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66" autoAdjust="0"/>
    <p:restoredTop sz="94660"/>
  </p:normalViewPr>
  <p:slideViewPr>
    <p:cSldViewPr snapToGrid="0">
      <p:cViewPr varScale="1">
        <p:scale>
          <a:sx n="60" d="100"/>
          <a:sy n="60" d="100"/>
        </p:scale>
        <p:origin x="552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E587B7-8F5A-411F-951E-6ED4976227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17C3C58-C25A-4577-9D40-293C42BE16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67F3305-F952-4603-BFEE-F014C6C78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46462F6-7A23-4734-885D-2735539B9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901EB0E-AD1A-4B6A-943C-0B330FE20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119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E02A94-6C25-4950-A85C-DBEB742C5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1EDF220-2B5E-4DD9-8F0E-7EC2CE78FD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9F86AB-2630-4517-A5B5-BD434386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3CD5EBC-2359-4AF7-B7BE-CD39B7664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B45AA9-58B1-4170-9C80-E2CB05EF8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81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9A40CB6-1B02-4C35-B8EE-3317BF52A7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FB7E221-2E77-4802-94F6-2D44F45EB5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B4BFCD8-16D9-439E-A3CF-3596EF407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5F2CE1-B8E1-481A-9E8B-E3FF991D1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AEF6A95-5989-450B-9D3F-ED9F99576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5073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A85AC7-6280-4D82-9445-2F2DFA2C5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9504B9-ED3D-4C66-AB42-B037E2DAC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BEF1CD8-5B72-4E57-A1AD-130C51BB5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2F827E7-97E2-4FDA-8C3B-10B4DE95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517E40-5843-4F5F-B54A-73094566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626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FC8A3F-A5E0-4F28-B7C3-BF20C7F5D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CA4CC8A-7A90-4A1F-9E98-ACD7AA65E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750AF92-03A7-42DF-B5B9-0E78811CF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FD6EE90-7A45-4F72-BBF5-5CDE88ABD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DECD213-1A81-4EB1-ADA6-7204C0661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8671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813DDE-9E44-45FF-BE23-523D0B5E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19A0A8-B4B0-47EC-BFDE-3B4B7020DD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2A6168B-65E6-42A1-9CF2-4BD1AEA99D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F6FAE21-D695-437F-B3E9-52F34CF33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4750057-C5E5-409A-A87F-B99B44877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FBD98A6-BBEF-44FB-BC5A-B30A11DF3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544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BFBC4C0-CE6A-45D1-8F40-97466CA22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382584-294C-449C-A937-FC9C8545F4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76A5000-031C-4D5F-BB60-15B17CC9C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E4DC5-CA8F-4419-A439-2C3A88A583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C1DBC8CC-51EB-48D5-87E5-F1B5B285D9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E694789-DFB9-47A5-80CA-8BC01E7E5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906D320-24F7-497B-892C-FE1509654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0ACCAF7F-2A20-47E8-A6B1-54952B91F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9910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AA99A2-33CF-4AB5-8CB5-BAC37B080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685048E-1A34-4D96-B71C-8F1E08849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8250EB0-7C78-47CF-98B6-ED1547F2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A788B77-1033-499D-8762-6B779D488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3258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A84EDB1-9648-41A4-8659-857C720FA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1517502-D73F-4CD3-9B2F-2ECFF7C26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E1321A6-2030-4317-9FAC-C8F3B31BD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22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42ED3D-65BC-4C09-B254-24EEAC035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03F49B-133B-416E-AE4A-6E722F0CD8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02061AD-7A6C-41B6-87D7-CA178CCEEA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0FF830D-57D5-4887-B775-7D6C469E5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0758413-7725-4CF4-9F18-D2396616F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74C472-CC0F-4D96-AF71-12DCBB8BF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7895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4B6F30-EA01-44DC-A333-F3EAC34CE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5F3B3B8C-C84A-452E-BCE8-E8714ACE14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674B895-AB78-4972-857E-103414802C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CC4430A-2986-4801-9C72-430285E2C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C176C7-536C-4BED-84B1-DD0A880BC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A432416-C3C5-4B4A-A408-172E90FBD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1485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6DDB0EE-3413-48B3-BC5D-6E8F6ED60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67135D7-BCA8-4FB0-A07B-7EE3AC73B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E4B9F3-92B6-4595-AE1C-4C228D495B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9E814-1D8A-4135-8E62-A81D96E58B88}" type="datetimeFigureOut">
              <a:rPr lang="it-IT" smtClean="0"/>
              <a:pPr/>
              <a:t>28/02/19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B3B009-78A8-44D8-8A31-8A38BF5EDE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B44AB8-32F2-4734-A69C-D5BD65954F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086A2-8609-4774-A5B1-0B3A9875ED2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728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E45EE99E-A40E-8742-BA5E-281270105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1A350655-1461-4C6E-9FBB-E45603493670}"/>
              </a:ext>
            </a:extLst>
          </p:cNvPr>
          <p:cNvSpPr txBox="1"/>
          <p:nvPr/>
        </p:nvSpPr>
        <p:spPr>
          <a:xfrm>
            <a:off x="-330510" y="199341"/>
            <a:ext cx="2495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latin typeface="+mj-lt"/>
                <a:cs typeface="Arial" panose="020B0604020202020204" pitchFamily="34" charset="0"/>
              </a:rPr>
              <a:t>Fig. S1</a:t>
            </a:r>
          </a:p>
        </p:txBody>
      </p:sp>
    </p:spTree>
    <p:extLst>
      <p:ext uri="{BB962C8B-B14F-4D97-AF65-F5344CB8AC3E}">
        <p14:creationId xmlns:p14="http://schemas.microsoft.com/office/powerpoint/2010/main" val="182579149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Emanuele Podetti</dc:creator>
  <cp:lastModifiedBy>Matteo Pallocca</cp:lastModifiedBy>
  <cp:revision>13</cp:revision>
  <dcterms:created xsi:type="dcterms:W3CDTF">2018-11-07T14:52:17Z</dcterms:created>
  <dcterms:modified xsi:type="dcterms:W3CDTF">2019-02-28T10:47:22Z</dcterms:modified>
</cp:coreProperties>
</file>