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9"/>
    <p:restoredTop sz="94648"/>
  </p:normalViewPr>
  <p:slideViewPr>
    <p:cSldViewPr snapToGrid="0" snapToObjects="1" showGuides="1">
      <p:cViewPr varScale="1">
        <p:scale>
          <a:sx n="107" d="100"/>
          <a:sy n="107" d="100"/>
        </p:scale>
        <p:origin x="736" y="1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5FDA04-3FAA-684F-9ADB-06222EC4A9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BD694C-DBF5-1D42-8A03-E807501493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CCE01F-E2C5-4D46-816D-C1F05F90F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F4A9-A850-7843-BBFA-4719CD88C63F}" type="datetimeFigureOut">
              <a:rPr lang="en-US" smtClean="0"/>
              <a:t>2/22/19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A0E495-51B6-4A47-98ED-886EDBCD4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4363A0-5614-7341-986E-C1B8AFFC7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4E2B6-1772-844C-A41C-26481929948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177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7A75B8-1116-274D-8B8C-1EEC0EC1A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2317BE-6FEC-924C-AC05-9EDD9672F9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A87E47-B705-A849-A666-D46AF2FE5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F4A9-A850-7843-BBFA-4719CD88C63F}" type="datetimeFigureOut">
              <a:rPr lang="en-US" smtClean="0"/>
              <a:t>2/22/19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9E5C92-CCE8-5049-AE2F-BBEC5953C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6E351C-B84D-DF45-BCD1-88306D171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4E2B6-1772-844C-A41C-26481929948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369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9E0F858-6690-7E4E-B77A-52CB2F938A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EDDB5F-751B-EB46-92C7-8584DEEDC7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9BF9B6-69BE-C743-8E31-E32BA70315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F4A9-A850-7843-BBFA-4719CD88C63F}" type="datetimeFigureOut">
              <a:rPr lang="en-US" smtClean="0"/>
              <a:t>2/22/19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0C240F-26FB-2845-A205-FD6F5D149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E0835B-DA48-5C42-96EB-8E827722C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4E2B6-1772-844C-A41C-26481929948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067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BFBE6-5297-1241-872D-67EEDA433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27B75A-F842-464A-BB9D-EF45391861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210E2B-D0EF-4A4A-B0CC-721CF6FD0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F4A9-A850-7843-BBFA-4719CD88C63F}" type="datetimeFigureOut">
              <a:rPr lang="en-US" smtClean="0"/>
              <a:t>2/22/19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BD5405-0309-5D42-84CE-52F6AA63C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9FE20F-694F-214E-93E6-E5FC5B51D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4E2B6-1772-844C-A41C-26481929948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790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C7538-B52E-324A-B4DE-B25B83967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CC9957-B827-B849-92C1-484CB207A7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C544ED-CB58-F845-AF40-128DC1ABE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F4A9-A850-7843-BBFA-4719CD88C63F}" type="datetimeFigureOut">
              <a:rPr lang="en-US" smtClean="0"/>
              <a:t>2/22/19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3FF90D-D96E-F842-8157-BD0C0E34F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EA77DD-9DCE-F549-9478-C68D5EF51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4E2B6-1772-844C-A41C-26481929948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606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EE0CA4-33A3-654C-90AB-759C5F5CA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702266-BD08-0E45-ACA9-9E8D82C32D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6AD45C-1A3B-8A4D-8740-5C2259DFC2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71C5BF-7CBE-814C-99ED-04108601E9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F4A9-A850-7843-BBFA-4719CD88C63F}" type="datetimeFigureOut">
              <a:rPr lang="en-US" smtClean="0"/>
              <a:t>2/22/19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19D6EF-E168-7342-A76D-4BB20FD2F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5395DA-66E6-F842-884C-6960469E0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4E2B6-1772-844C-A41C-26481929948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16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2CA8BD-FE75-F84B-A8A2-4E05B3C30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94CB3B-A3FA-BA48-9F1E-9D5B4AD116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4D49F6-7B86-9C4E-B0C3-98F69AA659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DE9093-E790-6C45-9FB7-F915BF3FFB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0D4B0A9-4F59-2D4C-8C8F-DFC722A806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81F74FC-BDB0-BB4D-B2A3-D75F3A8DA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F4A9-A850-7843-BBFA-4719CD88C63F}" type="datetimeFigureOut">
              <a:rPr lang="en-US" smtClean="0"/>
              <a:t>2/22/19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54AB68-D1EB-3F41-8488-78B5ECE75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839BE8-9F35-BF48-B203-4E51606D4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4E2B6-1772-844C-A41C-26481929948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828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F21A9-12C7-CA46-891F-63D074386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FE66FA-51E8-314C-ADCF-63162BDFB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F4A9-A850-7843-BBFA-4719CD88C63F}" type="datetimeFigureOut">
              <a:rPr lang="en-US" smtClean="0"/>
              <a:t>2/22/19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D9EFE5-6E14-5A46-8F6A-C8E3EF809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788B41-8104-C542-A502-E1FA612C2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4E2B6-1772-844C-A41C-26481929948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378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A3AB19-449C-D24E-A201-5C49AD1B3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F4A9-A850-7843-BBFA-4719CD88C63F}" type="datetimeFigureOut">
              <a:rPr lang="en-US" smtClean="0"/>
              <a:t>2/22/19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92155B-8FEF-F543-B2A2-BDB37BCF8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AEB465-0415-7443-93F5-23F4822F7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4E2B6-1772-844C-A41C-26481929948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77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A40E9-3A38-DD4A-8E55-48C14394BA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DD685C-861B-B94D-A507-8832CE5B4D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D800CB-A0F5-C94A-966A-48B6C2ABAD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CB28C9-EFC9-B14D-9962-596E0D15C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F4A9-A850-7843-BBFA-4719CD88C63F}" type="datetimeFigureOut">
              <a:rPr lang="en-US" smtClean="0"/>
              <a:t>2/22/19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5D3EDC-B7A6-3F47-9E32-1A383600D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6D93CA-A6C3-C84C-9427-BE0A30538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4E2B6-1772-844C-A41C-26481929948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805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57D213-1159-884B-A1A8-BEA024CD09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54FC53-C457-0C41-9F27-F8E2882A3D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A8C0F6-249B-2943-AD82-01235396C2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C4887B-0BFC-8446-8431-808EA7867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F4A9-A850-7843-BBFA-4719CD88C63F}" type="datetimeFigureOut">
              <a:rPr lang="en-US" smtClean="0"/>
              <a:t>2/22/19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DB5C02-F3E7-EB41-9244-11DDA952C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380854-F9E9-0F40-B902-71A69DD2E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4E2B6-1772-844C-A41C-26481929948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107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FEE5E66-1663-644F-9C86-F2CCB3B0F5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80F0B-430B-9F42-BF97-CCC05FCE13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8472BB-901D-C44B-8718-158E9AD800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CF4A9-A850-7843-BBFA-4719CD88C63F}" type="datetimeFigureOut">
              <a:rPr lang="en-US" smtClean="0"/>
              <a:t>2/22/19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0FB4B9-E120-9340-958D-800780BBE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006438-2447-7A45-977C-C3BC7C2351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4E2B6-1772-844C-A41C-26481929948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846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334E91C-6828-0F48-8446-9B438CD2D8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3967"/>
            <a:ext cx="12299804" cy="4810506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F19E7154-45C3-8D4E-961F-696E73F3059F}"/>
              </a:ext>
            </a:extLst>
          </p:cNvPr>
          <p:cNvSpPr txBox="1"/>
          <p:nvPr/>
        </p:nvSpPr>
        <p:spPr>
          <a:xfrm>
            <a:off x="20709" y="450915"/>
            <a:ext cx="344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</a:t>
            </a:r>
          </a:p>
        </p:txBody>
      </p:sp>
      <p:sp>
        <p:nvSpPr>
          <p:cNvPr id="6" name="ZoneTexte 6">
            <a:extLst>
              <a:ext uri="{FF2B5EF4-FFF2-40B4-BE49-F238E27FC236}">
                <a16:creationId xmlns:a16="http://schemas.microsoft.com/office/drawing/2014/main" id="{D706F213-93C4-E446-A459-9306FEE7561B}"/>
              </a:ext>
            </a:extLst>
          </p:cNvPr>
          <p:cNvSpPr txBox="1"/>
          <p:nvPr/>
        </p:nvSpPr>
        <p:spPr>
          <a:xfrm>
            <a:off x="6158144" y="450915"/>
            <a:ext cx="344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B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D923E05-9A42-7349-A1E3-758917CC8023}"/>
              </a:ext>
            </a:extLst>
          </p:cNvPr>
          <p:cNvSpPr txBox="1"/>
          <p:nvPr/>
        </p:nvSpPr>
        <p:spPr>
          <a:xfrm>
            <a:off x="0" y="1371"/>
            <a:ext cx="23341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Additional Fig. 5</a:t>
            </a:r>
          </a:p>
        </p:txBody>
      </p:sp>
    </p:spTree>
    <p:extLst>
      <p:ext uri="{BB962C8B-B14F-4D97-AF65-F5344CB8AC3E}">
        <p14:creationId xmlns:p14="http://schemas.microsoft.com/office/powerpoint/2010/main" val="21129774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6</Words>
  <Application>Microsoft Macintosh PowerPoint</Application>
  <PresentationFormat>Grand écran</PresentationFormat>
  <Paragraphs>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14</cp:revision>
  <dcterms:created xsi:type="dcterms:W3CDTF">2019-01-26T00:34:05Z</dcterms:created>
  <dcterms:modified xsi:type="dcterms:W3CDTF">2019-02-22T15:42:23Z</dcterms:modified>
</cp:coreProperties>
</file>