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00080"/>
    <a:srgbClr val="8D2F5E"/>
    <a:srgbClr val="6600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46" autoAdjust="0"/>
    <p:restoredTop sz="69231" autoAdjust="0"/>
  </p:normalViewPr>
  <p:slideViewPr>
    <p:cSldViewPr snapToGrid="0">
      <p:cViewPr varScale="1">
        <p:scale>
          <a:sx n="56" d="100"/>
          <a:sy n="56" d="100"/>
        </p:scale>
        <p:origin x="206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7B44EB4B-C655-4802-A819-57ADB9717C3C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838435B3-78AE-469C-A1AB-5152CDED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Supplemental Figure 3.  Patient #19, Treatment Timeline for Advanced Squamous Cell Carcinoma of the Lung.</a:t>
            </a:r>
          </a:p>
          <a:p>
            <a:r>
              <a:rPr lang="en-US" dirty="0"/>
              <a:t>Chemo 1- carboplatin plus gemcitabine; Chemo 2- docetaxel; RT- thoracic irradiation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18">
              <a:defRPr/>
            </a:pPr>
            <a:fld id="{C8DE0245-6C61-497B-9F22-F2FF881E780C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14318"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94127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9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6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1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3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8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76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2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8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3F1B0-2343-FC48-8015-8E20A03D26C2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C530A-9BD4-4946-9091-7B7E89573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1524000" y="461546"/>
            <a:ext cx="9144000" cy="2079549"/>
          </a:xfrm>
          <a:prstGeom prst="rect">
            <a:avLst/>
          </a:prstGeom>
          <a:solidFill>
            <a:srgbClr val="F0F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32089" y="2980393"/>
            <a:ext cx="5625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80484" y="590106"/>
            <a:ext cx="2104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Progression on </a:t>
            </a:r>
          </a:p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Anti-PD-L1 + Anti-CTLA-4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4931598" y="1095628"/>
            <a:ext cx="1803257" cy="1327201"/>
            <a:chOff x="3574416" y="1350392"/>
            <a:chExt cx="1441136" cy="10531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16915" t="32081" r="21276" b="22779"/>
            <a:stretch/>
          </p:blipFill>
          <p:spPr>
            <a:xfrm>
              <a:off x="3574416" y="1350392"/>
              <a:ext cx="1441136" cy="1053143"/>
            </a:xfrm>
            <a:prstGeom prst="rect">
              <a:avLst/>
            </a:prstGeom>
          </p:spPr>
        </p:pic>
        <p:cxnSp>
          <p:nvCxnSpPr>
            <p:cNvPr id="33" name="Straight Arrow Connector 32"/>
            <p:cNvCxnSpPr/>
            <p:nvPr/>
          </p:nvCxnSpPr>
          <p:spPr>
            <a:xfrm flipH="1">
              <a:off x="4495756" y="1454902"/>
              <a:ext cx="175885" cy="28289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3074861" y="595002"/>
            <a:ext cx="1787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to </a:t>
            </a:r>
          </a:p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Anti-PD-L1 + Anti-CTLA-4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1670817" y="1084157"/>
            <a:ext cx="3006284" cy="1330866"/>
            <a:chOff x="146817" y="1355818"/>
            <a:chExt cx="2739125" cy="104887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9434" t="24381" r="6794" b="9246"/>
            <a:stretch/>
          </p:blipFill>
          <p:spPr>
            <a:xfrm>
              <a:off x="146817" y="1356031"/>
              <a:ext cx="1327663" cy="104865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/>
            <a:srcRect l="14233" t="23591" r="9641" b="17544"/>
            <a:stretch/>
          </p:blipFill>
          <p:spPr>
            <a:xfrm>
              <a:off x="1526337" y="1355818"/>
              <a:ext cx="1359605" cy="1048099"/>
            </a:xfrm>
            <a:prstGeom prst="rect">
              <a:avLst/>
            </a:prstGeom>
          </p:spPr>
        </p:pic>
      </p:grpSp>
      <p:cxnSp>
        <p:nvCxnSpPr>
          <p:cNvPr id="62" name="Straight Arrow Connector 61"/>
          <p:cNvCxnSpPr/>
          <p:nvPr/>
        </p:nvCxnSpPr>
        <p:spPr>
          <a:xfrm flipV="1">
            <a:off x="5107948" y="3762769"/>
            <a:ext cx="0" cy="2628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07516" y="4025655"/>
            <a:ext cx="125306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457189">
              <a:defRPr/>
            </a:pPr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Celiac Lymph Node Excision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732089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303820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810341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316862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23383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329904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836425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771215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277736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784257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290778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797299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238610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2745131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3251652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758173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264694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0198570" y="3134119"/>
            <a:ext cx="3759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>
              <a:defRPr/>
            </a:pPr>
            <a:r>
              <a:rPr 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1836626" y="3368283"/>
            <a:ext cx="1055067" cy="353140"/>
          </a:xfrm>
          <a:prstGeom prst="rect">
            <a:avLst/>
          </a:prstGeom>
          <a:solidFill>
            <a:srgbClr val="FBE2D1">
              <a:alpha val="90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 1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2889507" y="3368283"/>
            <a:ext cx="301786" cy="3531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rIns="9144" rtlCol="0" anchor="ctr">
            <a:noAutofit/>
          </a:bodyPr>
          <a:lstStyle/>
          <a:p>
            <a:pPr algn="ctr" defTabSz="457189">
              <a:defRPr/>
            </a:pP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3191293" y="3368283"/>
            <a:ext cx="741216" cy="353140"/>
          </a:xfrm>
          <a:prstGeom prst="rect">
            <a:avLst/>
          </a:prstGeom>
          <a:solidFill>
            <a:srgbClr val="FBE2D1">
              <a:alpha val="90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 2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937000" y="3369473"/>
            <a:ext cx="2003251" cy="351950"/>
          </a:xfrm>
          <a:prstGeom prst="rect">
            <a:avLst/>
          </a:prstGeom>
          <a:solidFill>
            <a:schemeClr val="accent5">
              <a:lumMod val="50000"/>
              <a:alpha val="72157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Anti-PD-L1 + Anti-CTLA-4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938949" y="3368283"/>
            <a:ext cx="1636696" cy="35314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 </a:t>
            </a:r>
          </a:p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575645" y="3368298"/>
            <a:ext cx="1824459" cy="353140"/>
          </a:xfrm>
          <a:prstGeom prst="rect">
            <a:avLst/>
          </a:prstGeom>
          <a:solidFill>
            <a:schemeClr val="accent5">
              <a:lumMod val="50000"/>
              <a:alpha val="72157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Anti-PD-L1 + Anti-CTLA-4</a:t>
            </a:r>
          </a:p>
        </p:txBody>
      </p:sp>
      <p:sp>
        <p:nvSpPr>
          <p:cNvPr id="71" name="Rectangle 70"/>
          <p:cNvSpPr/>
          <p:nvPr/>
        </p:nvSpPr>
        <p:spPr>
          <a:xfrm>
            <a:off x="9400103" y="3366622"/>
            <a:ext cx="942850" cy="3548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 </a:t>
            </a:r>
          </a:p>
          <a:p>
            <a:pPr algn="ctr" defTabSz="457189">
              <a:defRPr/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9542451" y="3780215"/>
            <a:ext cx="0" cy="2628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608268" y="4031890"/>
            <a:ext cx="126276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7189">
              <a:defRPr/>
            </a:pPr>
            <a:r>
              <a:rPr lang="en-US" sz="1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Cervical Lymph Node Excision</a:t>
            </a:r>
          </a:p>
        </p:txBody>
      </p:sp>
      <p:cxnSp>
        <p:nvCxnSpPr>
          <p:cNvPr id="81" name="Straight Arrow Connector 80"/>
          <p:cNvCxnSpPr/>
          <p:nvPr/>
        </p:nvCxnSpPr>
        <p:spPr>
          <a:xfrm flipV="1">
            <a:off x="9807820" y="3782298"/>
            <a:ext cx="0" cy="760504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9310859" y="4543110"/>
            <a:ext cx="993922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457189">
              <a:defRPr/>
            </a:pPr>
            <a:r>
              <a:rPr lang="en-US" sz="1000" b="1" i="1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Abdominal Lymph Node Cryoablation</a:t>
            </a:r>
          </a:p>
        </p:txBody>
      </p:sp>
      <p:pic>
        <p:nvPicPr>
          <p:cNvPr id="107" name="Picture 106"/>
          <p:cNvPicPr>
            <a:picLocks noChangeAspect="1"/>
          </p:cNvPicPr>
          <p:nvPr/>
        </p:nvPicPr>
        <p:blipFill rotWithShape="1">
          <a:blip r:embed="rId6"/>
          <a:srcRect l="9546" t="22554" r="11488" b="24850"/>
          <a:stretch/>
        </p:blipFill>
        <p:spPr>
          <a:xfrm>
            <a:off x="8131485" y="1085333"/>
            <a:ext cx="1014775" cy="1349147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7"/>
          <a:srcRect l="9845" t="18615" r="9979" b="28639"/>
          <a:stretch/>
        </p:blipFill>
        <p:spPr>
          <a:xfrm>
            <a:off x="9372273" y="1093886"/>
            <a:ext cx="1030329" cy="1353035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 rotWithShape="1">
          <a:blip r:embed="rId8"/>
          <a:srcRect l="11486" t="19965" r="15901" b="28048"/>
          <a:stretch/>
        </p:blipFill>
        <p:spPr>
          <a:xfrm>
            <a:off x="6960867" y="1092944"/>
            <a:ext cx="946730" cy="1353034"/>
          </a:xfrm>
          <a:prstGeom prst="rect">
            <a:avLst/>
          </a:prstGeom>
        </p:spPr>
      </p:pic>
      <p:cxnSp>
        <p:nvCxnSpPr>
          <p:cNvPr id="120" name="Straight Arrow Connector 119"/>
          <p:cNvCxnSpPr/>
          <p:nvPr/>
        </p:nvCxnSpPr>
        <p:spPr>
          <a:xfrm>
            <a:off x="8505358" y="2541094"/>
            <a:ext cx="0" cy="52433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7480687" y="2541094"/>
            <a:ext cx="0" cy="52433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6895036" y="590106"/>
            <a:ext cx="1111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Progression Off Treatment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893247" y="583979"/>
            <a:ext cx="1464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to           Re-Treatment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164954" y="597318"/>
            <a:ext cx="1444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Progression on</a:t>
            </a:r>
            <a:endParaRPr lang="en-US" sz="1000" b="1" kern="0" dirty="0">
              <a:solidFill>
                <a:prstClr val="black"/>
              </a:solidFill>
              <a:latin typeface="Arial" charset="0"/>
              <a:ea typeface="Arial" charset="0"/>
              <a:cs typeface="Arial" charset="0"/>
            </a:endParaRPr>
          </a:p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Re-Treatment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5031534" y="2541095"/>
            <a:ext cx="835866" cy="563519"/>
            <a:chOff x="3507534" y="2662281"/>
            <a:chExt cx="752722" cy="563519"/>
          </a:xfrm>
        </p:grpSpPr>
        <p:cxnSp>
          <p:nvCxnSpPr>
            <p:cNvPr id="94" name="Straight Arrow Connector 93"/>
            <p:cNvCxnSpPr/>
            <p:nvPr/>
          </p:nvCxnSpPr>
          <p:spPr>
            <a:xfrm>
              <a:off x="3513679" y="2726397"/>
              <a:ext cx="0" cy="49940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507534" y="2728010"/>
              <a:ext cx="752722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4249731" y="2662281"/>
              <a:ext cx="0" cy="6572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/>
        </p:nvGrpSpPr>
        <p:grpSpPr>
          <a:xfrm>
            <a:off x="9382548" y="2555848"/>
            <a:ext cx="453877" cy="563519"/>
            <a:chOff x="3507534" y="2662281"/>
            <a:chExt cx="752722" cy="563519"/>
          </a:xfrm>
        </p:grpSpPr>
        <p:cxnSp>
          <p:nvCxnSpPr>
            <p:cNvPr id="140" name="Straight Arrow Connector 139"/>
            <p:cNvCxnSpPr/>
            <p:nvPr/>
          </p:nvCxnSpPr>
          <p:spPr>
            <a:xfrm>
              <a:off x="3518851" y="2726397"/>
              <a:ext cx="0" cy="49940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3507534" y="2728010"/>
              <a:ext cx="752722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V="1">
              <a:off x="4248939" y="2662281"/>
              <a:ext cx="0" cy="65729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Arrow Connector 77"/>
          <p:cNvCxnSpPr/>
          <p:nvPr/>
        </p:nvCxnSpPr>
        <p:spPr>
          <a:xfrm flipH="1">
            <a:off x="2602394" y="1298644"/>
            <a:ext cx="352647" cy="101934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 flipV="1">
            <a:off x="7044948" y="1271409"/>
            <a:ext cx="1725300" cy="524255"/>
          </a:xfrm>
          <a:prstGeom prst="arc">
            <a:avLst>
              <a:gd name="adj1" fmla="val 9742327"/>
              <a:gd name="adj2" fmla="val 12049364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Arc 6"/>
          <p:cNvSpPr/>
          <p:nvPr/>
        </p:nvSpPr>
        <p:spPr>
          <a:xfrm rot="9224345">
            <a:off x="7017633" y="1275623"/>
            <a:ext cx="642836" cy="241026"/>
          </a:xfrm>
          <a:prstGeom prst="arc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9" name="Arc 68"/>
          <p:cNvSpPr/>
          <p:nvPr/>
        </p:nvSpPr>
        <p:spPr>
          <a:xfrm rot="10270536" flipV="1">
            <a:off x="8523553" y="1228464"/>
            <a:ext cx="1532347" cy="804876"/>
          </a:xfrm>
          <a:prstGeom prst="arc">
            <a:avLst>
              <a:gd name="adj1" fmla="val 9163166"/>
              <a:gd name="adj2" fmla="val 12007277"/>
            </a:avLst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C00000"/>
              </a:solidFill>
              <a:latin typeface="Calibri" panose="020F0502020204030204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3932510" y="2528643"/>
            <a:ext cx="472423" cy="575970"/>
            <a:chOff x="1482339" y="2649830"/>
            <a:chExt cx="1398449" cy="575970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2874576" y="2726397"/>
              <a:ext cx="0" cy="49940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482339" y="2726397"/>
              <a:ext cx="1398449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1515907" y="2649830"/>
              <a:ext cx="0" cy="765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2429726" y="2530571"/>
            <a:ext cx="1496606" cy="575969"/>
            <a:chOff x="1449105" y="2649831"/>
            <a:chExt cx="1432302" cy="575969"/>
          </a:xfrm>
        </p:grpSpPr>
        <p:cxnSp>
          <p:nvCxnSpPr>
            <p:cNvPr id="82" name="Straight Arrow Connector 81"/>
            <p:cNvCxnSpPr/>
            <p:nvPr/>
          </p:nvCxnSpPr>
          <p:spPr>
            <a:xfrm>
              <a:off x="2874576" y="2934741"/>
              <a:ext cx="0" cy="29105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>
              <a:off x="1449105" y="2934741"/>
              <a:ext cx="1432302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1456585" y="2649831"/>
              <a:ext cx="0" cy="28491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1455062" y="597318"/>
            <a:ext cx="1787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</a:t>
            </a:r>
          </a:p>
          <a:p>
            <a:pPr algn="ctr" defTabSz="835272"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charset="0"/>
                <a:ea typeface="Arial" charset="0"/>
                <a:cs typeface="Arial" charset="0"/>
              </a:rPr>
              <a:t>Anti-PD-L1 + Anti-CTLA-4</a:t>
            </a:r>
            <a:endParaRPr 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89043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15427</TotalTime>
  <Words>102</Words>
  <Application>Microsoft Office PowerPoint</Application>
  <PresentationFormat>Widescreen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2_Office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Wurtz, Anna</dc:creator>
  <cp:lastModifiedBy>Gettinger, Scott</cp:lastModifiedBy>
  <cp:revision>119</cp:revision>
  <cp:lastPrinted>2017-05-18T14:51:59Z</cp:lastPrinted>
  <dcterms:created xsi:type="dcterms:W3CDTF">2017-01-27T20:01:48Z</dcterms:created>
  <dcterms:modified xsi:type="dcterms:W3CDTF">2018-01-29T22:00:05Z</dcterms:modified>
</cp:coreProperties>
</file>