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4" r:id="rId2"/>
    <p:sldId id="270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69" autoAdjust="0"/>
  </p:normalViewPr>
  <p:slideViewPr>
    <p:cSldViewPr snapToGrid="0" snapToObjects="1">
      <p:cViewPr>
        <p:scale>
          <a:sx n="100" d="100"/>
          <a:sy n="100" d="100"/>
        </p:scale>
        <p:origin x="2144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0C3EA-9254-ED4B-9503-0BB45AE4742F}" type="datetimeFigureOut">
              <a:rPr lang="en-US" smtClean="0"/>
              <a:t>2/25/19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EAB72-98A3-5642-BABC-FB53982D3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16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1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1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0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3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62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6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7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0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2F6CF-A46F-D542-84AB-D5C4298A951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462A-70FB-B54E-89E7-DB8E33F9E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8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12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8.emf"/><Relationship Id="rId5" Type="http://schemas.microsoft.com/office/2007/relationships/hdphoto" Target="../media/hdphoto1.wdp"/><Relationship Id="rId10" Type="http://schemas.openxmlformats.org/officeDocument/2006/relationships/image" Target="../media/image7.emf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742" y="0"/>
            <a:ext cx="2229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1" y="336503"/>
            <a:ext cx="359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A.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2497" y="13085"/>
            <a:ext cx="3209946" cy="2296771"/>
            <a:chOff x="888496" y="29925"/>
            <a:chExt cx="3209946" cy="2296771"/>
          </a:xfrm>
        </p:grpSpPr>
        <p:sp>
          <p:nvSpPr>
            <p:cNvPr id="14" name="テキスト ボックス 3"/>
            <p:cNvSpPr txBox="1"/>
            <p:nvPr/>
          </p:nvSpPr>
          <p:spPr>
            <a:xfrm>
              <a:off x="888496" y="1627206"/>
              <a:ext cx="11129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100" b="1" i="1" dirty="0">
                  <a:latin typeface="Arial"/>
                  <a:cs typeface="Arial"/>
                </a:rPr>
                <a:t>PJA2/BRAF</a:t>
              </a:r>
              <a:endParaRPr kumimoji="1" lang="ja-JP" altLang="en-US" sz="1100" b="1" i="1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4"/>
            <p:cNvSpPr txBox="1"/>
            <p:nvPr/>
          </p:nvSpPr>
          <p:spPr>
            <a:xfrm>
              <a:off x="888496" y="2009974"/>
              <a:ext cx="11129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100" b="1" i="1" dirty="0">
                  <a:latin typeface="Arial"/>
                  <a:cs typeface="Arial"/>
                </a:rPr>
                <a:t>GAPDH</a:t>
              </a:r>
              <a:endParaRPr kumimoji="1" lang="ja-JP" altLang="en-US" sz="1100" b="1" i="1" dirty="0">
                <a:latin typeface="Arial"/>
                <a:cs typeface="Arial"/>
              </a:endParaRPr>
            </a:p>
          </p:txBody>
        </p:sp>
        <p:sp>
          <p:nvSpPr>
            <p:cNvPr id="18" name="テキスト ボックス 7"/>
            <p:cNvSpPr txBox="1"/>
            <p:nvPr/>
          </p:nvSpPr>
          <p:spPr>
            <a:xfrm rot="17218424">
              <a:off x="2245263" y="944386"/>
              <a:ext cx="1069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latin typeface="Arial"/>
                  <a:cs typeface="Arial"/>
                </a:rPr>
                <a:t>PC9</a:t>
              </a:r>
              <a:endParaRPr kumimoji="1" lang="ja-JP" altLang="en-US" sz="1100" b="1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8"/>
            <p:cNvSpPr txBox="1"/>
            <p:nvPr/>
          </p:nvSpPr>
          <p:spPr>
            <a:xfrm rot="17218424">
              <a:off x="2481943" y="735870"/>
              <a:ext cx="1505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latin typeface="Arial"/>
                  <a:cs typeface="Arial"/>
                </a:rPr>
                <a:t>PC9_PJA2/BRAF</a:t>
              </a:r>
              <a:endParaRPr kumimoji="1" lang="ja-JP" altLang="en-US" sz="1100" b="1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9"/>
            <p:cNvSpPr txBox="1"/>
            <p:nvPr/>
          </p:nvSpPr>
          <p:spPr>
            <a:xfrm rot="17218424">
              <a:off x="2842516" y="698898"/>
              <a:ext cx="15995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latin typeface="Arial"/>
                  <a:cs typeface="Arial"/>
                </a:rPr>
                <a:t>Plasmid_PJA2/BRAF</a:t>
              </a:r>
              <a:endParaRPr kumimoji="1" lang="ja-JP" altLang="en-US" sz="1100" b="1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10"/>
            <p:cNvSpPr txBox="1"/>
            <p:nvPr/>
          </p:nvSpPr>
          <p:spPr>
            <a:xfrm rot="17218424">
              <a:off x="3617578" y="1141237"/>
              <a:ext cx="6661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/>
                  <a:cs typeface="Arial"/>
                </a:rPr>
                <a:t>-RT</a:t>
              </a:r>
              <a:endParaRPr kumimoji="1" lang="ja-JP" altLang="en-US" sz="1100" b="1" dirty="0">
                <a:latin typeface="Arial"/>
                <a:cs typeface="Arial"/>
              </a:endParaRPr>
            </a:p>
          </p:txBody>
        </p:sp>
        <p:pic>
          <p:nvPicPr>
            <p:cNvPr id="23" name="図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1532" y="1591479"/>
              <a:ext cx="2106910" cy="283386"/>
            </a:xfrm>
            <a:prstGeom prst="rect">
              <a:avLst/>
            </a:prstGeom>
          </p:spPr>
        </p:pic>
        <p:pic>
          <p:nvPicPr>
            <p:cNvPr id="24" name="図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1532" y="2053436"/>
              <a:ext cx="2095667" cy="27326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262443" y="-29380"/>
            <a:ext cx="3143773" cy="2360462"/>
            <a:chOff x="871482" y="3242031"/>
            <a:chExt cx="3143773" cy="2360462"/>
          </a:xfrm>
        </p:grpSpPr>
        <p:grpSp>
          <p:nvGrpSpPr>
            <p:cNvPr id="26" name="図形グループ 13"/>
            <p:cNvGrpSpPr/>
            <p:nvPr/>
          </p:nvGrpSpPr>
          <p:grpSpPr>
            <a:xfrm>
              <a:off x="871482" y="3242031"/>
              <a:ext cx="3143773" cy="2301814"/>
              <a:chOff x="901196" y="66390"/>
              <a:chExt cx="3143773" cy="2301814"/>
            </a:xfrm>
          </p:grpSpPr>
          <p:sp>
            <p:nvSpPr>
              <p:cNvPr id="29" name="テキスト ボックス 16"/>
              <p:cNvSpPr txBox="1"/>
              <p:nvPr/>
            </p:nvSpPr>
            <p:spPr>
              <a:xfrm>
                <a:off x="901196" y="1662050"/>
                <a:ext cx="111292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100" b="1" i="1" dirty="0">
                    <a:latin typeface="Arial"/>
                    <a:cs typeface="Arial"/>
                  </a:rPr>
                  <a:t>AGK</a:t>
                </a:r>
                <a:r>
                  <a:rPr kumimoji="1" lang="en-US" altLang="ja-JP" sz="1100" b="1" i="1" dirty="0">
                    <a:latin typeface="Arial"/>
                    <a:cs typeface="Arial"/>
                  </a:rPr>
                  <a:t>/BRAF</a:t>
                </a:r>
                <a:endParaRPr kumimoji="1" lang="ja-JP" altLang="en-US" sz="1100" b="1" i="1" dirty="0">
                  <a:latin typeface="Arial"/>
                  <a:cs typeface="Arial"/>
                </a:endParaRPr>
              </a:p>
            </p:txBody>
          </p:sp>
          <p:sp>
            <p:nvSpPr>
              <p:cNvPr id="30" name="テキスト ボックス 17"/>
              <p:cNvSpPr txBox="1"/>
              <p:nvPr/>
            </p:nvSpPr>
            <p:spPr>
              <a:xfrm>
                <a:off x="901196" y="2106594"/>
                <a:ext cx="111292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100" b="1" i="1" dirty="0">
                    <a:latin typeface="Arial"/>
                    <a:cs typeface="Arial"/>
                  </a:rPr>
                  <a:t>GAPDH</a:t>
                </a:r>
                <a:endParaRPr kumimoji="1" lang="ja-JP" altLang="en-US" sz="1100" b="1" i="1" dirty="0">
                  <a:latin typeface="Arial"/>
                  <a:cs typeface="Arial"/>
                </a:endParaRPr>
              </a:p>
            </p:txBody>
          </p:sp>
          <p:sp>
            <p:nvSpPr>
              <p:cNvPr id="33" name="テキスト ボックス 20"/>
              <p:cNvSpPr txBox="1"/>
              <p:nvPr/>
            </p:nvSpPr>
            <p:spPr>
              <a:xfrm rot="17218424">
                <a:off x="2366085" y="1199959"/>
                <a:ext cx="661157" cy="269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100" b="1" dirty="0">
                    <a:latin typeface="Arial"/>
                    <a:cs typeface="Arial"/>
                  </a:rPr>
                  <a:t>PC9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4" name="テキスト ボックス 21"/>
              <p:cNvSpPr txBox="1"/>
              <p:nvPr/>
            </p:nvSpPr>
            <p:spPr>
              <a:xfrm rot="17218424">
                <a:off x="2495459" y="853658"/>
                <a:ext cx="141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100" b="1" dirty="0">
                    <a:latin typeface="Arial"/>
                    <a:cs typeface="Arial"/>
                  </a:rPr>
                  <a:t>PC9_AGK/BRAF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5" name="テキスト ボックス 22"/>
              <p:cNvSpPr txBox="1"/>
              <p:nvPr/>
            </p:nvSpPr>
            <p:spPr>
              <a:xfrm rot="17218424">
                <a:off x="2799333" y="752235"/>
                <a:ext cx="163329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100" b="1" dirty="0" err="1">
                    <a:latin typeface="Arial"/>
                    <a:cs typeface="Arial"/>
                  </a:rPr>
                  <a:t>Plasmid_AGK</a:t>
                </a:r>
                <a:r>
                  <a:rPr kumimoji="1" lang="en-US" altLang="ja-JP" sz="1100" b="1" dirty="0">
                    <a:latin typeface="Arial"/>
                    <a:cs typeface="Arial"/>
                  </a:rPr>
                  <a:t>/BRAF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6" name="テキスト ボックス 23"/>
              <p:cNvSpPr txBox="1"/>
              <p:nvPr/>
            </p:nvSpPr>
            <p:spPr>
              <a:xfrm rot="17218424">
                <a:off x="3522820" y="1147670"/>
                <a:ext cx="778860" cy="265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b="1" dirty="0">
                    <a:latin typeface="Arial"/>
                    <a:cs typeface="Arial"/>
                  </a:rPr>
                  <a:t>-RT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</p:grpSp>
        <p:pic>
          <p:nvPicPr>
            <p:cNvPr id="27" name="図 1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89721" y="4794905"/>
              <a:ext cx="1993236" cy="326858"/>
            </a:xfrm>
            <a:prstGeom prst="rect">
              <a:avLst/>
            </a:prstGeom>
          </p:spPr>
        </p:pic>
        <p:pic>
          <p:nvPicPr>
            <p:cNvPr id="28" name="図 32"/>
            <p:cNvPicPr>
              <a:picLocks noChangeAspect="1"/>
            </p:cNvPicPr>
            <p:nvPr/>
          </p:nvPicPr>
          <p:blipFill>
            <a:blip r:embed="rId6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33000" contrast="-2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86648" y="5333666"/>
              <a:ext cx="1988018" cy="268827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38101" y="5116208"/>
            <a:ext cx="3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B.</a:t>
            </a:r>
          </a:p>
        </p:txBody>
      </p:sp>
      <p:grpSp>
        <p:nvGrpSpPr>
          <p:cNvPr id="32" name="図形グループ 12"/>
          <p:cNvGrpSpPr/>
          <p:nvPr/>
        </p:nvGrpSpPr>
        <p:grpSpPr>
          <a:xfrm>
            <a:off x="52497" y="2089782"/>
            <a:ext cx="3444937" cy="2530745"/>
            <a:chOff x="4563930" y="916781"/>
            <a:chExt cx="3444937" cy="2530745"/>
          </a:xfrm>
        </p:grpSpPr>
        <p:pic>
          <p:nvPicPr>
            <p:cNvPr id="37" name="図 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95533" y="2763718"/>
              <a:ext cx="2122834" cy="251248"/>
            </a:xfrm>
            <a:prstGeom prst="rect">
              <a:avLst/>
            </a:prstGeom>
          </p:spPr>
        </p:pic>
        <p:pic>
          <p:nvPicPr>
            <p:cNvPr id="39" name="図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95534" y="3183068"/>
              <a:ext cx="2122834" cy="251248"/>
            </a:xfrm>
            <a:prstGeom prst="rect">
              <a:avLst/>
            </a:prstGeom>
          </p:spPr>
        </p:pic>
        <p:grpSp>
          <p:nvGrpSpPr>
            <p:cNvPr id="40" name="図形グループ 26"/>
            <p:cNvGrpSpPr/>
            <p:nvPr/>
          </p:nvGrpSpPr>
          <p:grpSpPr>
            <a:xfrm>
              <a:off x="4563930" y="916781"/>
              <a:ext cx="3444937" cy="2530745"/>
              <a:chOff x="912120" y="-268374"/>
              <a:chExt cx="3444937" cy="2530745"/>
            </a:xfrm>
          </p:grpSpPr>
          <p:sp>
            <p:nvSpPr>
              <p:cNvPr id="41" name="テキスト ボックス 27"/>
              <p:cNvSpPr txBox="1"/>
              <p:nvPr/>
            </p:nvSpPr>
            <p:spPr>
              <a:xfrm>
                <a:off x="912120" y="1611250"/>
                <a:ext cx="111292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100" b="1" i="1" dirty="0">
                    <a:latin typeface="Arial"/>
                    <a:cs typeface="Arial"/>
                  </a:rPr>
                  <a:t>PJA2</a:t>
                </a:r>
                <a:r>
                  <a:rPr kumimoji="1" lang="en-US" altLang="ja-JP" sz="1100" b="1" i="1" dirty="0">
                    <a:latin typeface="Arial"/>
                    <a:cs typeface="Arial"/>
                  </a:rPr>
                  <a:t>/BRAF</a:t>
                </a:r>
                <a:endParaRPr kumimoji="1" lang="ja-JP" altLang="en-US" sz="1100" b="1" i="1" dirty="0">
                  <a:latin typeface="Arial"/>
                  <a:cs typeface="Arial"/>
                </a:endParaRPr>
              </a:p>
            </p:txBody>
          </p:sp>
          <p:sp>
            <p:nvSpPr>
              <p:cNvPr id="42" name="テキスト ボックス 28"/>
              <p:cNvSpPr txBox="1"/>
              <p:nvPr/>
            </p:nvSpPr>
            <p:spPr>
              <a:xfrm>
                <a:off x="912120" y="2000761"/>
                <a:ext cx="111292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100" b="1" i="1" dirty="0">
                    <a:latin typeface="Arial"/>
                    <a:cs typeface="Arial"/>
                  </a:rPr>
                  <a:t>GAPDH</a:t>
                </a:r>
                <a:endParaRPr kumimoji="1" lang="ja-JP" altLang="en-US" sz="1100" b="1" i="1" dirty="0">
                  <a:latin typeface="Arial"/>
                  <a:cs typeface="Arial"/>
                </a:endParaRPr>
              </a:p>
            </p:txBody>
          </p:sp>
          <p:sp>
            <p:nvSpPr>
              <p:cNvPr id="45" name="テキスト ボックス 34"/>
              <p:cNvSpPr txBox="1"/>
              <p:nvPr/>
            </p:nvSpPr>
            <p:spPr>
              <a:xfrm rot="17218424">
                <a:off x="1983769" y="550082"/>
                <a:ext cx="189852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b="1" dirty="0">
                    <a:latin typeface="Arial"/>
                    <a:cs typeface="Arial"/>
                  </a:rPr>
                  <a:t>H1975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46" name="テキスト ボックス 35"/>
              <p:cNvSpPr txBox="1"/>
              <p:nvPr/>
            </p:nvSpPr>
            <p:spPr>
              <a:xfrm rot="17218424">
                <a:off x="2425931" y="550085"/>
                <a:ext cx="189852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b="1" dirty="0">
                    <a:latin typeface="Arial"/>
                    <a:cs typeface="Arial"/>
                  </a:rPr>
                  <a:t>H1975</a:t>
                </a:r>
                <a:r>
                  <a:rPr kumimoji="1" lang="en-US" altLang="ja-JP" sz="1100" b="1" dirty="0">
                    <a:latin typeface="Arial"/>
                    <a:cs typeface="Arial"/>
                  </a:rPr>
                  <a:t>_PJA2/BRAF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47" name="テキスト ボックス 36"/>
              <p:cNvSpPr txBox="1"/>
              <p:nvPr/>
            </p:nvSpPr>
            <p:spPr>
              <a:xfrm rot="17218424">
                <a:off x="2831822" y="550084"/>
                <a:ext cx="189852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100" b="1" dirty="0">
                    <a:latin typeface="Arial"/>
                    <a:cs typeface="Arial"/>
                  </a:rPr>
                  <a:t>Plasmid_PJA2/BRAF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48" name="テキスト ボックス 37"/>
              <p:cNvSpPr txBox="1"/>
              <p:nvPr/>
            </p:nvSpPr>
            <p:spPr>
              <a:xfrm rot="17218424">
                <a:off x="3276991" y="550083"/>
                <a:ext cx="189852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b="1" dirty="0">
                    <a:latin typeface="Arial"/>
                    <a:cs typeface="Arial"/>
                  </a:rPr>
                  <a:t>-RT</a:t>
                </a:r>
                <a:endParaRPr kumimoji="1" lang="ja-JP" altLang="en-US" sz="1100" b="1" dirty="0">
                  <a:latin typeface="Arial"/>
                  <a:cs typeface="Arial"/>
                </a:endParaRPr>
              </a:p>
            </p:txBody>
          </p:sp>
        </p:grp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273" y="7124700"/>
            <a:ext cx="2832100" cy="20193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700" y="5166499"/>
            <a:ext cx="2730500" cy="18669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683515" y="5067300"/>
            <a:ext cx="484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PC9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629313" y="7251700"/>
            <a:ext cx="638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H1975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62373" y="5166499"/>
            <a:ext cx="2781300" cy="18288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573304" y="5067300"/>
            <a:ext cx="484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PC9</a:t>
            </a:r>
          </a:p>
        </p:txBody>
      </p:sp>
    </p:spTree>
    <p:extLst>
      <p:ext uri="{BB962C8B-B14F-4D97-AF65-F5344CB8AC3E}">
        <p14:creationId xmlns:p14="http://schemas.microsoft.com/office/powerpoint/2010/main" val="366199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9742" y="0"/>
            <a:ext cx="2229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1</a:t>
            </a:r>
          </a:p>
        </p:txBody>
      </p:sp>
      <p:sp>
        <p:nvSpPr>
          <p:cNvPr id="10" name="テキスト ボックス 43"/>
          <p:cNvSpPr txBox="1">
            <a:spLocks noChangeArrowheads="1"/>
          </p:cNvSpPr>
          <p:nvPr/>
        </p:nvSpPr>
        <p:spPr bwMode="auto">
          <a:xfrm>
            <a:off x="154485" y="3232350"/>
            <a:ext cx="4284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400" b="1" dirty="0">
                <a:latin typeface="Times New Roman"/>
                <a:cs typeface="Times New Roman"/>
              </a:rPr>
              <a:t>D.</a:t>
            </a:r>
            <a:endParaRPr lang="ja-JP" altLang="en-US" sz="1400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9742" y="5788544"/>
            <a:ext cx="2229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2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72112" y="6251013"/>
            <a:ext cx="6323899" cy="2188170"/>
            <a:chOff x="252197" y="6947263"/>
            <a:chExt cx="6323899" cy="218817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5391" y="7424579"/>
              <a:ext cx="1716954" cy="66886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432" y="8525246"/>
              <a:ext cx="1700913" cy="610187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1446" y="7407649"/>
              <a:ext cx="1701800" cy="685798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1447" y="8525246"/>
              <a:ext cx="1701800" cy="545371"/>
            </a:xfrm>
            <a:prstGeom prst="rect">
              <a:avLst/>
            </a:prstGeom>
          </p:spPr>
        </p:pic>
        <p:cxnSp>
          <p:nvCxnSpPr>
            <p:cNvPr id="34" name="Straight Connector 33"/>
            <p:cNvCxnSpPr/>
            <p:nvPr/>
          </p:nvCxnSpPr>
          <p:spPr>
            <a:xfrm flipV="1">
              <a:off x="675391" y="7390715"/>
              <a:ext cx="1716954" cy="169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35587" y="7144494"/>
              <a:ext cx="1603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EGFR</a:t>
              </a:r>
              <a:r>
                <a:rPr lang="en-US" sz="1000" dirty="0">
                  <a:latin typeface="Arial"/>
                  <a:cs typeface="Arial"/>
                </a:rPr>
                <a:t> ex19_delE746 </a:t>
              </a:r>
              <a:r>
                <a:rPr lang="en-US" sz="1000" dirty="0" err="1">
                  <a:latin typeface="Arial"/>
                  <a:cs typeface="Arial"/>
                </a:rPr>
                <a:t>Fw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667594" y="8508313"/>
              <a:ext cx="1716954" cy="169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27790" y="8262092"/>
              <a:ext cx="15953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EGFR</a:t>
              </a:r>
              <a:r>
                <a:rPr lang="en-US" sz="1000" dirty="0">
                  <a:latin typeface="Arial"/>
                  <a:cs typeface="Arial"/>
                </a:rPr>
                <a:t> ex19_delE746 </a:t>
              </a:r>
              <a:r>
                <a:rPr lang="en-US" sz="1000" dirty="0" err="1">
                  <a:latin typeface="Arial"/>
                  <a:cs typeface="Arial"/>
                </a:rPr>
                <a:t>Rv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4531447" y="7382245"/>
              <a:ext cx="1716954" cy="169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691643" y="7136024"/>
              <a:ext cx="1603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EGFR</a:t>
              </a:r>
              <a:r>
                <a:rPr lang="en-US" sz="1000" dirty="0">
                  <a:latin typeface="Arial"/>
                  <a:cs typeface="Arial"/>
                </a:rPr>
                <a:t> ex19_delE746 </a:t>
              </a:r>
              <a:r>
                <a:rPr lang="en-US" sz="1000" dirty="0" err="1">
                  <a:latin typeface="Arial"/>
                  <a:cs typeface="Arial"/>
                </a:rPr>
                <a:t>Fw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4531447" y="8492068"/>
              <a:ext cx="1716954" cy="169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691643" y="8245847"/>
              <a:ext cx="15953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EGFR</a:t>
              </a:r>
              <a:r>
                <a:rPr lang="en-US" sz="1000" dirty="0">
                  <a:latin typeface="Arial"/>
                  <a:cs typeface="Arial"/>
                </a:rPr>
                <a:t> ex19_delE746 </a:t>
              </a:r>
              <a:r>
                <a:rPr lang="en-US" sz="1000" dirty="0" err="1">
                  <a:latin typeface="Arial"/>
                  <a:cs typeface="Arial"/>
                </a:rPr>
                <a:t>Rv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3237" y="6947263"/>
              <a:ext cx="9971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MSK-LX138cl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31446" y="6947263"/>
              <a:ext cx="20446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MSK-LX138cl </a:t>
              </a:r>
              <a:r>
                <a:rPr lang="en-US" sz="1000" b="1" i="1" dirty="0">
                  <a:latin typeface="Arial"/>
                  <a:cs typeface="Arial"/>
                </a:rPr>
                <a:t>PJA2/BRAF </a:t>
              </a:r>
              <a:r>
                <a:rPr lang="en-US" sz="1000" b="1" dirty="0">
                  <a:latin typeface="Arial"/>
                  <a:cs typeface="Arial"/>
                </a:rPr>
                <a:t>PDX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2197" y="7074468"/>
              <a:ext cx="3592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/>
                  <a:cs typeface="Times New Roman"/>
                </a:rPr>
                <a:t>A.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72241" y="7074468"/>
              <a:ext cx="349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/>
                  <a:cs typeface="Times New Roman"/>
                </a:rPr>
                <a:t>B.</a:t>
              </a:r>
            </a:p>
          </p:txBody>
        </p:sp>
      </p:grpSp>
      <p:pic>
        <p:nvPicPr>
          <p:cNvPr id="46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152" y="311350"/>
            <a:ext cx="2745455" cy="2858989"/>
          </a:xfrm>
          <a:prstGeom prst="rect">
            <a:avLst/>
          </a:prstGeom>
        </p:spPr>
      </p:pic>
      <p:pic>
        <p:nvPicPr>
          <p:cNvPr id="47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6953" y="312400"/>
            <a:ext cx="2764406" cy="2857939"/>
          </a:xfrm>
          <a:prstGeom prst="rect">
            <a:avLst/>
          </a:prstGeom>
        </p:spPr>
      </p:pic>
      <p:sp>
        <p:nvSpPr>
          <p:cNvPr id="48" name="テキスト ボックス 43"/>
          <p:cNvSpPr txBox="1">
            <a:spLocks noChangeArrowheads="1"/>
          </p:cNvSpPr>
          <p:nvPr/>
        </p:nvSpPr>
        <p:spPr bwMode="auto">
          <a:xfrm>
            <a:off x="154485" y="307777"/>
            <a:ext cx="4284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400" b="1" dirty="0">
                <a:latin typeface="Times New Roman"/>
                <a:cs typeface="Times New Roman"/>
              </a:rPr>
              <a:t>C.</a:t>
            </a:r>
            <a:endParaRPr lang="ja-JP" altLang="en-US" sz="1400" b="1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485" y="3387731"/>
            <a:ext cx="3278611" cy="21849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2167" y="3387730"/>
            <a:ext cx="3299927" cy="218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76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5751</TotalTime>
  <Words>101</Words>
  <Application>Microsoft Macintosh PowerPoint</Application>
  <PresentationFormat>Letter Paper (8.5x11 in)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Morana</dc:creator>
  <cp:lastModifiedBy>Mary Todd</cp:lastModifiedBy>
  <cp:revision>234</cp:revision>
  <dcterms:created xsi:type="dcterms:W3CDTF">2018-04-28T18:13:42Z</dcterms:created>
  <dcterms:modified xsi:type="dcterms:W3CDTF">2019-02-25T17:47:28Z</dcterms:modified>
</cp:coreProperties>
</file>