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02" y="8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59D9497-DF6C-4B9D-87B1-5ADE2C635B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0207322-A6F6-45E9-8941-7BFAC20C58D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AB44C0-A4AE-4868-86F6-52BDE2D45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A6A584-E137-4777-B9FB-54F65E12FE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39D6B-B8CE-4E9E-A2EA-CC7AA73D17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4810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156B0-240D-4AA9-B354-69CFBCB2A7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3A7BD5A-9BC9-4D6D-9A02-772FBDEEEA1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ED013C-46F3-4BD6-9FF1-36C9DDC451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D0685-A6FC-451A-BF60-C32B76617D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45A025-EE2D-4BE0-9909-22DE8E9E9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919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D76C10D-58B8-4F2B-BF40-EDC5805DD0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52FE03E-80AB-429F-82B9-FBE7531636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62B887-7D4A-4892-B540-B8B8A4867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E69A4-982C-4512-B4FB-3230A754E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D2BDA6-E353-4982-B380-F70382FA72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69514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2D46B2-560C-457D-92E5-E96BC760F6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DC686F-E8F4-4079-A009-14E6C10A1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5B59D8-16F2-4139-9DB9-1A47A5278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453048-DE97-4967-9FDA-757B2E968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E75BAB-93AC-41CC-854C-4E56F6553E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987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8680BE-F0EF-4543-ABD0-4F91245847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E11375-F610-4B40-BFB5-0FEF5C1D65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B7A41B-86E1-4420-BE9C-FA5F49DF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C91D22-74DF-4C53-9587-FF9017988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65E6F9-0434-4B2C-A18F-395364A7E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279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EC2EB6-4988-4491-81D3-03202B05B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E7E6C6-B236-4DE3-92B1-A36D7123DEF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39AED31-7D33-4925-993E-04F3ACD09C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E6E0112-0221-49DC-AADD-08E64F399A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A7A020-7323-4983-93A6-D3F96840ED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BB82C1-4FEF-4DA0-8D90-2CBD4DB583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29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DDCB44-1DD3-4605-B242-9A75392B99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7E5EF2-E2D4-4370-BEF5-50FA8C8CB8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3558825-6CF2-434B-987A-EADACB2F4C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168883E-9BD9-4D33-823F-9ADF6011FD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315B4A-1720-43E1-8A8B-CEDD50DDA92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213EF95-F021-49FF-9177-6A2D9C7D74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FD3B2BE-10C9-4DB8-9DD5-F78A447475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40E7B91-85A3-4581-9DBA-DCFDB0119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88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E622A-35C0-4B93-80C6-07C7D4515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CE71B47-D5F8-4B15-9EBC-82C86B3EF2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0FA596-EA3B-4892-93CA-640EE69A4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A5EC0B-1E49-4EE2-B22F-889D57772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696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B24633-3E6A-45CA-B412-C9339661B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A7AA93-DA7A-4785-B8D1-C427EA847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53FCCB-2370-449C-93DA-D15714FF72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714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70EF79-D18A-45AB-85A9-8C3ADBB14B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8B8A60-9224-4EA6-B05D-C191DA7EB9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56A5CF-00CC-4493-A688-AE05ED7D5E0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82AC5F-419E-47B8-A223-F85200597D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9BAD984-5A03-4C33-9089-6A54E65714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CEBB67-DD95-44BC-8210-8D64934BF3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9388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824B25-7046-4BE7-91BE-BA6DE69A04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A807BD-9724-4C14-8B96-3688B7B6D2C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962670E-2CC2-40DF-8765-543AFF3054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E77D3B-B38E-4A8D-86F0-2B509D9BFC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759EF7-2D24-4DD5-83A4-E932380A1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BE9FC4-3B30-4D2D-81F6-5C6F696EC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08620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74D9713-DA30-405B-BE5E-C7DB372B6D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E80B8E-24A5-450C-B6CE-FC7D1684D0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B45193-D4FD-4260-9ED1-99BE7ADFD4D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585477-E33A-4C40-B23E-CB3642257F59}" type="datetimeFigureOut">
              <a:rPr lang="en-US" smtClean="0"/>
              <a:t>1/29/2019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59483C-6F21-452F-B464-98EE6CB51D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518E9A-7AB9-4B4B-902E-BFB3D7BEFA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9A0F1F-9E01-41B5-B9C1-902998DE3AF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45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616A31D-99B7-45BF-836F-2BF97D3A556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5255" y="1996967"/>
            <a:ext cx="3734895" cy="22305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646732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Hao Ma</dc:creator>
  <cp:lastModifiedBy>Hao Ma</cp:lastModifiedBy>
  <cp:revision>1</cp:revision>
  <dcterms:created xsi:type="dcterms:W3CDTF">2019-01-29T15:56:00Z</dcterms:created>
  <dcterms:modified xsi:type="dcterms:W3CDTF">2019-01-29T15:56:39Z</dcterms:modified>
</cp:coreProperties>
</file>