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50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87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72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57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58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07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960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90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82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56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89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30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6C372-7202-422D-82F2-4424F03378A1}" type="datetimeFigureOut">
              <a:rPr lang="de-DE" smtClean="0"/>
              <a:t>10.10.2018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01A7F-6B10-4D9C-BD2F-4B971DE8FC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01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2" descr="\\022_MITTE\Users\Labor\Documents\Eigene Dateien\Sebastian\RNA-Seq\Screenshots IGB\HVO_2855-5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60" r="1981"/>
          <a:stretch>
            <a:fillRect/>
          </a:stretch>
        </p:blipFill>
        <p:spPr bwMode="auto">
          <a:xfrm>
            <a:off x="360363" y="4116238"/>
            <a:ext cx="61198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5" name="Picture 2" descr="\\022_MITTE\Users\Labor\Documents\Eigene Dateien\Sebastian\RNA-Seq\Screenshots IGB\HVO_2855-5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08" r="1981" b="31364"/>
          <a:stretch>
            <a:fillRect/>
          </a:stretch>
        </p:blipFill>
        <p:spPr bwMode="auto">
          <a:xfrm>
            <a:off x="360363" y="2406501"/>
            <a:ext cx="6119812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6" name="Richtungspfeil 315"/>
          <p:cNvSpPr/>
          <p:nvPr/>
        </p:nvSpPr>
        <p:spPr>
          <a:xfrm>
            <a:off x="817563" y="2192188"/>
            <a:ext cx="2019300" cy="13335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" name="Richtungspfeil 316"/>
          <p:cNvSpPr/>
          <p:nvPr/>
        </p:nvSpPr>
        <p:spPr>
          <a:xfrm rot="10800000">
            <a:off x="3744913" y="3857476"/>
            <a:ext cx="1800225" cy="15875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8" name="Richtungspfeil 317"/>
          <p:cNvSpPr/>
          <p:nvPr/>
        </p:nvSpPr>
        <p:spPr>
          <a:xfrm rot="10800000">
            <a:off x="1855788" y="3652688"/>
            <a:ext cx="3689350" cy="16033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9" name="Gerade Verbindung mit Pfeil 318"/>
          <p:cNvCxnSpPr/>
          <p:nvPr/>
        </p:nvCxnSpPr>
        <p:spPr>
          <a:xfrm flipH="1">
            <a:off x="4848225" y="3514576"/>
            <a:ext cx="261938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Gerade Verbindung mit Pfeil 319"/>
          <p:cNvCxnSpPr/>
          <p:nvPr/>
        </p:nvCxnSpPr>
        <p:spPr>
          <a:xfrm flipH="1">
            <a:off x="1565275" y="2473176"/>
            <a:ext cx="261938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Textfeld 320"/>
          <p:cNvSpPr txBox="1"/>
          <p:nvPr/>
        </p:nvSpPr>
        <p:spPr>
          <a:xfrm>
            <a:off x="5157788" y="3378051"/>
            <a:ext cx="2587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Textfeld 321"/>
          <p:cNvSpPr txBox="1"/>
          <p:nvPr/>
        </p:nvSpPr>
        <p:spPr>
          <a:xfrm>
            <a:off x="1303338" y="2325538"/>
            <a:ext cx="25876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Rechteck 322"/>
          <p:cNvSpPr/>
          <p:nvPr/>
        </p:nvSpPr>
        <p:spPr>
          <a:xfrm>
            <a:off x="6219825" y="4592488"/>
            <a:ext cx="287338" cy="265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4" name="Textfeld 32"/>
          <p:cNvSpPr txBox="1">
            <a:spLocks noChangeArrowheads="1"/>
          </p:cNvSpPr>
          <p:nvPr/>
        </p:nvSpPr>
        <p:spPr bwMode="auto">
          <a:xfrm>
            <a:off x="385763" y="849163"/>
            <a:ext cx="3048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>
                <a:latin typeface="Arial" charset="0"/>
              </a:rPr>
              <a:t>A</a:t>
            </a:r>
            <a:endParaRPr lang="en-US" altLang="de-DE" sz="1400">
              <a:latin typeface="Arial" charset="0"/>
            </a:endParaRPr>
          </a:p>
        </p:txBody>
      </p:sp>
      <p:pic>
        <p:nvPicPr>
          <p:cNvPr id="325" name="Picture 2" descr="\\022_MITTE\Users\Labor\Documents\Eigene Dateien\Sebastian\RNA-Seq\Screenshots IGB\HVO_2855-5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1" b="67998"/>
          <a:stretch>
            <a:fillRect/>
          </a:stretch>
        </p:blipFill>
        <p:spPr bwMode="auto">
          <a:xfrm>
            <a:off x="360363" y="1155551"/>
            <a:ext cx="611981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6" name="Gruppieren 16"/>
          <p:cNvGrpSpPr>
            <a:grpSpLocks/>
          </p:cNvGrpSpPr>
          <p:nvPr/>
        </p:nvGrpSpPr>
        <p:grpSpPr bwMode="auto">
          <a:xfrm>
            <a:off x="206375" y="5111601"/>
            <a:ext cx="6462713" cy="1425575"/>
            <a:chOff x="206921" y="4319588"/>
            <a:chExt cx="6462439" cy="1425575"/>
          </a:xfrm>
        </p:grpSpPr>
        <p:grpSp>
          <p:nvGrpSpPr>
            <p:cNvPr id="327" name="Gruppieren 34"/>
            <p:cNvGrpSpPr>
              <a:grpSpLocks/>
            </p:cNvGrpSpPr>
            <p:nvPr/>
          </p:nvGrpSpPr>
          <p:grpSpPr bwMode="auto">
            <a:xfrm>
              <a:off x="622314" y="4427538"/>
              <a:ext cx="5552685" cy="1317625"/>
              <a:chOff x="621792" y="4194143"/>
              <a:chExt cx="5553565" cy="1317088"/>
            </a:xfrm>
          </p:grpSpPr>
          <p:grpSp>
            <p:nvGrpSpPr>
              <p:cNvPr id="338" name="Gruppieren 27"/>
              <p:cNvGrpSpPr>
                <a:grpSpLocks/>
              </p:cNvGrpSpPr>
              <p:nvPr/>
            </p:nvGrpSpPr>
            <p:grpSpPr bwMode="auto">
              <a:xfrm>
                <a:off x="621792" y="4437912"/>
                <a:ext cx="2823411" cy="753970"/>
                <a:chOff x="569245" y="4162114"/>
                <a:chExt cx="2823411" cy="753970"/>
              </a:xfrm>
            </p:grpSpPr>
            <p:grpSp>
              <p:nvGrpSpPr>
                <p:cNvPr id="348" name="Gruppieren 14"/>
                <p:cNvGrpSpPr>
                  <a:grpSpLocks noChangeAspect="1"/>
                </p:cNvGrpSpPr>
                <p:nvPr/>
              </p:nvGrpSpPr>
              <p:grpSpPr bwMode="auto">
                <a:xfrm>
                  <a:off x="609888" y="4415146"/>
                  <a:ext cx="2782768" cy="500938"/>
                  <a:chOff x="1308171" y="2639603"/>
                  <a:chExt cx="4127925" cy="973821"/>
                </a:xfrm>
              </p:grpSpPr>
              <p:pic>
                <p:nvPicPr>
                  <p:cNvPr id="350" name="Picture 2" descr="\\022_MITTE\Users\Labor\Documents\Eigene Dateien\Sebastian\RNA-Seq\Northern\HVO_2855\20170928 gel1.TIF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6463" t="40244" r="8624" b="52008"/>
                  <a:stretch>
                    <a:fillRect/>
                  </a:stretch>
                </p:blipFill>
                <p:spPr bwMode="auto">
                  <a:xfrm>
                    <a:off x="1308171" y="3303485"/>
                    <a:ext cx="2324026" cy="3099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51" name="Picture 3" descr="\\022_MITTE\Users\Labor\Documents\Eigene Dateien\Sebastian\RNA-Seq\Northern\HVO_2855\intergen HVO_2855.tif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2799" t="65643" r="14870" b="23721"/>
                  <a:stretch>
                    <a:fillRect/>
                  </a:stretch>
                </p:blipFill>
                <p:spPr bwMode="auto">
                  <a:xfrm>
                    <a:off x="1308172" y="2639603"/>
                    <a:ext cx="2324026" cy="60806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52" name="Picture 2" descr="\\022_MITTE\Users\Labor\Documents\Eigene Dateien\Sebastian\RNA-Seq\Northern\HVO_2855\20180320 2855_orc5up.TIF"/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3763" t="52617" r="47832" b="42432"/>
                  <a:stretch>
                    <a:fillRect/>
                  </a:stretch>
                </p:blipFill>
                <p:spPr bwMode="auto">
                  <a:xfrm>
                    <a:off x="3640665" y="3264448"/>
                    <a:ext cx="1795431" cy="3489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53" name="Picture 3" descr="\\022_MITTE\Users\Labor\Documents\Eigene Dateien\Sebastian\RNA-Seq\Northern\HVO_2855\HVO_2855.tif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041" t="51949" r="42300" b="40125"/>
                  <a:stretch>
                    <a:fillRect/>
                  </a:stretch>
                </p:blipFill>
                <p:spPr bwMode="auto">
                  <a:xfrm>
                    <a:off x="3632200" y="2639603"/>
                    <a:ext cx="1803896" cy="6248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349" name="Textfeld 24"/>
                <p:cNvSpPr txBox="1">
                  <a:spLocks noChangeArrowheads="1"/>
                </p:cNvSpPr>
                <p:nvPr/>
              </p:nvSpPr>
              <p:spPr bwMode="auto">
                <a:xfrm>
                  <a:off x="569245" y="4162114"/>
                  <a:ext cx="2650084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DE" altLang="de-DE" sz="1000">
                      <a:latin typeface="Arial" charset="0"/>
                    </a:rPr>
                    <a:t>E   S   L   G  E   S   L   G        E    S     L    G</a:t>
                  </a:r>
                  <a:endParaRPr lang="en-US" altLang="de-DE" sz="1000">
                    <a:latin typeface="Arial" charset="0"/>
                  </a:endParaRPr>
                </a:p>
              </p:txBody>
            </p:sp>
          </p:grpSp>
          <p:grpSp>
            <p:nvGrpSpPr>
              <p:cNvPr id="339" name="Gruppieren 26"/>
              <p:cNvGrpSpPr>
                <a:grpSpLocks/>
              </p:cNvGrpSpPr>
              <p:nvPr/>
            </p:nvGrpSpPr>
            <p:grpSpPr bwMode="auto">
              <a:xfrm>
                <a:off x="3534112" y="4437912"/>
                <a:ext cx="2641245" cy="1073319"/>
                <a:chOff x="3615310" y="4162869"/>
                <a:chExt cx="2641245" cy="1073319"/>
              </a:xfrm>
            </p:grpSpPr>
            <p:grpSp>
              <p:nvGrpSpPr>
                <p:cNvPr id="342" name="Gruppieren 19"/>
                <p:cNvGrpSpPr>
                  <a:grpSpLocks noChangeAspect="1"/>
                </p:cNvGrpSpPr>
                <p:nvPr/>
              </p:nvGrpSpPr>
              <p:grpSpPr bwMode="auto">
                <a:xfrm>
                  <a:off x="3615310" y="4415146"/>
                  <a:ext cx="2569064" cy="821042"/>
                  <a:chOff x="1188744" y="3611880"/>
                  <a:chExt cx="3612273" cy="1161288"/>
                </a:xfrm>
              </p:grpSpPr>
              <p:pic>
                <p:nvPicPr>
                  <p:cNvPr id="344" name="Picture 2" descr="\\022_MITTE\Users\Labor\Documents\Eigene Dateien\Sebastian\RNA-Seq\Northern\HVO_2856\HVO_2856-panA-HVO_1677 23.08.2017 3.tif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635" t="52885" r="59042" b="33177"/>
                  <a:stretch>
                    <a:fillRect/>
                  </a:stretch>
                </p:blipFill>
                <p:spPr bwMode="auto">
                  <a:xfrm>
                    <a:off x="1188745" y="3611880"/>
                    <a:ext cx="2606015" cy="8869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45" name="Picture 3" descr="\\022_MITTE\Users\Labor\Documents\Eigene Dateien\Sebastian\RNA-Seq\Northern\HVO_2856\orcAS_pilA4_2392_2856 1h.jpg"/>
                  <p:cNvPicPr>
                    <a:picLocks noChangeAspect="1"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72470" t="52879" r="11966" b="28909"/>
                  <a:stretch>
                    <a:fillRect/>
                  </a:stretch>
                </p:blipFill>
                <p:spPr bwMode="auto">
                  <a:xfrm>
                    <a:off x="3779912" y="3611880"/>
                    <a:ext cx="1021105" cy="8869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46" name="Picture 2" descr="\\022_MITTE\Users\Labor\Documents\Eigene Dateien\Sebastian\RNA-Seq\Northern\HVO_2856\20170823 HVO_2856 rep 1+2.TIF"/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117" t="31995" r="10796" b="62140"/>
                  <a:stretch>
                    <a:fillRect/>
                  </a:stretch>
                </p:blipFill>
                <p:spPr bwMode="auto">
                  <a:xfrm>
                    <a:off x="1188744" y="4498848"/>
                    <a:ext cx="2578608" cy="2743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47" name="Picture 3" descr="\\022_MITTE\Users\Labor\Documents\Eigene Dateien\Sebastian\RNA-Seq\Northern\HVO_2856\20170703 links 2392_rechts 2856 rep 3.TIF"/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2645" t="34952" r="22240" b="58987"/>
                  <a:stretch>
                    <a:fillRect/>
                  </a:stretch>
                </p:blipFill>
                <p:spPr bwMode="auto">
                  <a:xfrm>
                    <a:off x="3794762" y="4498848"/>
                    <a:ext cx="1006254" cy="2743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343" name="Textfeld 25"/>
                <p:cNvSpPr txBox="1">
                  <a:spLocks noChangeArrowheads="1"/>
                </p:cNvSpPr>
                <p:nvPr/>
              </p:nvSpPr>
              <p:spPr bwMode="auto">
                <a:xfrm>
                  <a:off x="3677003" y="4162869"/>
                  <a:ext cx="2579552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DE" altLang="de-DE" sz="1000">
                      <a:latin typeface="Arial" charset="0"/>
                    </a:rPr>
                    <a:t>E   S   L    G     E   S     L   G     E  S   L  G</a:t>
                  </a:r>
                  <a:endParaRPr lang="en-US" altLang="de-DE" sz="1000">
                    <a:latin typeface="Arial" charset="0"/>
                  </a:endParaRPr>
                </a:p>
              </p:txBody>
            </p:sp>
          </p:grpSp>
          <p:sp>
            <p:nvSpPr>
              <p:cNvPr id="340" name="Textfeld 28"/>
              <p:cNvSpPr txBox="1">
                <a:spLocks noChangeArrowheads="1"/>
              </p:cNvSpPr>
              <p:nvPr/>
            </p:nvSpPr>
            <p:spPr bwMode="auto">
              <a:xfrm>
                <a:off x="1585998" y="4194143"/>
                <a:ext cx="72167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200">
                    <a:latin typeface="Arial" charset="0"/>
                  </a:rPr>
                  <a:t>probe a</a:t>
                </a:r>
                <a:endParaRPr lang="en-US" altLang="de-DE" sz="1200">
                  <a:latin typeface="Arial" charset="0"/>
                </a:endParaRPr>
              </a:p>
            </p:txBody>
          </p:sp>
          <p:sp>
            <p:nvSpPr>
              <p:cNvPr id="341" name="Textfeld 29"/>
              <p:cNvSpPr txBox="1">
                <a:spLocks noChangeArrowheads="1"/>
              </p:cNvSpPr>
              <p:nvPr/>
            </p:nvSpPr>
            <p:spPr bwMode="auto">
              <a:xfrm>
                <a:off x="4524745" y="4194143"/>
                <a:ext cx="72167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de-DE" sz="1200">
                    <a:latin typeface="Arial" charset="0"/>
                  </a:rPr>
                  <a:t>probe b</a:t>
                </a:r>
                <a:endParaRPr lang="en-US" altLang="de-DE" sz="1200">
                  <a:latin typeface="Arial" charset="0"/>
                </a:endParaRPr>
              </a:p>
            </p:txBody>
          </p:sp>
        </p:grpSp>
        <p:sp>
          <p:nvSpPr>
            <p:cNvPr id="328" name="Textfeld 33"/>
            <p:cNvSpPr txBox="1">
              <a:spLocks noChangeArrowheads="1"/>
            </p:cNvSpPr>
            <p:nvPr/>
          </p:nvSpPr>
          <p:spPr bwMode="auto">
            <a:xfrm>
              <a:off x="379413" y="4319588"/>
              <a:ext cx="3063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>
                  <a:latin typeface="Arial" charset="0"/>
                </a:rPr>
                <a:t>B</a:t>
              </a:r>
              <a:endParaRPr lang="en-US" altLang="de-DE" sz="1400">
                <a:latin typeface="Arial" charset="0"/>
              </a:endParaRPr>
            </a:p>
          </p:txBody>
        </p:sp>
        <p:sp>
          <p:nvSpPr>
            <p:cNvPr id="329" name="Textfeld 38"/>
            <p:cNvSpPr txBox="1">
              <a:spLocks noChangeArrowheads="1"/>
            </p:cNvSpPr>
            <p:nvPr/>
          </p:nvSpPr>
          <p:spPr bwMode="auto">
            <a:xfrm>
              <a:off x="3519488" y="4319588"/>
              <a:ext cx="3143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400">
                  <a:latin typeface="Arial" charset="0"/>
                </a:rPr>
                <a:t>C</a:t>
              </a:r>
              <a:endParaRPr lang="en-US" altLang="de-DE" sz="1400">
                <a:latin typeface="Arial" charset="0"/>
              </a:endParaRPr>
            </a:p>
          </p:txBody>
        </p:sp>
        <p:sp>
          <p:nvSpPr>
            <p:cNvPr id="330" name="Textfeld 1"/>
            <p:cNvSpPr txBox="1">
              <a:spLocks noChangeArrowheads="1"/>
            </p:cNvSpPr>
            <p:nvPr/>
          </p:nvSpPr>
          <p:spPr bwMode="auto">
            <a:xfrm>
              <a:off x="206921" y="4917727"/>
              <a:ext cx="485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800">
                  <a:latin typeface="Arial" charset="0"/>
                </a:rPr>
                <a:t>300</a:t>
              </a:r>
            </a:p>
          </p:txBody>
        </p:sp>
        <p:cxnSp>
          <p:nvCxnSpPr>
            <p:cNvPr id="331" name="Gerade Verbindung 330"/>
            <p:cNvCxnSpPr/>
            <p:nvPr/>
          </p:nvCxnSpPr>
          <p:spPr>
            <a:xfrm>
              <a:off x="503771" y="5021263"/>
              <a:ext cx="1142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Gerade Verbindung 331"/>
            <p:cNvCxnSpPr/>
            <p:nvPr/>
          </p:nvCxnSpPr>
          <p:spPr>
            <a:xfrm>
              <a:off x="6120108" y="5089525"/>
              <a:ext cx="1142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Gerade Verbindung 332"/>
            <p:cNvCxnSpPr/>
            <p:nvPr/>
          </p:nvCxnSpPr>
          <p:spPr>
            <a:xfrm>
              <a:off x="6120108" y="5240338"/>
              <a:ext cx="1142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Gerade Verbindung 333"/>
            <p:cNvCxnSpPr/>
            <p:nvPr/>
          </p:nvCxnSpPr>
          <p:spPr>
            <a:xfrm>
              <a:off x="6120108" y="5364163"/>
              <a:ext cx="1142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Textfeld 44"/>
            <p:cNvSpPr txBox="1">
              <a:spLocks noChangeArrowheads="1"/>
            </p:cNvSpPr>
            <p:nvPr/>
          </p:nvSpPr>
          <p:spPr bwMode="auto">
            <a:xfrm>
              <a:off x="6177136" y="4981348"/>
              <a:ext cx="485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800">
                  <a:latin typeface="Arial" charset="0"/>
                </a:rPr>
                <a:t>600</a:t>
              </a:r>
            </a:p>
          </p:txBody>
        </p:sp>
        <p:sp>
          <p:nvSpPr>
            <p:cNvPr id="336" name="Textfeld 45"/>
            <p:cNvSpPr txBox="1">
              <a:spLocks noChangeArrowheads="1"/>
            </p:cNvSpPr>
            <p:nvPr/>
          </p:nvSpPr>
          <p:spPr bwMode="auto">
            <a:xfrm>
              <a:off x="6177136" y="5120445"/>
              <a:ext cx="485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800">
                  <a:latin typeface="Arial" charset="0"/>
                </a:rPr>
                <a:t>400</a:t>
              </a:r>
            </a:p>
          </p:txBody>
        </p:sp>
        <p:sp>
          <p:nvSpPr>
            <p:cNvPr id="337" name="Textfeld 46"/>
            <p:cNvSpPr txBox="1">
              <a:spLocks noChangeArrowheads="1"/>
            </p:cNvSpPr>
            <p:nvPr/>
          </p:nvSpPr>
          <p:spPr bwMode="auto">
            <a:xfrm>
              <a:off x="6183585" y="5250794"/>
              <a:ext cx="485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800">
                  <a:latin typeface="Arial" charset="0"/>
                </a:rPr>
                <a:t>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708352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soppa</dc:creator>
  <cp:lastModifiedBy>soppa</cp:lastModifiedBy>
  <cp:revision>12</cp:revision>
  <dcterms:created xsi:type="dcterms:W3CDTF">2018-10-10T13:05:40Z</dcterms:created>
  <dcterms:modified xsi:type="dcterms:W3CDTF">2018-10-10T13:12:09Z</dcterms:modified>
</cp:coreProperties>
</file>