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6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oler1\Documents\MCU%20UL\R&#233;daction%20articles\Article%20Relaxase%20ICESt3\Calibration%20GF%20GE%20HiLoad%2016-600%20Superdex%20200pg%20-%20Avril%202016%20-%20pour%20Article%20RelSt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79278572820119"/>
          <c:y val="0.13349468378942528"/>
          <c:w val="0.83068131817182822"/>
          <c:h val="0.72047097645403624"/>
        </c:manualLayout>
      </c:layout>
      <c:scatterChart>
        <c:scatterStyle val="lineMarker"/>
        <c:varyColors val="0"/>
        <c:ser>
          <c:idx val="0"/>
          <c:order val="0"/>
          <c:tx>
            <c:strRef>
              <c:f>Feuil1!$E$6</c:f>
              <c:strCache>
                <c:ptCount val="1"/>
                <c:pt idx="0">
                  <c:v>Ve/Vo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63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Feuil1!$D$7:$D$14</c:f>
              <c:numCache>
                <c:formatCode>0.00</c:formatCode>
                <c:ptCount val="8"/>
                <c:pt idx="0">
                  <c:v>3.8129133566428557</c:v>
                </c:pt>
                <c:pt idx="1">
                  <c:v>4.0934216851622347</c:v>
                </c:pt>
                <c:pt idx="2">
                  <c:v>4.4623979978989565</c:v>
                </c:pt>
                <c:pt idx="3">
                  <c:v>4.8195439355418683</c:v>
                </c:pt>
                <c:pt idx="4">
                  <c:v>5.1760912590556813</c:v>
                </c:pt>
                <c:pt idx="5">
                  <c:v>5.3010299956639813</c:v>
                </c:pt>
                <c:pt idx="6">
                  <c:v>5.6464037262230695</c:v>
                </c:pt>
                <c:pt idx="7">
                  <c:v>5.8254261177678233</c:v>
                </c:pt>
              </c:numCache>
            </c:numRef>
          </c:xVal>
          <c:yVal>
            <c:numRef>
              <c:f>Feuil1!$E$7:$E$14</c:f>
              <c:numCache>
                <c:formatCode>0.00</c:formatCode>
                <c:ptCount val="8"/>
                <c:pt idx="0">
                  <c:v>2.3460684140382053</c:v>
                </c:pt>
                <c:pt idx="1">
                  <c:v>2.155264326965793</c:v>
                </c:pt>
                <c:pt idx="2">
                  <c:v>1.9591292758773877</c:v>
                </c:pt>
                <c:pt idx="3">
                  <c:v>1.6279431363838295</c:v>
                </c:pt>
                <c:pt idx="5">
                  <c:v>1.3498445135495336</c:v>
                </c:pt>
                <c:pt idx="6">
                  <c:v>1.1772545535317636</c:v>
                </c:pt>
                <c:pt idx="7">
                  <c:v>1.0626388271879166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693408"/>
        <c:axId val="104693968"/>
      </c:scatterChart>
      <c:valAx>
        <c:axId val="104693408"/>
        <c:scaling>
          <c:orientation val="minMax"/>
          <c:max val="7"/>
          <c:min val="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4693968"/>
        <c:crosses val="autoZero"/>
        <c:crossBetween val="midCat"/>
      </c:valAx>
      <c:valAx>
        <c:axId val="104693968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4693408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9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94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69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0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658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96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942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39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60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71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D2E1E-9981-4A1D-8EE3-642D60CD8A0A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CCB43-6FE7-408A-AD62-20F1885F38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2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34314" y="370703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Figure S2</a:t>
            </a:r>
          </a:p>
        </p:txBody>
      </p:sp>
      <p:graphicFrame>
        <p:nvGraphicFramePr>
          <p:cNvPr id="123" name="Graphique 122"/>
          <p:cNvGraphicFramePr>
            <a:graphicFrameLocks/>
          </p:cNvGraphicFramePr>
          <p:nvPr>
            <p:extLst/>
          </p:nvPr>
        </p:nvGraphicFramePr>
        <p:xfrm>
          <a:off x="2674194" y="2492272"/>
          <a:ext cx="4486274" cy="3148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4" name="ZoneTexte 123"/>
          <p:cNvSpPr txBox="1"/>
          <p:nvPr/>
        </p:nvSpPr>
        <p:spPr>
          <a:xfrm rot="16200000">
            <a:off x="2507147" y="3950861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Ve/Vo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ZoneTexte 124"/>
          <p:cNvSpPr txBox="1"/>
          <p:nvPr/>
        </p:nvSpPr>
        <p:spPr>
          <a:xfrm>
            <a:off x="4737820" y="5434167"/>
            <a:ext cx="6912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Log (MW)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3387026" y="5857559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Ve/Vo = -0.6433 log(MW) + 4.7893</a:t>
            </a:r>
          </a:p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 0.9952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082042"/>
              </p:ext>
            </p:extLst>
          </p:nvPr>
        </p:nvGraphicFramePr>
        <p:xfrm>
          <a:off x="3387026" y="825379"/>
          <a:ext cx="3441482" cy="15520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8455"/>
                <a:gridCol w="510746"/>
                <a:gridCol w="518984"/>
                <a:gridCol w="617838"/>
                <a:gridCol w="535459"/>
              </a:tblGrid>
              <a:tr h="218538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 err="1" smtClean="0">
                          <a:effectLst/>
                        </a:rPr>
                        <a:t>Protein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>
                          <a:effectLst/>
                        </a:rPr>
                        <a:t>MW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>
                          <a:effectLst/>
                        </a:rPr>
                        <a:t>Ve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>
                          <a:effectLst/>
                        </a:rPr>
                        <a:t>Log MW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>
                          <a:effectLst/>
                        </a:rPr>
                        <a:t>Ve/Vo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err="1">
                          <a:effectLst/>
                        </a:rPr>
                        <a:t>Aprotinine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6500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105.62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3.81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2.35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Cytochrome </a:t>
                      </a:r>
                      <a:r>
                        <a:rPr lang="fr-FR" sz="1000" u="none" strike="noStrike" dirty="0">
                          <a:effectLst/>
                        </a:rPr>
                        <a:t>C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12400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97.03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4.09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2.16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Anhydrase </a:t>
                      </a:r>
                      <a:r>
                        <a:rPr lang="fr-FR" sz="1000" u="none" strike="noStrike" dirty="0" smtClean="0">
                          <a:effectLst/>
                        </a:rPr>
                        <a:t>carboxylase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29000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88.2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4.46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1.96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BSA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66000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73.29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4.82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1.63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Beta-amylase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200000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60.77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5.30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1.35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err="1">
                          <a:effectLst/>
                        </a:rPr>
                        <a:t>Apoferritine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443000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53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5.65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1.18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Thyroglobuline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effectLst/>
                        </a:rPr>
                        <a:t>669000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47.84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5.83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1.06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2353900" y="740035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353900" y="2719776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9525209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27452</TotalTime>
  <Words>63</Words>
  <Application>Microsoft Office PowerPoint</Application>
  <PresentationFormat>Affichage à l'écran (4:3)</PresentationFormat>
  <Paragraphs>47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univ-lorraine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soler1</dc:creator>
  <cp:lastModifiedBy>soler1</cp:lastModifiedBy>
  <cp:revision>37</cp:revision>
  <cp:lastPrinted>2017-07-27T15:36:30Z</cp:lastPrinted>
  <dcterms:created xsi:type="dcterms:W3CDTF">2017-07-27T14:41:14Z</dcterms:created>
  <dcterms:modified xsi:type="dcterms:W3CDTF">2018-09-14T11:29:35Z</dcterms:modified>
</cp:coreProperties>
</file>