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0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5675" autoAdjust="0"/>
    <p:restoredTop sz="94660"/>
  </p:normalViewPr>
  <p:slideViewPr>
    <p:cSldViewPr>
      <p:cViewPr>
        <p:scale>
          <a:sx n="70" d="100"/>
          <a:sy n="70" d="100"/>
        </p:scale>
        <p:origin x="-1812" y="-204"/>
      </p:cViewPr>
      <p:guideLst>
        <p:guide orient="horz" pos="2398"/>
        <p:guide pos="31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1.emf"/>
   <Relationship Id="rId2" Type="http://schemas.openxmlformats.org/officeDocument/2006/relationships/image" Target="../media/image2.emf"/>
   <Relationship Id="rId3" Type="http://schemas.openxmlformats.org/officeDocument/2006/relationships/image" Target="../media/image3.emf"/>
   <Relationship Id="rId4" Type="http://schemas.openxmlformats.org/officeDocument/2006/relationships/image" Target="../media/image4.emf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pPr/>
              <a:t>כ"ד/חשון/תשע"ט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vmlDrawing" Target="../drawings/vmlDrawing1.vml"/>
   <Relationship Id="rId2" Type="http://schemas.openxmlformats.org/officeDocument/2006/relationships/slideLayout" Target="../slideLayouts/slideLayout7.xml"/>
   <Relationship Id="rId3" Type="http://schemas.openxmlformats.org/officeDocument/2006/relationships/oleObject" TargetMode="External" Target="file:///C:/Users/misha/Documents/Misha%20workfiles/Research/Studzinski%20project/Ara-C%20project%20statistics-Jun3-2018.pzfx!G34"/>
   <Relationship Id="rId4" Type="http://schemas.openxmlformats.org/officeDocument/2006/relationships/oleObject" TargetMode="External" Target="file:///C:/Users/misha/Documents/Misha%20workfiles/Research/Studzinski%20project/Ara-C%20project%20statistics-Jun3-2018.pzfx!G35"/>
   <Relationship Id="rId5" Type="http://schemas.openxmlformats.org/officeDocument/2006/relationships/oleObject" TargetMode="External" Target="file:///C:/Users/misha/Documents/Misha%20workfiles/Research/Studzinski%20project/Ara-C%20project%20statistics-Jun3-2018.pzfx!G36"/>
   <Relationship Id="rId6" Type="http://schemas.openxmlformats.org/officeDocument/2006/relationships/oleObject" TargetMode="External" Target="file:///C:/Users/misha/Documents/Misha%20workfiles/Research/Studzinski%20project/Ara-C%20project%20statistics-Jun3-2018.pzfx!G30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37698"/>
              </p:ext>
            </p:extLst>
          </p:nvPr>
        </p:nvGraphicFramePr>
        <p:xfrm>
          <a:off x="950987" y="404664"/>
          <a:ext cx="2681137" cy="3204396"/>
        </p:xfrm>
        <a:graphic>
          <a:graphicData uri="http://schemas.openxmlformats.org/presentationml/2006/ole">
            <p:oleObj spid="_x0000_s1051" name="Prism 6" r:id="rId3" imgW="3154279" imgH="3769878" progId="Prism6.Document">
              <p:link updateAutomatic="1"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30289"/>
              </p:ext>
            </p:extLst>
          </p:nvPr>
        </p:nvGraphicFramePr>
        <p:xfrm>
          <a:off x="4191075" y="404664"/>
          <a:ext cx="2828916" cy="3204396"/>
        </p:xfrm>
        <a:graphic>
          <a:graphicData uri="http://schemas.openxmlformats.org/presentationml/2006/ole">
            <p:oleObj spid="_x0000_s1052" name="Prism 6" r:id="rId4" imgW="3328137" imgH="3769878" progId="Prism6.Document">
              <p:link updateAutomatic="1"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142095"/>
              </p:ext>
            </p:extLst>
          </p:nvPr>
        </p:nvGraphicFramePr>
        <p:xfrm>
          <a:off x="950987" y="3644900"/>
          <a:ext cx="2719388" cy="3197225"/>
        </p:xfrm>
        <a:graphic>
          <a:graphicData uri="http://schemas.openxmlformats.org/presentationml/2006/ole">
            <p:oleObj spid="_x0000_s1053" name="Prism 6" r:id="rId5" imgW="3199994" imgH="3762319" progId="Prism6.Document">
              <p:link updateAutomatic="1"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716178"/>
              </p:ext>
            </p:extLst>
          </p:nvPr>
        </p:nvGraphicFramePr>
        <p:xfrm>
          <a:off x="4191075" y="3644900"/>
          <a:ext cx="3606800" cy="3197225"/>
        </p:xfrm>
        <a:graphic>
          <a:graphicData uri="http://schemas.openxmlformats.org/presentationml/2006/ole">
            <p:oleObj spid="_x0000_s1054" name="Prism 6" r:id="rId6" imgW="4243861" imgH="3762319" progId="Prism6.Document">
              <p:link updateAutomatic="1"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58853" y="372006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600" b="1" dirty="0" smtClean="0"/>
              <a:t>B.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372006"/>
            <a:ext cx="365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600" b="1" dirty="0" smtClean="0"/>
              <a:t>A.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58853" y="3603074"/>
            <a:ext cx="364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600" b="1" dirty="0" smtClean="0"/>
              <a:t>D.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68276" y="3603074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600" b="1" dirty="0" smtClean="0"/>
              <a:t>C.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12360" y="6483911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b="1" dirty="0" smtClean="0"/>
              <a:t>Suppl. Fig. 1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4297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</TotalTime>
  <Words>13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ערכת נושא של Office</vt:lpstr>
      <vt:lpstr>C:\Users\misha\Documents\Misha workfiles\Research\Studzinski project\Ara-C project statistics-Jun3-2018.pzfx!G34</vt:lpstr>
      <vt:lpstr>C:\Users\misha\Documents\Misha workfiles\Research\Studzinski project\Ara-C project statistics-Jun3-2018.pzfx!G35</vt:lpstr>
      <vt:lpstr>C:\Users\misha\Documents\Misha workfiles\Research\Studzinski project\Ara-C project statistics-Jun3-2018.pzfx!G36</vt:lpstr>
      <vt:lpstr>C:\Users\misha\Documents\Misha workfiles\Research\Studzinski project\Ara-C project statistics-Jun3-2018.pzfx!G30</vt:lpstr>
      <vt:lpstr>Slide 1</vt:lpstr>
    </vt:vector>
  </TitlesOfParts>
  <LinksUpToDate>false</LinksUpToDate>
  <SharedDoc>false</SharedDoc>
  <HyperlinksChanged>false</HyperlinksChanged>
  <AppVersion>12.0000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