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0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8">
          <p15:clr>
            <a:srgbClr val="A4A3A4"/>
          </p15:clr>
        </p15:guide>
        <p15:guide id="2" pos="31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5675" autoAdjust="0"/>
    <p:restoredTop sz="94660"/>
  </p:normalViewPr>
  <p:slideViewPr>
    <p:cSldViewPr>
      <p:cViewPr>
        <p:scale>
          <a:sx n="58" d="100"/>
          <a:sy n="58" d="100"/>
        </p:scale>
        <p:origin x="-2142" y="-450"/>
      </p:cViewPr>
      <p:guideLst>
        <p:guide orient="horz" pos="1207"/>
        <p:guide pos="31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   <Relationship Id="rId4" Type="http://schemas.openxmlformats.org/officeDocument/2006/relationships/image" Target="../media/image3.png"/>
   <Relationship Id="rId5" Type="http://schemas.openxmlformats.org/officeDocument/2006/relationships/image" Target="../media/image4.emf"/>
   <Relationship Id="rId6" Type="http://schemas.openxmlformats.org/officeDocument/2006/relationships/image" Target="../media/image5.emf"/>
   <Relationship Id="rId7" Type="http://schemas.openxmlformats.org/officeDocument/2006/relationships/image" Target="../media/image6.em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1BF182-1C55-4F1D-AC9E-2BD65DB631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910"/>
          <a:stretch/>
        </p:blipFill>
        <p:spPr>
          <a:xfrm>
            <a:off x="6247362" y="4292516"/>
            <a:ext cx="2789134" cy="18747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66DDF5-CE52-4DE6-B7F3-5C7BEFAFA3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2062"/>
          <a:stretch/>
        </p:blipFill>
        <p:spPr>
          <a:xfrm>
            <a:off x="3272038" y="4248185"/>
            <a:ext cx="2922256" cy="19190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17D3AB-73E5-46E5-BAD9-C35EA75033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1980"/>
          <a:stretch/>
        </p:blipFill>
        <p:spPr>
          <a:xfrm>
            <a:off x="340761" y="4219010"/>
            <a:ext cx="2882403" cy="1948218"/>
          </a:xfrm>
          <a:prstGeom prst="rect">
            <a:avLst/>
          </a:prstGeom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908720"/>
            <a:ext cx="3730164" cy="255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740352" y="6444044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Suppl. Fig. 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3498" y="314441"/>
            <a:ext cx="504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</a:t>
            </a:r>
            <a:r>
              <a:rPr kumimoji="0" lang="en-US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 </a:t>
            </a: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455345" y="3501008"/>
            <a:ext cx="10631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rPr>
              <a:t>TB exclusion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078028" y="3501008"/>
            <a:ext cx="170271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rPr>
              <a:t>Annexin</a:t>
            </a:r>
            <a:r>
              <a:rPr kumimoji="0" lang="en-US" alt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rPr>
              <a:t> V/PI positivity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5110081" y="3504574"/>
            <a:ext cx="1760082" cy="3938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17" name="TextBox 16"/>
          <p:cNvSpPr txBox="1"/>
          <p:nvPr/>
        </p:nvSpPr>
        <p:spPr>
          <a:xfrm rot="16200000">
            <a:off x="4014927" y="1753825"/>
            <a:ext cx="1709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Percent of c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 pitchFamily="34" charset="0"/>
              </a:rPr>
              <a:t>ell death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954560" y="3504574"/>
            <a:ext cx="1760082" cy="3938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6531616" y="1104854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*</a:t>
            </a: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98366" y="1060547"/>
            <a:ext cx="147638" cy="32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6637354" y="83671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#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668" y="81682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*</a:t>
            </a: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6418" y="772515"/>
            <a:ext cx="147638" cy="32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8445406" y="54868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#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908720"/>
            <a:ext cx="3744416" cy="256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 rot="16200000">
            <a:off x="-377561" y="1753825"/>
            <a:ext cx="1709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Percent of c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 pitchFamily="34" charset="0"/>
              </a:rPr>
              <a:t>ell death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187624" y="3501008"/>
            <a:ext cx="10631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rPr>
              <a:t>TB exclusion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810307" y="3501008"/>
            <a:ext cx="170271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rPr>
              <a:t>Annexin</a:t>
            </a:r>
            <a:r>
              <a:rPr kumimoji="0" lang="en-US" alt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rPr>
              <a:t> V/PI positivity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842360" y="3504574"/>
            <a:ext cx="1760082" cy="3938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2686839" y="3504574"/>
            <a:ext cx="1760082" cy="3938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2267744" y="548680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HL60 cells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8224" y="548680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U937 cells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58232" y="108424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*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01626" y="988539"/>
            <a:ext cx="147638" cy="32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TextBox 33"/>
          <p:cNvSpPr txBox="1"/>
          <p:nvPr/>
        </p:nvSpPr>
        <p:spPr>
          <a:xfrm>
            <a:off x="2225158" y="7647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#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995936" y="969102"/>
            <a:ext cx="24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*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CFA09C-D997-4CCB-9AA0-EED71400B25A}"/>
              </a:ext>
            </a:extLst>
          </p:cNvPr>
          <p:cNvSpPr txBox="1"/>
          <p:nvPr/>
        </p:nvSpPr>
        <p:spPr>
          <a:xfrm>
            <a:off x="52252" y="3679368"/>
            <a:ext cx="354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B.</a:t>
            </a:r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8F37C4A8-E8E8-464E-808A-212177A404A3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679551" y="4773901"/>
            <a:ext cx="17636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Relative values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RPII</a:t>
            </a: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id="{D93C5883-01DC-4A6D-A24C-16CA70636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7486" y="4015517"/>
            <a:ext cx="19827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CD14 mRNA in </a:t>
            </a:r>
            <a:r>
              <a:rPr lang="en-U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U937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</a:p>
        </p:txBody>
      </p:sp>
      <p:sp>
        <p:nvSpPr>
          <p:cNvPr id="39" name="TextBox 5">
            <a:extLst>
              <a:ext uri="{FF2B5EF4-FFF2-40B4-BE49-F238E27FC236}">
                <a16:creationId xmlns:a16="http://schemas.microsoft.com/office/drawing/2014/main" id="{F7748253-AF39-470F-B214-69ABEE9B7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49" y="4015517"/>
            <a:ext cx="22649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CYP24A1 mRNA in </a:t>
            </a:r>
            <a:r>
              <a:rPr lang="en-U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U937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A770CCC8-1872-4722-BCD7-00609632C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4015517"/>
            <a:ext cx="191546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VDR mRNA in </a:t>
            </a:r>
            <a:r>
              <a:rPr lang="en-U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U937 cells</a:t>
            </a: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284294-E8AA-4A88-B8BE-D300AA4FAF51}"/>
              </a:ext>
            </a:extLst>
          </p:cNvPr>
          <p:cNvSpPr txBox="1"/>
          <p:nvPr/>
        </p:nvSpPr>
        <p:spPr>
          <a:xfrm>
            <a:off x="2778990" y="427270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#</a:t>
            </a:r>
          </a:p>
        </p:txBody>
      </p:sp>
      <p:pic>
        <p:nvPicPr>
          <p:cNvPr id="42" name="Picture 4">
            <a:extLst>
              <a:ext uri="{FF2B5EF4-FFF2-40B4-BE49-F238E27FC236}">
                <a16:creationId xmlns:a16="http://schemas.microsoft.com/office/drawing/2014/main" id="{A9085E41-F374-4D9A-8910-163C743A2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4240" y="4507716"/>
            <a:ext cx="261610" cy="40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428EE4F1-F84B-4CC3-94DA-C4898C356663}"/>
              </a:ext>
            </a:extLst>
          </p:cNvPr>
          <p:cNvSpPr txBox="1"/>
          <p:nvPr/>
        </p:nvSpPr>
        <p:spPr>
          <a:xfrm>
            <a:off x="1509712" y="427270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#</a:t>
            </a:r>
          </a:p>
        </p:txBody>
      </p:sp>
      <p:pic>
        <p:nvPicPr>
          <p:cNvPr id="44" name="Picture 4">
            <a:extLst>
              <a:ext uri="{FF2B5EF4-FFF2-40B4-BE49-F238E27FC236}">
                <a16:creationId xmlns:a16="http://schemas.microsoft.com/office/drawing/2014/main" id="{F9BF3709-D214-46ED-B893-4D4B0F6C7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4962" y="4507716"/>
            <a:ext cx="266360" cy="40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C5E5014F-DCD5-45DA-9A50-8544B4763789}"/>
              </a:ext>
            </a:extLst>
          </p:cNvPr>
          <p:cNvSpPr txBox="1"/>
          <p:nvPr/>
        </p:nvSpPr>
        <p:spPr>
          <a:xfrm>
            <a:off x="5750550" y="422108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#</a:t>
            </a:r>
          </a:p>
        </p:txBody>
      </p:sp>
      <p:pic>
        <p:nvPicPr>
          <p:cNvPr id="46" name="Picture 4">
            <a:extLst>
              <a:ext uri="{FF2B5EF4-FFF2-40B4-BE49-F238E27FC236}">
                <a16:creationId xmlns:a16="http://schemas.microsoft.com/office/drawing/2014/main" id="{10903EC6-80B2-40FC-A75B-BEF46BFD4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50550" y="4467567"/>
            <a:ext cx="261610" cy="40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868F16D-3E95-4FA3-81AB-29A223526666}"/>
              </a:ext>
            </a:extLst>
          </p:cNvPr>
          <p:cNvSpPr txBox="1"/>
          <p:nvPr/>
        </p:nvSpPr>
        <p:spPr>
          <a:xfrm>
            <a:off x="4433192" y="424882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#</a:t>
            </a:r>
          </a:p>
        </p:txBody>
      </p:sp>
      <p:pic>
        <p:nvPicPr>
          <p:cNvPr id="48" name="Picture 4">
            <a:extLst>
              <a:ext uri="{FF2B5EF4-FFF2-40B4-BE49-F238E27FC236}">
                <a16:creationId xmlns:a16="http://schemas.microsoft.com/office/drawing/2014/main" id="{486FE025-97CA-4DEA-90B0-659C5F0A1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8442" y="4483840"/>
            <a:ext cx="266360" cy="40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C3523A42-FDC1-40D2-BEB8-64DCA1A18D01}"/>
              </a:ext>
            </a:extLst>
          </p:cNvPr>
          <p:cNvSpPr txBox="1"/>
          <p:nvPr/>
        </p:nvSpPr>
        <p:spPr>
          <a:xfrm>
            <a:off x="8537190" y="444857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#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01258AAD-F8AB-4948-9BE6-D47454241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32440" y="4683591"/>
            <a:ext cx="261610" cy="40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D9A21EA-5EEF-400B-AC73-02D9901E9ABC}"/>
              </a:ext>
            </a:extLst>
          </p:cNvPr>
          <p:cNvSpPr txBox="1"/>
          <p:nvPr/>
        </p:nvSpPr>
        <p:spPr>
          <a:xfrm>
            <a:off x="7298541" y="441012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#</a:t>
            </a:r>
          </a:p>
        </p:txBody>
      </p:sp>
      <p:pic>
        <p:nvPicPr>
          <p:cNvPr id="52" name="Picture 4">
            <a:extLst>
              <a:ext uri="{FF2B5EF4-FFF2-40B4-BE49-F238E27FC236}">
                <a16:creationId xmlns:a16="http://schemas.microsoft.com/office/drawing/2014/main" id="{83A7E7B4-EA94-4647-A670-BFAFF79A7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93791" y="4645142"/>
            <a:ext cx="266360" cy="40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7344297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5386</TotalTime>
  <Words>63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ערכת נושא של Office</vt:lpstr>
      <vt:lpstr>Slide 1</vt:lpstr>
    </vt:vector>
  </TitlesOfParts>
  <LinksUpToDate>false</LinksUpToDate>
  <SharedDoc>false</SharedDoc>
  <HyperlinksChanged>false</HyperlinksChanged>
  <AppVersion>12.0000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