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46" autoAdjust="0"/>
    <p:restoredTop sz="94660"/>
  </p:normalViewPr>
  <p:slideViewPr>
    <p:cSldViewPr snapToGrid="0">
      <p:cViewPr>
        <p:scale>
          <a:sx n="76" d="100"/>
          <a:sy n="76" d="100"/>
        </p:scale>
        <p:origin x="-2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D2BC2-9590-6243-9933-B4C5EC06FA2C}" type="datetimeFigureOut">
              <a:rPr kumimoji="1" lang="ko-KR" altLang="en-US" smtClean="0"/>
              <a:t>2019. 2. 22.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AFA6E-B8AA-C342-B43E-363191C78ACA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7234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306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6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867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173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303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27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7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26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12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79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5F28-D90E-494E-8C5C-95B2310C8387}" type="datetimeFigureOut">
              <a:rPr lang="ko-KR" altLang="en-US" smtClean="0"/>
              <a:t>2019. 2. 22.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E7CB0-D83E-48DB-97CC-14ED539AF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004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750054"/>
              </p:ext>
            </p:extLst>
          </p:nvPr>
        </p:nvGraphicFramePr>
        <p:xfrm>
          <a:off x="2191921" y="1395684"/>
          <a:ext cx="7169150" cy="3909187"/>
        </p:xfrm>
        <a:graphic>
          <a:graphicData uri="http://schemas.openxmlformats.org/drawingml/2006/table">
            <a:tbl>
              <a:tblPr firstRow="1" bandRow="1"/>
              <a:tblGrid>
                <a:gridCol w="11563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80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37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11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500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299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Total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HPV E6/E7 negative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HPV E6/E7 positive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-value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180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9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171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Age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≥ 50s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68</a:t>
                      </a:r>
                      <a:endParaRPr lang="ko-KR" sz="1000" kern="10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8 (88.9)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60 (35.1)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&lt;0.001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50s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112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 (11.1)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111 (64.9)</a:t>
                      </a: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6060">
                <a:tc rowSpan="5"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Race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White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117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 (55.6)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112 (65.5)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0.38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60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Black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 (11.1)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18 (10.5)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55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Asian and pacific islander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13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 (11.1)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 (7.0)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60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American Indian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 (0.0)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 (1.2)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6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Unknown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29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 (22.2)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27 (15.8)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Histology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Adenocarcinoma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30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 (44.4)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26 (15.2)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&lt;0.001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Adeno-squamous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 (22.2)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 (1.2)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55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Squamous cell carcinoma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146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 (33.3)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143 (83.6)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FIGO stage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≥ IIB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73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 (44.4)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69 (40.4)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0.69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IIB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102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 (55.6)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97 (56.7)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Unknown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 (0.0)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 (2.9)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86262" y="4468887"/>
            <a:ext cx="6787134" cy="112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TCGA, The Cancer Genome Atlas; FIGO, International Federation of Gynecology.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095398" y="1084597"/>
            <a:ext cx="30844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altLang="ko-KR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information from TCGA data</a:t>
            </a:r>
            <a:endParaRPr kumimoji="0" lang="en-US" altLang="ko-K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3804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185</Words>
  <Application>Microsoft Macintosh PowerPoint</Application>
  <PresentationFormat>와이드스크린</PresentationFormat>
  <Paragraphs>69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Microsoft Office 사용자</cp:lastModifiedBy>
  <cp:revision>20</cp:revision>
  <dcterms:created xsi:type="dcterms:W3CDTF">2018-01-02T07:02:14Z</dcterms:created>
  <dcterms:modified xsi:type="dcterms:W3CDTF">2019-02-21T15:05:44Z</dcterms:modified>
</cp:coreProperties>
</file>