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2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79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7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1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0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7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3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208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4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8CA32-7C32-4925-9601-8950BF748117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2179E-5040-4981-B9FE-3994BDD93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7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9674" y="779206"/>
            <a:ext cx="979714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S2 Fig.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Unconditioned and conditional analysis of HLA alleles and residues. Genomic position coordinates are presented as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megabases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the hg19 genomic build. SNPs are presented in black, Residues (AA) are presented in red, and alleles in blue.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Lines for genome-wide association (P&lt;5x10</a:t>
            </a:r>
            <a:r>
              <a:rPr lang="en-US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-8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in red, and for suggestive association (P&lt;5x10</a:t>
            </a:r>
            <a:r>
              <a:rPr lang="en-US" baseline="30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-5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in green. 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 Unconditioned omnibus analysis. Conditional analysis. </a:t>
            </a:r>
            <a:r>
              <a:rPr lang="en-US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B.</a:t>
            </a:r>
            <a:r>
              <a:rPr lang="en-US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Conditioning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the effect of DBR1 11+DRB1-13 residues. C. Conditioning for the effect of DBR1 11+DRB1-13+ DRB1-37 residues. D. Conditioning for the effect of DBR1 alleles. E. Conditioning for the effect of DBR1 alleles + A-70 residue. F. Conditioning for the effect of DBR1 +A alleles. G. Conditioning for the effect of DBR1 +A alleles + DPB1-35 residue. H. Conditioning for the effect of DBR1 +A +DPB1 alleles. I. Conditioning for the effect of DBR1 +A +DPB1 alleles + DQB1-37. J. Conditioning for the effect of DBR1 +A +DPB1 +DQB1 alleles. K. Conditioning for the effect of DBR1 +A +DPB1 +DQB1 alleles + B-9. L. Conditioning for the effect of DBR1 +A +DPB1 +DQB1 +B alleles.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40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843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S2i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+DPB1 </a:t>
            </a:r>
            <a:r>
              <a:rPr lang="en-US" dirty="0" smtClean="0"/>
              <a:t>alleles + DQB1-37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023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435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S2j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+</a:t>
            </a:r>
            <a:r>
              <a:rPr lang="en-US" dirty="0" smtClean="0"/>
              <a:t>DPB1 +DQB1 </a:t>
            </a:r>
            <a:r>
              <a:rPr lang="en-US" dirty="0"/>
              <a:t>alleles</a:t>
            </a:r>
          </a:p>
        </p:txBody>
      </p:sp>
    </p:spTree>
    <p:extLst>
      <p:ext uri="{BB962C8B-B14F-4D97-AF65-F5344CB8AC3E}">
        <p14:creationId xmlns:p14="http://schemas.microsoft.com/office/powerpoint/2010/main" val="3441810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902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S2k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+DPB1 +DQB1 </a:t>
            </a:r>
            <a:r>
              <a:rPr lang="en-US" dirty="0" smtClean="0"/>
              <a:t>alleles + B-9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999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778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S2l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+DPB1 +DQB1 </a:t>
            </a:r>
            <a:r>
              <a:rPr lang="en-US" dirty="0" smtClean="0"/>
              <a:t>+B alleles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716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74956"/>
            <a:ext cx="12192000" cy="59932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63025"/>
            <a:ext cx="11952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S2a Fig</a:t>
            </a:r>
            <a:r>
              <a:rPr lang="en-US" b="1" dirty="0"/>
              <a:t>.</a:t>
            </a:r>
            <a:r>
              <a:rPr lang="en-US" dirty="0" smtClean="0"/>
              <a:t> Unconditioned omnibus analysis. Genomic position coordinates are presented as </a:t>
            </a:r>
            <a:r>
              <a:rPr lang="en-US" dirty="0" err="1" smtClean="0"/>
              <a:t>megabases</a:t>
            </a:r>
            <a:r>
              <a:rPr lang="en-US" dirty="0" smtClean="0"/>
              <a:t> for the hg19 genomic build. SNPs are presented in black, Residues (AA) are presented in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, and alleles in 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  <a:r>
              <a:rPr lang="en-US" dirty="0" smtClean="0"/>
              <a:t>. </a:t>
            </a:r>
            <a:r>
              <a:rPr lang="en-US" dirty="0"/>
              <a:t>Lines for genomewide association (P&lt;5x10</a:t>
            </a:r>
            <a:r>
              <a:rPr lang="en-US" baseline="30000" dirty="0"/>
              <a:t>-8</a:t>
            </a:r>
            <a:r>
              <a:rPr lang="en-US" dirty="0"/>
              <a:t>) in red, and for suggestive association (P&lt;5x10</a:t>
            </a:r>
            <a:r>
              <a:rPr lang="en-US" baseline="30000" dirty="0"/>
              <a:t>-5</a:t>
            </a:r>
            <a:r>
              <a:rPr lang="en-US" dirty="0"/>
              <a:t>) in green.</a:t>
            </a:r>
          </a:p>
        </p:txBody>
      </p:sp>
    </p:spTree>
    <p:extLst>
      <p:ext uri="{BB962C8B-B14F-4D97-AF65-F5344CB8AC3E}">
        <p14:creationId xmlns:p14="http://schemas.microsoft.com/office/powerpoint/2010/main" val="316094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28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S2b Fig</a:t>
            </a:r>
            <a:r>
              <a:rPr lang="en-US" b="1" dirty="0"/>
              <a:t>. </a:t>
            </a:r>
            <a:r>
              <a:rPr lang="en-US" dirty="0" smtClean="0"/>
              <a:t>Conditional analysis. Conditioning for the effect of DBR1 11+DRB1-13 residues.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80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3026"/>
            <a:ext cx="9242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S2c Fig</a:t>
            </a:r>
            <a:r>
              <a:rPr lang="en-US" b="1" dirty="0"/>
              <a:t>. </a:t>
            </a:r>
            <a:r>
              <a:rPr lang="en-US" dirty="0" smtClean="0"/>
              <a:t>Conditional analysis. Conditioning for the effect of DBR1 11+DRB1-13+ DRB1-37 residues.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4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6876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S2d Fig</a:t>
            </a:r>
            <a:r>
              <a:rPr lang="en-US" b="1" dirty="0"/>
              <a:t>. </a:t>
            </a:r>
            <a:r>
              <a:rPr lang="en-US" dirty="0"/>
              <a:t>Conditional analysis. Conditioning for the effect of DBR1 </a:t>
            </a:r>
            <a:r>
              <a:rPr lang="en-US" dirty="0" smtClean="0"/>
              <a:t>alleles.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2432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27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S2e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</a:t>
            </a:r>
            <a:r>
              <a:rPr lang="en-US" dirty="0" smtClean="0"/>
              <a:t>alleles + A-70 residue.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3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707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S2f Fig</a:t>
            </a:r>
            <a:r>
              <a:rPr lang="en-US" b="1" dirty="0"/>
              <a:t>. </a:t>
            </a:r>
            <a:r>
              <a:rPr lang="en-US" dirty="0"/>
              <a:t>Conditional analysis. Conditioning for the effect of DBR1 </a:t>
            </a:r>
            <a:r>
              <a:rPr lang="en-US" dirty="0" smtClean="0"/>
              <a:t>+A alleles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0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888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S2g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</a:t>
            </a:r>
            <a:r>
              <a:rPr lang="en-US" dirty="0" smtClean="0"/>
              <a:t>alleles + DPB1-35 residue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22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2358"/>
            <a:ext cx="12192000" cy="5993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3026"/>
            <a:ext cx="779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S2h Fig</a:t>
            </a:r>
            <a:r>
              <a:rPr lang="en-US" b="1" dirty="0"/>
              <a:t>.</a:t>
            </a:r>
            <a:r>
              <a:rPr lang="en-US" dirty="0" smtClean="0"/>
              <a:t> </a:t>
            </a:r>
            <a:r>
              <a:rPr lang="en-US" dirty="0"/>
              <a:t>Conditional analysis. Conditioning for the effect of DBR1 +A </a:t>
            </a:r>
            <a:r>
              <a:rPr lang="en-US" dirty="0" smtClean="0"/>
              <a:t>+DPB1 alleles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400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482</Words>
  <Application>Microsoft Office PowerPoint</Application>
  <PresentationFormat>Widescreen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OMRF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Julio Molineros, PhD</dc:creator>
  <cp:lastModifiedBy>Julio Molineros, PhD</cp:lastModifiedBy>
  <cp:revision>2</cp:revision>
  <dcterms:created xsi:type="dcterms:W3CDTF">2019-03-18T18:27:05Z</dcterms:created>
  <dcterms:modified xsi:type="dcterms:W3CDTF">2019-03-18T18:48:27Z</dcterms:modified>
</cp:coreProperties>
</file>