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79" r:id="rId5"/>
    <p:sldId id="260" r:id="rId6"/>
    <p:sldId id="261" r:id="rId7"/>
    <p:sldId id="263" r:id="rId8"/>
    <p:sldId id="271" r:id="rId9"/>
    <p:sldId id="275" r:id="rId10"/>
    <p:sldId id="272" r:id="rId11"/>
    <p:sldId id="266" r:id="rId12"/>
    <p:sldId id="267" r:id="rId13"/>
    <p:sldId id="268" r:id="rId14"/>
    <p:sldId id="278" r:id="rId15"/>
    <p:sldId id="273" r:id="rId16"/>
    <p:sldId id="276" r:id="rId17"/>
    <p:sldId id="274" r:id="rId18"/>
  </p:sldIdLst>
  <p:sldSz cx="1080135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4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83" autoAdjust="0"/>
    <p:restoredTop sz="94660"/>
  </p:normalViewPr>
  <p:slideViewPr>
    <p:cSldViewPr>
      <p:cViewPr varScale="1">
        <p:scale>
          <a:sx n="67" d="100"/>
          <a:sy n="67" d="100"/>
        </p:scale>
        <p:origin x="-872" y="-64"/>
      </p:cViewPr>
      <p:guideLst>
        <p:guide orient="horz" pos="2160"/>
        <p:guide pos="3402"/>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10101" y="2130426"/>
            <a:ext cx="9181148"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620203" y="3886200"/>
            <a:ext cx="7560945"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830979" y="274639"/>
            <a:ext cx="243030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40067" y="274639"/>
            <a:ext cx="7110889"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53232" y="4406901"/>
            <a:ext cx="9181148"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53232" y="2906713"/>
            <a:ext cx="9181148"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40068" y="1600201"/>
            <a:ext cx="4770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490686" y="1600201"/>
            <a:ext cx="4770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40068" y="1535113"/>
            <a:ext cx="477247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540068" y="2174875"/>
            <a:ext cx="477247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486936" y="1535113"/>
            <a:ext cx="477434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486936" y="2174875"/>
            <a:ext cx="477434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2019/3/9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2019/3/9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2019/3/9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40068" y="273050"/>
            <a:ext cx="355357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223028" y="273051"/>
            <a:ext cx="603825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40068" y="1435101"/>
            <a:ext cx="355357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117140" y="4800600"/>
            <a:ext cx="648081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117140" y="612775"/>
            <a:ext cx="648081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117140" y="5367338"/>
            <a:ext cx="648081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40068" y="274638"/>
            <a:ext cx="9721215"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40068" y="1600201"/>
            <a:ext cx="9721215"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40068" y="6356351"/>
            <a:ext cx="252031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2019/3/9</a:t>
            </a:fld>
            <a:endParaRPr lang="zh-CN" altLang="en-US"/>
          </a:p>
        </p:txBody>
      </p:sp>
      <p:sp>
        <p:nvSpPr>
          <p:cNvPr id="5" name="页脚占位符 4"/>
          <p:cNvSpPr>
            <a:spLocks noGrp="1"/>
          </p:cNvSpPr>
          <p:nvPr>
            <p:ph type="ftr" sz="quarter" idx="3"/>
          </p:nvPr>
        </p:nvSpPr>
        <p:spPr>
          <a:xfrm>
            <a:off x="3690461" y="6356351"/>
            <a:ext cx="342042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7740968" y="6356351"/>
            <a:ext cx="252031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emf"/><Relationship Id="rId11" Type="http://schemas.openxmlformats.org/officeDocument/2006/relationships/image" Target="../media/image10.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s>
</file>

<file path=ppt/slides/_rels/slide10.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2.xml"/><Relationship Id="rId4" Type="http://schemas.openxmlformats.org/officeDocument/2006/relationships/image" Target="../media/image54.emf"/></Relationships>
</file>

<file path=ppt/slides/_rels/slide11.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emf"/><Relationship Id="rId1" Type="http://schemas.openxmlformats.org/officeDocument/2006/relationships/slideLayout" Target="../slideLayouts/slideLayout2.xml"/><Relationship Id="rId5" Type="http://schemas.openxmlformats.org/officeDocument/2006/relationships/image" Target="../media/image58.emf"/><Relationship Id="rId4" Type="http://schemas.openxmlformats.org/officeDocument/2006/relationships/image" Target="../media/image57.emf"/></Relationships>
</file>

<file path=ppt/slides/_rels/slide12.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9.emf"/><Relationship Id="rId1" Type="http://schemas.openxmlformats.org/officeDocument/2006/relationships/slideLayout" Target="../slideLayouts/slideLayout2.xml"/><Relationship Id="rId5" Type="http://schemas.openxmlformats.org/officeDocument/2006/relationships/image" Target="../media/image62.emf"/><Relationship Id="rId4" Type="http://schemas.openxmlformats.org/officeDocument/2006/relationships/image" Target="../media/image61.emf"/></Relationships>
</file>

<file path=ppt/slides/_rels/slide13.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3.emf"/><Relationship Id="rId1" Type="http://schemas.openxmlformats.org/officeDocument/2006/relationships/slideLayout" Target="../slideLayouts/slideLayout2.xml"/><Relationship Id="rId5" Type="http://schemas.openxmlformats.org/officeDocument/2006/relationships/image" Target="../media/image66.emf"/><Relationship Id="rId4" Type="http://schemas.openxmlformats.org/officeDocument/2006/relationships/image" Target="../media/image65.emf"/></Relationships>
</file>

<file path=ppt/slides/_rels/slide1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75.tiff"/><Relationship Id="rId13" Type="http://schemas.openxmlformats.org/officeDocument/2006/relationships/image" Target="../media/image80.emf"/><Relationship Id="rId3" Type="http://schemas.openxmlformats.org/officeDocument/2006/relationships/image" Target="../media/image70.emf"/><Relationship Id="rId7" Type="http://schemas.openxmlformats.org/officeDocument/2006/relationships/image" Target="../media/image74.emf"/><Relationship Id="rId12" Type="http://schemas.openxmlformats.org/officeDocument/2006/relationships/image" Target="../media/image79.tiff"/><Relationship Id="rId2" Type="http://schemas.openxmlformats.org/officeDocument/2006/relationships/image" Target="../media/image69.tiff"/><Relationship Id="rId1" Type="http://schemas.openxmlformats.org/officeDocument/2006/relationships/slideLayout" Target="../slideLayouts/slideLayout2.xml"/><Relationship Id="rId6" Type="http://schemas.openxmlformats.org/officeDocument/2006/relationships/image" Target="../media/image73.tiff"/><Relationship Id="rId11" Type="http://schemas.openxmlformats.org/officeDocument/2006/relationships/image" Target="../media/image78.emf"/><Relationship Id="rId5" Type="http://schemas.openxmlformats.org/officeDocument/2006/relationships/image" Target="../media/image72.emf"/><Relationship Id="rId10" Type="http://schemas.openxmlformats.org/officeDocument/2006/relationships/image" Target="../media/image77.tiff"/><Relationship Id="rId4" Type="http://schemas.openxmlformats.org/officeDocument/2006/relationships/image" Target="../media/image71.tiff"/><Relationship Id="rId9" Type="http://schemas.openxmlformats.org/officeDocument/2006/relationships/image" Target="../media/image76.emf"/><Relationship Id="rId14" Type="http://schemas.openxmlformats.org/officeDocument/2006/relationships/image" Target="../media/image81.emf"/></Relationships>
</file>

<file path=ppt/slides/_rels/slide16.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image" Target="../media/image8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image" Target="../media/image84.emf"/><Relationship Id="rId1" Type="http://schemas.openxmlformats.org/officeDocument/2006/relationships/slideLayout" Target="../slideLayouts/slideLayout2.xml"/><Relationship Id="rId4" Type="http://schemas.openxmlformats.org/officeDocument/2006/relationships/image" Target="../media/image86.emf"/></Relationships>
</file>

<file path=ppt/slides/_rels/slide2.xml.rels><?xml version="1.0" encoding="UTF-8" standalone="yes"?>
<Relationships xmlns="http://schemas.openxmlformats.org/package/2006/relationships"><Relationship Id="rId8" Type="http://schemas.openxmlformats.org/officeDocument/2006/relationships/image" Target="../media/image17.emf"/><Relationship Id="rId13" Type="http://schemas.openxmlformats.org/officeDocument/2006/relationships/image" Target="../media/image22.emf"/><Relationship Id="rId18" Type="http://schemas.openxmlformats.org/officeDocument/2006/relationships/image" Target="../media/image27.emf"/><Relationship Id="rId3" Type="http://schemas.openxmlformats.org/officeDocument/2006/relationships/image" Target="../media/image12.emf"/><Relationship Id="rId21" Type="http://schemas.openxmlformats.org/officeDocument/2006/relationships/image" Target="../media/image30.emf"/><Relationship Id="rId7" Type="http://schemas.openxmlformats.org/officeDocument/2006/relationships/image" Target="../media/image16.emf"/><Relationship Id="rId12" Type="http://schemas.openxmlformats.org/officeDocument/2006/relationships/image" Target="../media/image21.emf"/><Relationship Id="rId17" Type="http://schemas.openxmlformats.org/officeDocument/2006/relationships/image" Target="../media/image26.emf"/><Relationship Id="rId2" Type="http://schemas.openxmlformats.org/officeDocument/2006/relationships/image" Target="../media/image11.emf"/><Relationship Id="rId16" Type="http://schemas.openxmlformats.org/officeDocument/2006/relationships/image" Target="../media/image25.emf"/><Relationship Id="rId20" Type="http://schemas.openxmlformats.org/officeDocument/2006/relationships/image" Target="../media/image29.emf"/><Relationship Id="rId1" Type="http://schemas.openxmlformats.org/officeDocument/2006/relationships/slideLayout" Target="../slideLayouts/slideLayout2.xml"/><Relationship Id="rId6" Type="http://schemas.openxmlformats.org/officeDocument/2006/relationships/image" Target="../media/image15.emf"/><Relationship Id="rId11" Type="http://schemas.openxmlformats.org/officeDocument/2006/relationships/image" Target="../media/image20.emf"/><Relationship Id="rId5" Type="http://schemas.openxmlformats.org/officeDocument/2006/relationships/image" Target="../media/image14.emf"/><Relationship Id="rId15" Type="http://schemas.openxmlformats.org/officeDocument/2006/relationships/image" Target="../media/image24.emf"/><Relationship Id="rId10" Type="http://schemas.openxmlformats.org/officeDocument/2006/relationships/image" Target="../media/image19.emf"/><Relationship Id="rId19" Type="http://schemas.openxmlformats.org/officeDocument/2006/relationships/image" Target="../media/image28.emf"/><Relationship Id="rId4" Type="http://schemas.openxmlformats.org/officeDocument/2006/relationships/image" Target="../media/image13.emf"/><Relationship Id="rId9" Type="http://schemas.openxmlformats.org/officeDocument/2006/relationships/image" Target="../media/image18.emf"/><Relationship Id="rId14" Type="http://schemas.openxmlformats.org/officeDocument/2006/relationships/image" Target="../media/image23.emf"/><Relationship Id="rId22" Type="http://schemas.openxmlformats.org/officeDocument/2006/relationships/image" Target="../media/image31.emf"/></Relationships>
</file>

<file path=ppt/slides/_rels/slide3.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2.xml"/><Relationship Id="rId4" Type="http://schemas.openxmlformats.org/officeDocument/2006/relationships/image" Target="../media/image34.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43.tiff"/><Relationship Id="rId13" Type="http://schemas.openxmlformats.org/officeDocument/2006/relationships/image" Target="../media/image48.emf"/><Relationship Id="rId3" Type="http://schemas.openxmlformats.org/officeDocument/2006/relationships/image" Target="../media/image38.emf"/><Relationship Id="rId7" Type="http://schemas.openxmlformats.org/officeDocument/2006/relationships/image" Target="../media/image42.tiff"/><Relationship Id="rId12" Type="http://schemas.openxmlformats.org/officeDocument/2006/relationships/image" Target="../media/image47.emf"/><Relationship Id="rId2" Type="http://schemas.openxmlformats.org/officeDocument/2006/relationships/image" Target="../media/image37.tiff"/><Relationship Id="rId1" Type="http://schemas.openxmlformats.org/officeDocument/2006/relationships/slideLayout" Target="../slideLayouts/slideLayout2.xml"/><Relationship Id="rId6" Type="http://schemas.openxmlformats.org/officeDocument/2006/relationships/image" Target="../media/image41.tiff"/><Relationship Id="rId11" Type="http://schemas.openxmlformats.org/officeDocument/2006/relationships/image" Target="../media/image46.emf"/><Relationship Id="rId5" Type="http://schemas.openxmlformats.org/officeDocument/2006/relationships/image" Target="../media/image40.tiff"/><Relationship Id="rId10" Type="http://schemas.openxmlformats.org/officeDocument/2006/relationships/image" Target="../media/image45.emf"/><Relationship Id="rId4" Type="http://schemas.openxmlformats.org/officeDocument/2006/relationships/image" Target="../media/image39.tiff"/><Relationship Id="rId9" Type="http://schemas.openxmlformats.org/officeDocument/2006/relationships/image" Target="../media/image44.emf"/><Relationship Id="rId14" Type="http://schemas.openxmlformats.org/officeDocument/2006/relationships/image" Target="../media/image49.emf"/></Relationships>
</file>

<file path=ppt/slides/_rels/slide9.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7"/>
          <p:cNvPicPr>
            <a:picLocks/>
          </p:cNvPicPr>
          <p:nvPr/>
        </p:nvPicPr>
        <p:blipFill>
          <a:blip r:embed="rId2"/>
          <a:srcRect l="10920" b="11181"/>
          <a:stretch>
            <a:fillRect/>
          </a:stretch>
        </p:blipFill>
        <p:spPr>
          <a:xfrm>
            <a:off x="8641035" y="369332"/>
            <a:ext cx="2160000" cy="2160000"/>
          </a:xfrm>
          <a:prstGeom prst="rect">
            <a:avLst/>
          </a:prstGeom>
        </p:spPr>
      </p:pic>
      <p:pic>
        <p:nvPicPr>
          <p:cNvPr id="6" name="Picture 12"/>
          <p:cNvPicPr>
            <a:picLocks/>
          </p:cNvPicPr>
          <p:nvPr/>
        </p:nvPicPr>
        <p:blipFill>
          <a:blip r:embed="rId3"/>
          <a:srcRect l="7056" b="6326"/>
          <a:stretch>
            <a:fillRect/>
          </a:stretch>
        </p:blipFill>
        <p:spPr>
          <a:xfrm>
            <a:off x="8713043" y="3088705"/>
            <a:ext cx="2052000" cy="2052000"/>
          </a:xfrm>
          <a:prstGeom prst="rect">
            <a:avLst/>
          </a:prstGeom>
        </p:spPr>
      </p:pic>
      <p:pic>
        <p:nvPicPr>
          <p:cNvPr id="7" name="Picture 18"/>
          <p:cNvPicPr>
            <a:picLocks/>
          </p:cNvPicPr>
          <p:nvPr/>
        </p:nvPicPr>
        <p:blipFill>
          <a:blip r:embed="rId4"/>
          <a:srcRect l="11296" b="10750"/>
          <a:stretch>
            <a:fillRect/>
          </a:stretch>
        </p:blipFill>
        <p:spPr>
          <a:xfrm>
            <a:off x="6534861" y="369331"/>
            <a:ext cx="2160000" cy="2160000"/>
          </a:xfrm>
          <a:prstGeom prst="rect">
            <a:avLst/>
          </a:prstGeom>
        </p:spPr>
      </p:pic>
      <p:pic>
        <p:nvPicPr>
          <p:cNvPr id="8" name="Picture 22"/>
          <p:cNvPicPr>
            <a:picLocks/>
          </p:cNvPicPr>
          <p:nvPr/>
        </p:nvPicPr>
        <p:blipFill>
          <a:blip r:embed="rId5"/>
          <a:srcRect l="5736" b="6326"/>
          <a:stretch>
            <a:fillRect/>
          </a:stretch>
        </p:blipFill>
        <p:spPr>
          <a:xfrm>
            <a:off x="6615867" y="3088705"/>
            <a:ext cx="2052000" cy="2052000"/>
          </a:xfrm>
          <a:prstGeom prst="rect">
            <a:avLst/>
          </a:prstGeom>
        </p:spPr>
      </p:pic>
      <p:pic>
        <p:nvPicPr>
          <p:cNvPr id="9" name="Picture 19"/>
          <p:cNvPicPr>
            <a:picLocks/>
          </p:cNvPicPr>
          <p:nvPr/>
        </p:nvPicPr>
        <p:blipFill>
          <a:blip r:embed="rId6"/>
          <a:srcRect l="11672" b="9454"/>
          <a:stretch>
            <a:fillRect/>
          </a:stretch>
        </p:blipFill>
        <p:spPr>
          <a:xfrm>
            <a:off x="4428687" y="369331"/>
            <a:ext cx="2160000" cy="2160000"/>
          </a:xfrm>
          <a:prstGeom prst="rect">
            <a:avLst/>
          </a:prstGeom>
        </p:spPr>
      </p:pic>
      <p:pic>
        <p:nvPicPr>
          <p:cNvPr id="10" name="Picture 23"/>
          <p:cNvPicPr>
            <a:picLocks/>
          </p:cNvPicPr>
          <p:nvPr/>
        </p:nvPicPr>
        <p:blipFill>
          <a:blip r:embed="rId7"/>
          <a:srcRect l="6124" t="6192" b="6326"/>
          <a:stretch>
            <a:fillRect/>
          </a:stretch>
        </p:blipFill>
        <p:spPr>
          <a:xfrm>
            <a:off x="4518691" y="3224337"/>
            <a:ext cx="2052000" cy="1916368"/>
          </a:xfrm>
          <a:prstGeom prst="rect">
            <a:avLst/>
          </a:prstGeom>
        </p:spPr>
      </p:pic>
      <p:pic>
        <p:nvPicPr>
          <p:cNvPr id="11" name="Picture 20"/>
          <p:cNvPicPr>
            <a:picLocks/>
          </p:cNvPicPr>
          <p:nvPr/>
        </p:nvPicPr>
        <p:blipFill>
          <a:blip r:embed="rId8"/>
          <a:srcRect l="12048" b="10318"/>
          <a:stretch>
            <a:fillRect/>
          </a:stretch>
        </p:blipFill>
        <p:spPr>
          <a:xfrm>
            <a:off x="2322513" y="369331"/>
            <a:ext cx="2160000" cy="2160000"/>
          </a:xfrm>
          <a:prstGeom prst="rect">
            <a:avLst/>
          </a:prstGeom>
        </p:spPr>
      </p:pic>
      <p:pic>
        <p:nvPicPr>
          <p:cNvPr id="12" name="Picture 24"/>
          <p:cNvPicPr>
            <a:picLocks/>
          </p:cNvPicPr>
          <p:nvPr/>
        </p:nvPicPr>
        <p:blipFill>
          <a:blip r:embed="rId9"/>
          <a:srcRect l="6512" b="6326"/>
          <a:stretch>
            <a:fillRect/>
          </a:stretch>
        </p:blipFill>
        <p:spPr>
          <a:xfrm>
            <a:off x="2421515" y="3088705"/>
            <a:ext cx="2052000" cy="2052000"/>
          </a:xfrm>
          <a:prstGeom prst="rect">
            <a:avLst/>
          </a:prstGeom>
        </p:spPr>
      </p:pic>
      <p:pic>
        <p:nvPicPr>
          <p:cNvPr id="13" name="Picture 21"/>
          <p:cNvPicPr>
            <a:picLocks/>
          </p:cNvPicPr>
          <p:nvPr/>
        </p:nvPicPr>
        <p:blipFill>
          <a:blip r:embed="rId10"/>
          <a:srcRect l="15404" b="10750"/>
          <a:stretch>
            <a:fillRect/>
          </a:stretch>
        </p:blipFill>
        <p:spPr>
          <a:xfrm>
            <a:off x="364067" y="369331"/>
            <a:ext cx="2012272" cy="2160000"/>
          </a:xfrm>
          <a:prstGeom prst="rect">
            <a:avLst/>
          </a:prstGeom>
        </p:spPr>
      </p:pic>
      <p:pic>
        <p:nvPicPr>
          <p:cNvPr id="14" name="Picture 25"/>
          <p:cNvPicPr>
            <a:picLocks/>
          </p:cNvPicPr>
          <p:nvPr/>
        </p:nvPicPr>
        <p:blipFill>
          <a:blip r:embed="rId11"/>
          <a:srcRect l="6900" b="6326"/>
          <a:stretch>
            <a:fillRect/>
          </a:stretch>
        </p:blipFill>
        <p:spPr>
          <a:xfrm>
            <a:off x="324339" y="3088705"/>
            <a:ext cx="2052000" cy="2052000"/>
          </a:xfrm>
          <a:prstGeom prst="rect">
            <a:avLst/>
          </a:prstGeom>
        </p:spPr>
      </p:pic>
      <p:sp>
        <p:nvSpPr>
          <p:cNvPr id="15" name="TextBox 14"/>
          <p:cNvSpPr txBox="1"/>
          <p:nvPr/>
        </p:nvSpPr>
        <p:spPr>
          <a:xfrm>
            <a:off x="5256659" y="2473151"/>
            <a:ext cx="643125"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Cell 1</a:t>
            </a:r>
            <a:endParaRPr lang="zh-CN" altLang="en-US" sz="1400">
              <a:latin typeface="Arial Unicode MS" pitchFamily="34" charset="-122"/>
              <a:ea typeface="Arial Unicode MS" pitchFamily="34" charset="-122"/>
              <a:cs typeface="Arial Unicode MS" pitchFamily="34" charset="-122"/>
            </a:endParaRPr>
          </a:p>
        </p:txBody>
      </p:sp>
      <p:sp>
        <p:nvSpPr>
          <p:cNvPr id="16" name="TextBox 15"/>
          <p:cNvSpPr txBox="1"/>
          <p:nvPr/>
        </p:nvSpPr>
        <p:spPr>
          <a:xfrm rot="16200000">
            <a:off x="-115336" y="1293118"/>
            <a:ext cx="643125" cy="307777"/>
          </a:xfrm>
          <a:prstGeom prst="rect">
            <a:avLst/>
          </a:prstGeom>
          <a:solidFill>
            <a:schemeClr val="bg1"/>
          </a:solid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Cell 2</a:t>
            </a:r>
            <a:endParaRPr lang="zh-CN" altLang="en-US" sz="1400">
              <a:latin typeface="Arial Unicode MS" pitchFamily="34" charset="-122"/>
              <a:ea typeface="Arial Unicode MS" pitchFamily="34" charset="-122"/>
              <a:cs typeface="Arial Unicode MS" pitchFamily="34" charset="-122"/>
            </a:endParaRPr>
          </a:p>
        </p:txBody>
      </p:sp>
      <p:sp>
        <p:nvSpPr>
          <p:cNvPr id="17" name="TextBox 16"/>
          <p:cNvSpPr txBox="1"/>
          <p:nvPr/>
        </p:nvSpPr>
        <p:spPr>
          <a:xfrm>
            <a:off x="576139" y="692696"/>
            <a:ext cx="602729" cy="184666"/>
          </a:xfrm>
          <a:prstGeom prst="rect">
            <a:avLst/>
          </a:prstGeom>
          <a:solidFill>
            <a:schemeClr val="bg1"/>
          </a:solidFill>
        </p:spPr>
        <p:txBody>
          <a:bodyPr wrap="none" lIns="0" tIns="0" rIns="0" bIns="0" rtlCol="0">
            <a:spAutoFit/>
          </a:bodyPr>
          <a:lstStyle/>
          <a:p>
            <a:r>
              <a:rPr lang="en-US" altLang="zh-CN" sz="1200" dirty="0" smtClean="0">
                <a:latin typeface="Arial Unicode MS" pitchFamily="34" charset="-122"/>
                <a:ea typeface="Arial Unicode MS" pitchFamily="34" charset="-122"/>
                <a:cs typeface="Arial Unicode MS" pitchFamily="34" charset="-122"/>
              </a:rPr>
              <a:t>cor = 0.4</a:t>
            </a:r>
            <a:endParaRPr lang="zh-CN" altLang="en-US" sz="1200">
              <a:latin typeface="Arial Unicode MS" pitchFamily="34" charset="-122"/>
              <a:ea typeface="Arial Unicode MS" pitchFamily="34" charset="-122"/>
              <a:cs typeface="Arial Unicode MS" pitchFamily="34" charset="-122"/>
            </a:endParaRPr>
          </a:p>
        </p:txBody>
      </p:sp>
      <p:sp>
        <p:nvSpPr>
          <p:cNvPr id="18" name="TextBox 17"/>
          <p:cNvSpPr txBox="1"/>
          <p:nvPr/>
        </p:nvSpPr>
        <p:spPr>
          <a:xfrm>
            <a:off x="2621930" y="692696"/>
            <a:ext cx="474489" cy="184666"/>
          </a:xfrm>
          <a:prstGeom prst="rect">
            <a:avLst/>
          </a:prstGeom>
          <a:solidFill>
            <a:schemeClr val="bg1"/>
          </a:solidFill>
        </p:spPr>
        <p:txBody>
          <a:bodyPr wrap="none" lIns="0" tIns="0" rIns="0" bIns="0" rtlCol="0">
            <a:spAutoFit/>
          </a:bodyPr>
          <a:lstStyle/>
          <a:p>
            <a:r>
              <a:rPr lang="en-US" altLang="zh-CN" sz="1200" dirty="0" smtClean="0">
                <a:latin typeface="Arial Unicode MS" pitchFamily="34" charset="-122"/>
                <a:ea typeface="Arial Unicode MS" pitchFamily="34" charset="-122"/>
                <a:cs typeface="Arial Unicode MS" pitchFamily="34" charset="-122"/>
              </a:rPr>
              <a:t>cor = 1</a:t>
            </a:r>
            <a:endParaRPr lang="zh-CN" altLang="en-US" sz="1200">
              <a:latin typeface="Arial Unicode MS" pitchFamily="34" charset="-122"/>
              <a:ea typeface="Arial Unicode MS" pitchFamily="34" charset="-122"/>
              <a:cs typeface="Arial Unicode MS" pitchFamily="34" charset="-122"/>
            </a:endParaRPr>
          </a:p>
        </p:txBody>
      </p:sp>
      <p:sp>
        <p:nvSpPr>
          <p:cNvPr id="19" name="TextBox 18"/>
          <p:cNvSpPr txBox="1"/>
          <p:nvPr/>
        </p:nvSpPr>
        <p:spPr>
          <a:xfrm>
            <a:off x="4784994" y="692696"/>
            <a:ext cx="687689" cy="184666"/>
          </a:xfrm>
          <a:prstGeom prst="rect">
            <a:avLst/>
          </a:prstGeom>
          <a:solidFill>
            <a:schemeClr val="bg1"/>
          </a:solidFill>
        </p:spPr>
        <p:txBody>
          <a:bodyPr wrap="none" lIns="0" tIns="0" rIns="0" bIns="0" rtlCol="0">
            <a:spAutoFit/>
          </a:bodyPr>
          <a:lstStyle/>
          <a:p>
            <a:r>
              <a:rPr lang="en-US" altLang="zh-CN" sz="1200" dirty="0" smtClean="0">
                <a:latin typeface="Arial Unicode MS" pitchFamily="34" charset="-122"/>
                <a:ea typeface="Arial Unicode MS" pitchFamily="34" charset="-122"/>
                <a:cs typeface="Arial Unicode MS" pitchFamily="34" charset="-122"/>
              </a:rPr>
              <a:t>cor = 0.78</a:t>
            </a:r>
            <a:endParaRPr lang="zh-CN" altLang="en-US" sz="1200">
              <a:latin typeface="Arial Unicode MS" pitchFamily="34" charset="-122"/>
              <a:ea typeface="Arial Unicode MS" pitchFamily="34" charset="-122"/>
              <a:cs typeface="Arial Unicode MS" pitchFamily="34" charset="-122"/>
            </a:endParaRPr>
          </a:p>
        </p:txBody>
      </p:sp>
      <p:sp>
        <p:nvSpPr>
          <p:cNvPr id="21" name="TextBox 20"/>
          <p:cNvSpPr txBox="1"/>
          <p:nvPr/>
        </p:nvSpPr>
        <p:spPr>
          <a:xfrm>
            <a:off x="6873226" y="692696"/>
            <a:ext cx="687689" cy="184666"/>
          </a:xfrm>
          <a:prstGeom prst="rect">
            <a:avLst/>
          </a:prstGeom>
          <a:solidFill>
            <a:schemeClr val="bg1"/>
          </a:solidFill>
        </p:spPr>
        <p:txBody>
          <a:bodyPr wrap="none" lIns="0" tIns="0" rIns="0" bIns="0" rtlCol="0">
            <a:spAutoFit/>
          </a:bodyPr>
          <a:lstStyle/>
          <a:p>
            <a:r>
              <a:rPr lang="en-US" altLang="zh-CN" sz="1200" dirty="0" smtClean="0">
                <a:latin typeface="Arial Unicode MS" pitchFamily="34" charset="-122"/>
                <a:ea typeface="Arial Unicode MS" pitchFamily="34" charset="-122"/>
                <a:cs typeface="Arial Unicode MS" pitchFamily="34" charset="-122"/>
              </a:rPr>
              <a:t>cor = 0.42</a:t>
            </a:r>
            <a:endParaRPr lang="zh-CN" altLang="en-US" sz="1200">
              <a:latin typeface="Arial Unicode MS" pitchFamily="34" charset="-122"/>
              <a:ea typeface="Arial Unicode MS" pitchFamily="34" charset="-122"/>
              <a:cs typeface="Arial Unicode MS" pitchFamily="34" charset="-122"/>
            </a:endParaRPr>
          </a:p>
        </p:txBody>
      </p:sp>
      <p:sp>
        <p:nvSpPr>
          <p:cNvPr id="22" name="TextBox 21"/>
          <p:cNvSpPr txBox="1"/>
          <p:nvPr/>
        </p:nvSpPr>
        <p:spPr>
          <a:xfrm>
            <a:off x="9001075" y="692696"/>
            <a:ext cx="602729" cy="184666"/>
          </a:xfrm>
          <a:prstGeom prst="rect">
            <a:avLst/>
          </a:prstGeom>
          <a:solidFill>
            <a:schemeClr val="bg1"/>
          </a:solidFill>
        </p:spPr>
        <p:txBody>
          <a:bodyPr wrap="none" lIns="0" tIns="0" rIns="0" bIns="0" rtlCol="0">
            <a:spAutoFit/>
          </a:bodyPr>
          <a:lstStyle/>
          <a:p>
            <a:r>
              <a:rPr lang="en-US" altLang="zh-CN" sz="1200" dirty="0" smtClean="0">
                <a:latin typeface="Arial Unicode MS" pitchFamily="34" charset="-122"/>
                <a:ea typeface="Arial Unicode MS" pitchFamily="34" charset="-122"/>
                <a:cs typeface="Arial Unicode MS" pitchFamily="34" charset="-122"/>
              </a:rPr>
              <a:t>cor = 0.5</a:t>
            </a:r>
            <a:endParaRPr lang="zh-CN" altLang="en-US" sz="1200">
              <a:latin typeface="Arial Unicode MS" pitchFamily="34" charset="-122"/>
              <a:ea typeface="Arial Unicode MS" pitchFamily="34" charset="-122"/>
              <a:cs typeface="Arial Unicode MS" pitchFamily="34" charset="-122"/>
            </a:endParaRPr>
          </a:p>
        </p:txBody>
      </p:sp>
      <p:sp>
        <p:nvSpPr>
          <p:cNvPr id="23" name="TextBox 22"/>
          <p:cNvSpPr txBox="1"/>
          <p:nvPr/>
        </p:nvSpPr>
        <p:spPr>
          <a:xfrm>
            <a:off x="1104611" y="2899627"/>
            <a:ext cx="543739" cy="307777"/>
          </a:xfrm>
          <a:prstGeom prst="rect">
            <a:avLst/>
          </a:prstGeom>
          <a:solidFill>
            <a:schemeClr val="bg1"/>
          </a:solid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Raw</a:t>
            </a:r>
            <a:endParaRPr lang="zh-CN" altLang="en-US" sz="1400">
              <a:latin typeface="Arial Unicode MS" pitchFamily="34" charset="-122"/>
              <a:ea typeface="Arial Unicode MS" pitchFamily="34" charset="-122"/>
              <a:cs typeface="Arial Unicode MS" pitchFamily="34" charset="-122"/>
            </a:endParaRPr>
          </a:p>
        </p:txBody>
      </p:sp>
      <p:sp>
        <p:nvSpPr>
          <p:cNvPr id="24" name="TextBox 23"/>
          <p:cNvSpPr txBox="1"/>
          <p:nvPr/>
        </p:nvSpPr>
        <p:spPr>
          <a:xfrm>
            <a:off x="3141350" y="2899627"/>
            <a:ext cx="772969" cy="307777"/>
          </a:xfrm>
          <a:prstGeom prst="rect">
            <a:avLst/>
          </a:prstGeom>
          <a:solidFill>
            <a:schemeClr val="bg1"/>
          </a:solid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MAGIC</a:t>
            </a:r>
            <a:endParaRPr lang="zh-CN" altLang="en-US" sz="1400">
              <a:latin typeface="Arial Unicode MS" pitchFamily="34" charset="-122"/>
              <a:ea typeface="Arial Unicode MS" pitchFamily="34" charset="-122"/>
              <a:cs typeface="Arial Unicode MS" pitchFamily="34" charset="-122"/>
            </a:endParaRPr>
          </a:p>
        </p:txBody>
      </p:sp>
      <p:sp>
        <p:nvSpPr>
          <p:cNvPr id="25" name="TextBox 24"/>
          <p:cNvSpPr txBox="1"/>
          <p:nvPr/>
        </p:nvSpPr>
        <p:spPr>
          <a:xfrm>
            <a:off x="5130497" y="2899627"/>
            <a:ext cx="910827" cy="307777"/>
          </a:xfrm>
          <a:prstGeom prst="rect">
            <a:avLst/>
          </a:prstGeom>
          <a:solidFill>
            <a:schemeClr val="bg1"/>
          </a:solidFill>
        </p:spPr>
        <p:txBody>
          <a:bodyPr wrap="none" rtlCol="0">
            <a:spAutoFit/>
          </a:bodyPr>
          <a:lstStyle/>
          <a:p>
            <a:r>
              <a:rPr lang="en-US" altLang="zh-CN" sz="1400" smtClean="0">
                <a:latin typeface="Arial Unicode MS" pitchFamily="34" charset="-122"/>
                <a:ea typeface="Arial Unicode MS" pitchFamily="34" charset="-122"/>
                <a:cs typeface="Arial Unicode MS" pitchFamily="34" charset="-122"/>
              </a:rPr>
              <a:t>scImpute</a:t>
            </a:r>
            <a:endParaRPr lang="zh-CN" altLang="en-US" sz="1400">
              <a:latin typeface="Arial Unicode MS" pitchFamily="34" charset="-122"/>
              <a:ea typeface="Arial Unicode MS" pitchFamily="34" charset="-122"/>
              <a:cs typeface="Arial Unicode MS" pitchFamily="34" charset="-122"/>
            </a:endParaRPr>
          </a:p>
        </p:txBody>
      </p:sp>
      <p:sp>
        <p:nvSpPr>
          <p:cNvPr id="26" name="TextBox 25"/>
          <p:cNvSpPr txBox="1"/>
          <p:nvPr/>
        </p:nvSpPr>
        <p:spPr>
          <a:xfrm>
            <a:off x="7296561" y="2899627"/>
            <a:ext cx="795411" cy="307777"/>
          </a:xfrm>
          <a:prstGeom prst="rect">
            <a:avLst/>
          </a:prstGeom>
          <a:solidFill>
            <a:schemeClr val="bg1"/>
          </a:solid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SAVER</a:t>
            </a:r>
            <a:endParaRPr lang="zh-CN" altLang="en-US" sz="1400">
              <a:latin typeface="Arial Unicode MS" pitchFamily="34" charset="-122"/>
              <a:ea typeface="Arial Unicode MS" pitchFamily="34" charset="-122"/>
              <a:cs typeface="Arial Unicode MS" pitchFamily="34" charset="-122"/>
            </a:endParaRPr>
          </a:p>
        </p:txBody>
      </p:sp>
      <p:sp>
        <p:nvSpPr>
          <p:cNvPr id="27" name="TextBox 26"/>
          <p:cNvSpPr txBox="1"/>
          <p:nvPr/>
        </p:nvSpPr>
        <p:spPr>
          <a:xfrm>
            <a:off x="9501861" y="2899627"/>
            <a:ext cx="723275" cy="307777"/>
          </a:xfrm>
          <a:prstGeom prst="rect">
            <a:avLst/>
          </a:prstGeom>
          <a:solidFill>
            <a:schemeClr val="bg1"/>
          </a:solid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scNPF</a:t>
            </a:r>
            <a:endParaRPr lang="zh-CN" altLang="en-US" sz="1400">
              <a:latin typeface="Arial Unicode MS" pitchFamily="34" charset="-122"/>
              <a:ea typeface="Arial Unicode MS" pitchFamily="34" charset="-122"/>
              <a:cs typeface="Arial Unicode MS" pitchFamily="34" charset="-122"/>
            </a:endParaRPr>
          </a:p>
        </p:txBody>
      </p:sp>
      <p:sp>
        <p:nvSpPr>
          <p:cNvPr id="28" name="TextBox 27"/>
          <p:cNvSpPr txBox="1"/>
          <p:nvPr/>
        </p:nvSpPr>
        <p:spPr>
          <a:xfrm>
            <a:off x="1104611" y="330200"/>
            <a:ext cx="543739" cy="307777"/>
          </a:xfrm>
          <a:prstGeom prst="rect">
            <a:avLst/>
          </a:prstGeom>
          <a:solidFill>
            <a:schemeClr val="bg1"/>
          </a:solid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Raw</a:t>
            </a:r>
            <a:endParaRPr lang="zh-CN" altLang="en-US" sz="1400">
              <a:latin typeface="Arial Unicode MS" pitchFamily="34" charset="-122"/>
              <a:ea typeface="Arial Unicode MS" pitchFamily="34" charset="-122"/>
              <a:cs typeface="Arial Unicode MS" pitchFamily="34" charset="-122"/>
            </a:endParaRPr>
          </a:p>
        </p:txBody>
      </p:sp>
      <p:sp>
        <p:nvSpPr>
          <p:cNvPr id="29" name="TextBox 28"/>
          <p:cNvSpPr txBox="1"/>
          <p:nvPr/>
        </p:nvSpPr>
        <p:spPr>
          <a:xfrm>
            <a:off x="3168427" y="330200"/>
            <a:ext cx="772969" cy="307777"/>
          </a:xfrm>
          <a:prstGeom prst="rect">
            <a:avLst/>
          </a:prstGeom>
          <a:solidFill>
            <a:schemeClr val="bg1"/>
          </a:solid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MAGIC</a:t>
            </a:r>
            <a:endParaRPr lang="zh-CN" altLang="en-US" sz="1400">
              <a:latin typeface="Arial Unicode MS" pitchFamily="34" charset="-122"/>
              <a:ea typeface="Arial Unicode MS" pitchFamily="34" charset="-122"/>
              <a:cs typeface="Arial Unicode MS" pitchFamily="34" charset="-122"/>
            </a:endParaRPr>
          </a:p>
        </p:txBody>
      </p:sp>
      <p:sp>
        <p:nvSpPr>
          <p:cNvPr id="30" name="TextBox 29"/>
          <p:cNvSpPr txBox="1"/>
          <p:nvPr/>
        </p:nvSpPr>
        <p:spPr>
          <a:xfrm>
            <a:off x="5184651" y="330200"/>
            <a:ext cx="910827" cy="307777"/>
          </a:xfrm>
          <a:prstGeom prst="rect">
            <a:avLst/>
          </a:prstGeom>
          <a:solidFill>
            <a:schemeClr val="bg1"/>
          </a:solid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scImpute</a:t>
            </a:r>
            <a:endParaRPr lang="zh-CN" altLang="en-US" sz="1400">
              <a:latin typeface="Arial Unicode MS" pitchFamily="34" charset="-122"/>
              <a:ea typeface="Arial Unicode MS" pitchFamily="34" charset="-122"/>
              <a:cs typeface="Arial Unicode MS" pitchFamily="34" charset="-122"/>
            </a:endParaRPr>
          </a:p>
        </p:txBody>
      </p:sp>
      <p:sp>
        <p:nvSpPr>
          <p:cNvPr id="31" name="TextBox 30"/>
          <p:cNvSpPr txBox="1"/>
          <p:nvPr/>
        </p:nvSpPr>
        <p:spPr>
          <a:xfrm>
            <a:off x="7341568" y="330200"/>
            <a:ext cx="795411" cy="307777"/>
          </a:xfrm>
          <a:prstGeom prst="rect">
            <a:avLst/>
          </a:prstGeom>
          <a:solidFill>
            <a:schemeClr val="bg1"/>
          </a:solid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SAVER</a:t>
            </a:r>
            <a:endParaRPr lang="zh-CN" altLang="en-US" sz="1400">
              <a:latin typeface="Arial Unicode MS" pitchFamily="34" charset="-122"/>
              <a:ea typeface="Arial Unicode MS" pitchFamily="34" charset="-122"/>
              <a:cs typeface="Arial Unicode MS" pitchFamily="34" charset="-122"/>
            </a:endParaRPr>
          </a:p>
        </p:txBody>
      </p:sp>
      <p:sp>
        <p:nvSpPr>
          <p:cNvPr id="32" name="TextBox 31"/>
          <p:cNvSpPr txBox="1"/>
          <p:nvPr/>
        </p:nvSpPr>
        <p:spPr>
          <a:xfrm>
            <a:off x="9501936" y="330200"/>
            <a:ext cx="723275" cy="307777"/>
          </a:xfrm>
          <a:prstGeom prst="rect">
            <a:avLst/>
          </a:prstGeom>
          <a:solidFill>
            <a:schemeClr val="bg1"/>
          </a:solid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scNPF</a:t>
            </a:r>
            <a:endParaRPr lang="zh-CN" altLang="en-US" sz="1400">
              <a:latin typeface="Arial Unicode MS" pitchFamily="34" charset="-122"/>
              <a:ea typeface="Arial Unicode MS" pitchFamily="34" charset="-122"/>
              <a:cs typeface="Arial Unicode MS" pitchFamily="34" charset="-122"/>
            </a:endParaRPr>
          </a:p>
        </p:txBody>
      </p:sp>
      <p:sp>
        <p:nvSpPr>
          <p:cNvPr id="33" name="TextBox 32"/>
          <p:cNvSpPr txBox="1"/>
          <p:nvPr/>
        </p:nvSpPr>
        <p:spPr>
          <a:xfrm>
            <a:off x="5242580" y="5173216"/>
            <a:ext cx="603050" cy="307777"/>
          </a:xfrm>
          <a:prstGeom prst="rect">
            <a:avLst/>
          </a:prstGeom>
          <a:solidFill>
            <a:schemeClr val="bg1"/>
          </a:solid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Dim1</a:t>
            </a:r>
            <a:endParaRPr lang="zh-CN" altLang="en-US" sz="1400">
              <a:latin typeface="Arial Unicode MS" pitchFamily="34" charset="-122"/>
              <a:ea typeface="Arial Unicode MS" pitchFamily="34" charset="-122"/>
              <a:cs typeface="Arial Unicode MS" pitchFamily="34" charset="-122"/>
            </a:endParaRPr>
          </a:p>
        </p:txBody>
      </p:sp>
      <p:sp>
        <p:nvSpPr>
          <p:cNvPr id="34" name="TextBox 33"/>
          <p:cNvSpPr txBox="1"/>
          <p:nvPr/>
        </p:nvSpPr>
        <p:spPr>
          <a:xfrm rot="16200000">
            <a:off x="-120145" y="3981268"/>
            <a:ext cx="652743" cy="307777"/>
          </a:xfrm>
          <a:prstGeom prst="rect">
            <a:avLst/>
          </a:prstGeom>
          <a:solidFill>
            <a:schemeClr val="bg1"/>
          </a:solid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Dim 2</a:t>
            </a:r>
            <a:endParaRPr lang="zh-CN" altLang="en-US" sz="1400">
              <a:latin typeface="Arial Unicode MS" pitchFamily="34" charset="-122"/>
              <a:ea typeface="Arial Unicode MS" pitchFamily="34" charset="-122"/>
              <a:cs typeface="Arial Unicode MS" pitchFamily="34" charset="-122"/>
            </a:endParaRPr>
          </a:p>
        </p:txBody>
      </p:sp>
      <p:sp>
        <p:nvSpPr>
          <p:cNvPr id="35" name="Rectangle 1"/>
          <p:cNvSpPr>
            <a:spLocks noChangeArrowheads="1"/>
          </p:cNvSpPr>
          <p:nvPr/>
        </p:nvSpPr>
        <p:spPr bwMode="auto">
          <a:xfrm>
            <a:off x="1008187" y="5589240"/>
            <a:ext cx="856895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US" sz="1200" b="1" dirty="0" smtClean="0">
                <a:latin typeface="Arial Unicode MS" pitchFamily="34" charset="-122"/>
                <a:ea typeface="Arial Unicode MS" pitchFamily="34" charset="-122"/>
                <a:cs typeface="Arial Unicode MS" pitchFamily="34" charset="-122"/>
              </a:rPr>
              <a:t>Figure S1. Illustration of the raw and imputed data of two randomly selected cells from the cortex fetal-quiescent of the Darmanis data. </a:t>
            </a:r>
            <a:r>
              <a:rPr lang="en-US" sz="1200" dirty="0" smtClean="0">
                <a:latin typeface="Arial Unicode MS" pitchFamily="34" charset="-122"/>
                <a:ea typeface="Arial Unicode MS" pitchFamily="34" charset="-122"/>
                <a:cs typeface="Arial Unicode MS" pitchFamily="34" charset="-122"/>
              </a:rPr>
              <a:t>(a) Scatter plots of the raw and imputed gene expression levels of the two cells. Read counts were log10 transformed. Pearson correlations between the two cells were calculated and marked on the top-left of each plot. (b) t-SNE visualization of the raw data and the imputed data. The colors denote the cell types known in the reference data set.</a:t>
            </a:r>
            <a:endParaRPr lang="zh-CN" altLang="en-US" sz="1200" dirty="0">
              <a:latin typeface="Arial Unicode MS" pitchFamily="34" charset="-122"/>
              <a:ea typeface="Arial Unicode MS" pitchFamily="34" charset="-122"/>
              <a:cs typeface="Arial Unicode MS" pitchFamily="34" charset="-122"/>
            </a:endParaRPr>
          </a:p>
        </p:txBody>
      </p:sp>
      <p:sp>
        <p:nvSpPr>
          <p:cNvPr id="36" name="TextBox 35"/>
          <p:cNvSpPr txBox="1"/>
          <p:nvPr/>
        </p:nvSpPr>
        <p:spPr>
          <a:xfrm>
            <a:off x="0" y="260648"/>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a</a:t>
            </a:r>
            <a:endParaRPr lang="zh-CN" altLang="en-US" sz="1400">
              <a:latin typeface="Arial Unicode MS" pitchFamily="34" charset="-122"/>
              <a:ea typeface="Arial Unicode MS" pitchFamily="34" charset="-122"/>
              <a:cs typeface="Arial Unicode MS" pitchFamily="34" charset="-122"/>
            </a:endParaRPr>
          </a:p>
        </p:txBody>
      </p:sp>
      <p:sp>
        <p:nvSpPr>
          <p:cNvPr id="37" name="TextBox 36"/>
          <p:cNvSpPr txBox="1"/>
          <p:nvPr/>
        </p:nvSpPr>
        <p:spPr>
          <a:xfrm>
            <a:off x="0" y="2852936"/>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b</a:t>
            </a:r>
            <a:endParaRPr lang="zh-CN" altLang="en-US" sz="1400">
              <a:latin typeface="Arial Unicode MS" pitchFamily="34" charset="-122"/>
              <a:ea typeface="Arial Unicode MS" pitchFamily="34" charset="-122"/>
              <a:cs typeface="Arial Unicode MS"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4"/>
          <p:cNvPicPr>
            <a:picLocks noChangeAspect="1"/>
          </p:cNvPicPr>
          <p:nvPr/>
        </p:nvPicPr>
        <p:blipFill>
          <a:blip r:embed="rId2"/>
          <a:stretch>
            <a:fillRect/>
          </a:stretch>
        </p:blipFill>
        <p:spPr>
          <a:xfrm>
            <a:off x="21600" y="420109"/>
            <a:ext cx="5220000" cy="2442354"/>
          </a:xfrm>
          <a:prstGeom prst="rect">
            <a:avLst/>
          </a:prstGeom>
        </p:spPr>
      </p:pic>
      <p:pic>
        <p:nvPicPr>
          <p:cNvPr id="11" name="Picture 16"/>
          <p:cNvPicPr>
            <a:picLocks noChangeAspect="1"/>
          </p:cNvPicPr>
          <p:nvPr/>
        </p:nvPicPr>
        <p:blipFill>
          <a:blip r:embed="rId3"/>
          <a:stretch>
            <a:fillRect/>
          </a:stretch>
        </p:blipFill>
        <p:spPr>
          <a:xfrm>
            <a:off x="5221235" y="420109"/>
            <a:ext cx="5220000" cy="2442354"/>
          </a:xfrm>
          <a:prstGeom prst="rect">
            <a:avLst/>
          </a:prstGeom>
        </p:spPr>
      </p:pic>
      <p:pic>
        <p:nvPicPr>
          <p:cNvPr id="12" name="Picture 17"/>
          <p:cNvPicPr>
            <a:picLocks noChangeAspect="1"/>
          </p:cNvPicPr>
          <p:nvPr/>
        </p:nvPicPr>
        <p:blipFill>
          <a:blip r:embed="rId4"/>
          <a:stretch>
            <a:fillRect/>
          </a:stretch>
        </p:blipFill>
        <p:spPr>
          <a:xfrm>
            <a:off x="21600" y="3400909"/>
            <a:ext cx="5220000" cy="2442354"/>
          </a:xfrm>
          <a:prstGeom prst="rect">
            <a:avLst/>
          </a:prstGeom>
        </p:spPr>
      </p:pic>
      <p:sp>
        <p:nvSpPr>
          <p:cNvPr id="13" name="TextBox 12"/>
          <p:cNvSpPr txBox="1"/>
          <p:nvPr/>
        </p:nvSpPr>
        <p:spPr>
          <a:xfrm>
            <a:off x="28800" y="380509"/>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a</a:t>
            </a:r>
            <a:endParaRPr lang="zh-CN" altLang="en-US" sz="1400" dirty="0">
              <a:latin typeface="Arial Unicode MS" pitchFamily="34" charset="-122"/>
              <a:ea typeface="Arial Unicode MS" pitchFamily="34" charset="-122"/>
              <a:cs typeface="Arial Unicode MS" pitchFamily="34" charset="-122"/>
            </a:endParaRPr>
          </a:p>
        </p:txBody>
      </p:sp>
      <p:sp>
        <p:nvSpPr>
          <p:cNvPr id="14" name="TextBox 13"/>
          <p:cNvSpPr txBox="1"/>
          <p:nvPr/>
        </p:nvSpPr>
        <p:spPr>
          <a:xfrm>
            <a:off x="28800" y="3361309"/>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c</a:t>
            </a:r>
            <a:endParaRPr lang="zh-CN" altLang="en-US" sz="1400" dirty="0">
              <a:latin typeface="Arial Unicode MS" pitchFamily="34" charset="-122"/>
              <a:ea typeface="Arial Unicode MS" pitchFamily="34" charset="-122"/>
              <a:cs typeface="Arial Unicode MS" pitchFamily="34" charset="-122"/>
            </a:endParaRPr>
          </a:p>
        </p:txBody>
      </p:sp>
      <p:sp>
        <p:nvSpPr>
          <p:cNvPr id="15" name="TextBox 14"/>
          <p:cNvSpPr txBox="1"/>
          <p:nvPr/>
        </p:nvSpPr>
        <p:spPr>
          <a:xfrm>
            <a:off x="5260104" y="380509"/>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b</a:t>
            </a:r>
            <a:endParaRPr lang="zh-CN" altLang="en-US" sz="1400" dirty="0">
              <a:latin typeface="Arial Unicode MS" pitchFamily="34" charset="-122"/>
              <a:ea typeface="Arial Unicode MS" pitchFamily="34" charset="-122"/>
              <a:cs typeface="Arial Unicode MS" pitchFamily="34" charset="-122"/>
            </a:endParaRPr>
          </a:p>
        </p:txBody>
      </p:sp>
      <p:sp>
        <p:nvSpPr>
          <p:cNvPr id="16" name="Rectangle 1"/>
          <p:cNvSpPr>
            <a:spLocks noChangeArrowheads="1"/>
          </p:cNvSpPr>
          <p:nvPr/>
        </p:nvSpPr>
        <p:spPr bwMode="auto">
          <a:xfrm>
            <a:off x="5832723" y="3861048"/>
            <a:ext cx="3816424"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Figure </a:t>
            </a: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S10. </a:t>
            </a: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Benchmarking of scNPF-fusion on eight published scRNA-seq data sets. </a:t>
            </a:r>
            <a:r>
              <a:rPr kumimoji="0" lang="en-US" altLang="zh-CN" sz="12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Clustering is performed by applying K-means on the imputed expression matrices. K-means clustering is repeated for 10 times. Each dot represents an individual K-means clustering run and each bar represents the median performance. Jaccard (a), Purity (b), and NMI (c) are employed to measure the concordance between inferred and true cluster labels. Detailed information of the data sets is shown in Table S1.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31"/>
          <p:cNvPicPr>
            <a:picLocks noChangeAspect="1"/>
          </p:cNvPicPr>
          <p:nvPr/>
        </p:nvPicPr>
        <p:blipFill>
          <a:blip r:embed="rId2"/>
          <a:stretch>
            <a:fillRect/>
          </a:stretch>
        </p:blipFill>
        <p:spPr>
          <a:xfrm>
            <a:off x="5437259" y="3002871"/>
            <a:ext cx="5220000" cy="2442353"/>
          </a:xfrm>
          <a:prstGeom prst="rect">
            <a:avLst/>
          </a:prstGeom>
        </p:spPr>
      </p:pic>
      <p:pic>
        <p:nvPicPr>
          <p:cNvPr id="12" name="Picture 328"/>
          <p:cNvPicPr>
            <a:picLocks noChangeAspect="1"/>
          </p:cNvPicPr>
          <p:nvPr/>
        </p:nvPicPr>
        <p:blipFill>
          <a:blip r:embed="rId3"/>
          <a:stretch>
            <a:fillRect/>
          </a:stretch>
        </p:blipFill>
        <p:spPr>
          <a:xfrm>
            <a:off x="5437259" y="345002"/>
            <a:ext cx="5220000" cy="2442353"/>
          </a:xfrm>
          <a:prstGeom prst="rect">
            <a:avLst/>
          </a:prstGeom>
        </p:spPr>
      </p:pic>
      <p:pic>
        <p:nvPicPr>
          <p:cNvPr id="13" name="Picture 330"/>
          <p:cNvPicPr>
            <a:picLocks noChangeAspect="1"/>
          </p:cNvPicPr>
          <p:nvPr/>
        </p:nvPicPr>
        <p:blipFill>
          <a:blip r:embed="rId4"/>
          <a:stretch>
            <a:fillRect/>
          </a:stretch>
        </p:blipFill>
        <p:spPr>
          <a:xfrm>
            <a:off x="48958" y="3002871"/>
            <a:ext cx="5220000" cy="2442353"/>
          </a:xfrm>
          <a:prstGeom prst="rect">
            <a:avLst/>
          </a:prstGeom>
        </p:spPr>
      </p:pic>
      <p:pic>
        <p:nvPicPr>
          <p:cNvPr id="14" name="Picture 329"/>
          <p:cNvPicPr>
            <a:picLocks noChangeAspect="1"/>
          </p:cNvPicPr>
          <p:nvPr/>
        </p:nvPicPr>
        <p:blipFill>
          <a:blip r:embed="rId5"/>
          <a:stretch>
            <a:fillRect/>
          </a:stretch>
        </p:blipFill>
        <p:spPr>
          <a:xfrm>
            <a:off x="48958" y="345002"/>
            <a:ext cx="5220000" cy="2442353"/>
          </a:xfrm>
          <a:prstGeom prst="rect">
            <a:avLst/>
          </a:prstGeom>
        </p:spPr>
      </p:pic>
      <p:sp>
        <p:nvSpPr>
          <p:cNvPr id="15" name="TextBox 14"/>
          <p:cNvSpPr txBox="1"/>
          <p:nvPr/>
        </p:nvSpPr>
        <p:spPr>
          <a:xfrm>
            <a:off x="55579" y="306030"/>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a</a:t>
            </a:r>
            <a:endParaRPr lang="zh-CN" altLang="en-US" sz="1400" dirty="0">
              <a:latin typeface="Arial Unicode MS" pitchFamily="34" charset="-122"/>
              <a:ea typeface="Arial Unicode MS" pitchFamily="34" charset="-122"/>
              <a:cs typeface="Arial Unicode MS" pitchFamily="34" charset="-122"/>
            </a:endParaRPr>
          </a:p>
        </p:txBody>
      </p:sp>
      <p:sp>
        <p:nvSpPr>
          <p:cNvPr id="16" name="TextBox 15"/>
          <p:cNvSpPr txBox="1"/>
          <p:nvPr/>
        </p:nvSpPr>
        <p:spPr>
          <a:xfrm>
            <a:off x="55579" y="2961871"/>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c</a:t>
            </a:r>
            <a:endParaRPr lang="zh-CN" altLang="en-US" sz="1400" dirty="0">
              <a:latin typeface="Arial Unicode MS" pitchFamily="34" charset="-122"/>
              <a:ea typeface="Arial Unicode MS" pitchFamily="34" charset="-122"/>
              <a:cs typeface="Arial Unicode MS" pitchFamily="34" charset="-122"/>
            </a:endParaRPr>
          </a:p>
        </p:txBody>
      </p:sp>
      <p:sp>
        <p:nvSpPr>
          <p:cNvPr id="17" name="TextBox 16"/>
          <p:cNvSpPr txBox="1"/>
          <p:nvPr/>
        </p:nvSpPr>
        <p:spPr>
          <a:xfrm>
            <a:off x="5427916" y="306030"/>
            <a:ext cx="284052" cy="307777"/>
          </a:xfrm>
          <a:prstGeom prst="rect">
            <a:avLst/>
          </a:prstGeom>
          <a:noFill/>
        </p:spPr>
        <p:txBody>
          <a:bodyPr wrap="square" rtlCol="0">
            <a:spAutoFit/>
          </a:bodyPr>
          <a:lstStyle/>
          <a:p>
            <a:r>
              <a:rPr lang="en-US" altLang="zh-CN" sz="1400" dirty="0" smtClean="0">
                <a:latin typeface="Arial Unicode MS" pitchFamily="34" charset="-122"/>
                <a:ea typeface="Arial Unicode MS" pitchFamily="34" charset="-122"/>
                <a:cs typeface="Arial Unicode MS" pitchFamily="34" charset="-122"/>
              </a:rPr>
              <a:t>b</a:t>
            </a:r>
            <a:endParaRPr lang="zh-CN" altLang="en-US" sz="1400" dirty="0">
              <a:latin typeface="Arial Unicode MS" pitchFamily="34" charset="-122"/>
              <a:ea typeface="Arial Unicode MS" pitchFamily="34" charset="-122"/>
              <a:cs typeface="Arial Unicode MS" pitchFamily="34" charset="-122"/>
            </a:endParaRPr>
          </a:p>
        </p:txBody>
      </p:sp>
      <p:sp>
        <p:nvSpPr>
          <p:cNvPr id="18" name="TextBox 17"/>
          <p:cNvSpPr txBox="1"/>
          <p:nvPr/>
        </p:nvSpPr>
        <p:spPr>
          <a:xfrm>
            <a:off x="5427916" y="2961871"/>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d</a:t>
            </a:r>
            <a:endParaRPr lang="zh-CN" altLang="en-US" sz="1400" dirty="0">
              <a:latin typeface="Arial Unicode MS" pitchFamily="34" charset="-122"/>
              <a:ea typeface="Arial Unicode MS" pitchFamily="34" charset="-122"/>
              <a:cs typeface="Arial Unicode MS" pitchFamily="34" charset="-122"/>
            </a:endParaRPr>
          </a:p>
        </p:txBody>
      </p:sp>
      <p:sp>
        <p:nvSpPr>
          <p:cNvPr id="19" name="Rectangle 11"/>
          <p:cNvSpPr/>
          <p:nvPr/>
        </p:nvSpPr>
        <p:spPr>
          <a:xfrm>
            <a:off x="576139" y="5715253"/>
            <a:ext cx="9382902" cy="646331"/>
          </a:xfrm>
          <a:prstGeom prst="rect">
            <a:avLst/>
          </a:prstGeom>
        </p:spPr>
        <p:txBody>
          <a:bodyPr wrap="square">
            <a:spAutoFit/>
          </a:bodyPr>
          <a:lstStyle/>
          <a:p>
            <a:pPr lvl="0" algn="just" fontAlgn="base">
              <a:spcBef>
                <a:spcPct val="0"/>
              </a:spcBef>
              <a:spcAft>
                <a:spcPct val="0"/>
              </a:spcAft>
            </a:pPr>
            <a:r>
              <a:rPr lang="en-US" altLang="zh-CN" sz="1200" b="1" dirty="0">
                <a:latin typeface="Arial Unicode MS" pitchFamily="34" charset="-122"/>
                <a:ea typeface="Arial Unicode MS" pitchFamily="34" charset="-122"/>
                <a:cs typeface="Arial Unicode MS" pitchFamily="34" charset="-122"/>
              </a:rPr>
              <a:t>Figure </a:t>
            </a:r>
            <a:r>
              <a:rPr lang="en-US" altLang="zh-CN" sz="1200" b="1" dirty="0" smtClean="0">
                <a:latin typeface="Arial Unicode MS" pitchFamily="34" charset="-122"/>
                <a:ea typeface="Arial Unicode MS" pitchFamily="34" charset="-122"/>
                <a:cs typeface="Arial Unicode MS" pitchFamily="34" charset="-122"/>
              </a:rPr>
              <a:t>S11. </a:t>
            </a:r>
            <a:r>
              <a:rPr lang="en-US" altLang="zh-CN" sz="1200" b="1" dirty="0">
                <a:latin typeface="Arial Unicode MS" pitchFamily="34" charset="-122"/>
                <a:ea typeface="Arial Unicode MS" pitchFamily="34" charset="-122"/>
                <a:cs typeface="Arial Unicode MS" pitchFamily="34" charset="-122"/>
              </a:rPr>
              <a:t>Benchmarking of scNPF-fusion on eight published scRNA-seq data sets by applying </a:t>
            </a:r>
            <a:r>
              <a:rPr lang="en-GB" altLang="zh-CN" sz="1200" b="1" dirty="0">
                <a:latin typeface="Arial Unicode MS" pitchFamily="34" charset="-122"/>
                <a:ea typeface="Arial Unicode MS" pitchFamily="34" charset="-122"/>
                <a:cs typeface="Arial Unicode MS" pitchFamily="34" charset="-122"/>
              </a:rPr>
              <a:t>hierarchical </a:t>
            </a:r>
            <a:r>
              <a:rPr lang="en-US" altLang="zh-CN" sz="1200" b="1" dirty="0">
                <a:latin typeface="Arial Unicode MS" pitchFamily="34" charset="-122"/>
                <a:ea typeface="Arial Unicode MS" pitchFamily="34" charset="-122"/>
                <a:cs typeface="Arial Unicode MS" pitchFamily="34" charset="-122"/>
              </a:rPr>
              <a:t>clustering on the similarity matrices. </a:t>
            </a:r>
            <a:r>
              <a:rPr lang="en-US" altLang="zh-CN" sz="1200" dirty="0">
                <a:latin typeface="Arial Unicode MS" pitchFamily="34" charset="-122"/>
                <a:ea typeface="Arial Unicode MS" pitchFamily="34" charset="-122"/>
                <a:cs typeface="Arial Unicode MS" pitchFamily="34" charset="-122"/>
              </a:rPr>
              <a:t>Four metrics, including ARI (a), Jaccard (b), Purity (c), and NMI (d), were employed to measure the concordance between inferred and true cluster labels. Detailed information of the data sets is shown in Table S1.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
          <p:cNvSpPr>
            <a:spLocks noChangeArrowheads="1"/>
          </p:cNvSpPr>
          <p:nvPr/>
        </p:nvSpPr>
        <p:spPr bwMode="auto">
          <a:xfrm>
            <a:off x="936179" y="5877272"/>
            <a:ext cx="878497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Figure </a:t>
            </a: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S12. </a:t>
            </a: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Benchmarking of scNPF-fusion on eight published scRNA-seq data sets by applying spectral clustering on the similarity matrices. </a:t>
            </a:r>
            <a:r>
              <a:rPr kumimoji="0" lang="en-US" altLang="zh-CN" sz="12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Four metrics, including ARI (a), Jaccard (b), Purity (c), and NMI (d), were employed to measure the concordance between inferred and true cluster labels. Detailed information of the data sets is shown in Table S1.</a:t>
            </a:r>
          </a:p>
        </p:txBody>
      </p:sp>
      <p:pic>
        <p:nvPicPr>
          <p:cNvPr id="12" name="Picture 17"/>
          <p:cNvPicPr>
            <a:picLocks noChangeAspect="1"/>
          </p:cNvPicPr>
          <p:nvPr/>
        </p:nvPicPr>
        <p:blipFill>
          <a:blip r:embed="rId2"/>
          <a:stretch>
            <a:fillRect/>
          </a:stretch>
        </p:blipFill>
        <p:spPr>
          <a:xfrm>
            <a:off x="5386350" y="3290429"/>
            <a:ext cx="5220000" cy="2442827"/>
          </a:xfrm>
          <a:prstGeom prst="rect">
            <a:avLst/>
          </a:prstGeom>
        </p:spPr>
      </p:pic>
      <p:pic>
        <p:nvPicPr>
          <p:cNvPr id="13" name="Picture 14"/>
          <p:cNvPicPr>
            <a:picLocks noChangeAspect="1"/>
          </p:cNvPicPr>
          <p:nvPr/>
        </p:nvPicPr>
        <p:blipFill>
          <a:blip r:embed="rId3"/>
          <a:stretch>
            <a:fillRect/>
          </a:stretch>
        </p:blipFill>
        <p:spPr>
          <a:xfrm>
            <a:off x="5386350" y="309629"/>
            <a:ext cx="5220000" cy="2442827"/>
          </a:xfrm>
          <a:prstGeom prst="rect">
            <a:avLst/>
          </a:prstGeom>
        </p:spPr>
      </p:pic>
      <p:pic>
        <p:nvPicPr>
          <p:cNvPr id="14" name="Picture 15"/>
          <p:cNvPicPr>
            <a:picLocks noChangeAspect="1"/>
          </p:cNvPicPr>
          <p:nvPr/>
        </p:nvPicPr>
        <p:blipFill>
          <a:blip r:embed="rId4"/>
          <a:stretch>
            <a:fillRect/>
          </a:stretch>
        </p:blipFill>
        <p:spPr>
          <a:xfrm>
            <a:off x="144091" y="309629"/>
            <a:ext cx="5220000" cy="2442827"/>
          </a:xfrm>
          <a:prstGeom prst="rect">
            <a:avLst/>
          </a:prstGeom>
        </p:spPr>
      </p:pic>
      <p:pic>
        <p:nvPicPr>
          <p:cNvPr id="15" name="Picture 16"/>
          <p:cNvPicPr>
            <a:picLocks noChangeAspect="1"/>
          </p:cNvPicPr>
          <p:nvPr/>
        </p:nvPicPr>
        <p:blipFill>
          <a:blip r:embed="rId5"/>
          <a:stretch>
            <a:fillRect/>
          </a:stretch>
        </p:blipFill>
        <p:spPr>
          <a:xfrm>
            <a:off x="144091" y="3290429"/>
            <a:ext cx="5220000" cy="2442827"/>
          </a:xfrm>
          <a:prstGeom prst="rect">
            <a:avLst/>
          </a:prstGeom>
        </p:spPr>
      </p:pic>
      <p:sp>
        <p:nvSpPr>
          <p:cNvPr id="16" name="TextBox 15"/>
          <p:cNvSpPr txBox="1"/>
          <p:nvPr/>
        </p:nvSpPr>
        <p:spPr>
          <a:xfrm>
            <a:off x="151291" y="270028"/>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a</a:t>
            </a:r>
            <a:endParaRPr lang="zh-CN" altLang="en-US" sz="1400" dirty="0">
              <a:latin typeface="Arial Unicode MS" pitchFamily="34" charset="-122"/>
              <a:ea typeface="Arial Unicode MS" pitchFamily="34" charset="-122"/>
              <a:cs typeface="Arial Unicode MS" pitchFamily="34" charset="-122"/>
            </a:endParaRPr>
          </a:p>
        </p:txBody>
      </p:sp>
      <p:sp>
        <p:nvSpPr>
          <p:cNvPr id="17" name="TextBox 16"/>
          <p:cNvSpPr txBox="1"/>
          <p:nvPr/>
        </p:nvSpPr>
        <p:spPr>
          <a:xfrm>
            <a:off x="192552" y="3295357"/>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c</a:t>
            </a:r>
            <a:endParaRPr lang="zh-CN" altLang="en-US" sz="1400" dirty="0">
              <a:latin typeface="Arial Unicode MS" pitchFamily="34" charset="-122"/>
              <a:ea typeface="Arial Unicode MS" pitchFamily="34" charset="-122"/>
              <a:cs typeface="Arial Unicode MS" pitchFamily="34" charset="-122"/>
            </a:endParaRPr>
          </a:p>
        </p:txBody>
      </p:sp>
      <p:sp>
        <p:nvSpPr>
          <p:cNvPr id="18" name="TextBox 17"/>
          <p:cNvSpPr txBox="1"/>
          <p:nvPr/>
        </p:nvSpPr>
        <p:spPr>
          <a:xfrm>
            <a:off x="5379150" y="270028"/>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b</a:t>
            </a:r>
            <a:endParaRPr lang="zh-CN" altLang="en-US" sz="1400" dirty="0">
              <a:latin typeface="Arial Unicode MS" pitchFamily="34" charset="-122"/>
              <a:ea typeface="Arial Unicode MS" pitchFamily="34" charset="-122"/>
              <a:cs typeface="Arial Unicode MS" pitchFamily="34" charset="-122"/>
            </a:endParaRPr>
          </a:p>
        </p:txBody>
      </p:sp>
      <p:sp>
        <p:nvSpPr>
          <p:cNvPr id="19" name="TextBox 18"/>
          <p:cNvSpPr txBox="1"/>
          <p:nvPr/>
        </p:nvSpPr>
        <p:spPr>
          <a:xfrm>
            <a:off x="5494623" y="3382441"/>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d</a:t>
            </a:r>
            <a:endParaRPr lang="zh-CN" altLang="en-US" sz="1400" dirty="0">
              <a:latin typeface="Arial Unicode MS" pitchFamily="34" charset="-122"/>
              <a:ea typeface="Arial Unicode MS" pitchFamily="34" charset="-122"/>
              <a:cs typeface="Arial Unicode MS"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
          <p:cNvSpPr>
            <a:spLocks noChangeArrowheads="1"/>
          </p:cNvSpPr>
          <p:nvPr/>
        </p:nvSpPr>
        <p:spPr bwMode="auto">
          <a:xfrm>
            <a:off x="936179" y="5877272"/>
            <a:ext cx="878497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Figure </a:t>
            </a: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S13. </a:t>
            </a: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Benchmarking of scNPF-fusion on eight published scRNA-seq data sets by </a:t>
            </a:r>
            <a:r>
              <a:rPr lang="en-US" altLang="zh-CN" sz="1200" b="1" dirty="0" smtClean="0">
                <a:latin typeface="Arial Unicode MS" pitchFamily="34" charset="-122"/>
                <a:ea typeface="Arial Unicode MS" pitchFamily="34" charset="-122"/>
                <a:cs typeface="Arial Unicode MS" pitchFamily="34" charset="-122"/>
              </a:rPr>
              <a:t>applying </a:t>
            </a:r>
            <a:r>
              <a:rPr lang="en-GB" altLang="zh-CN" sz="1200" b="1" dirty="0" smtClean="0">
                <a:latin typeface="Arial Unicode MS" pitchFamily="34" charset="-122"/>
                <a:ea typeface="Arial Unicode MS" pitchFamily="34" charset="-122"/>
                <a:cs typeface="Arial Unicode MS" pitchFamily="34" charset="-122"/>
              </a:rPr>
              <a:t>partitioning around medoids </a:t>
            </a: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clustering on the similarity matrices. </a:t>
            </a:r>
            <a:r>
              <a:rPr kumimoji="0" lang="en-US" altLang="zh-CN" sz="12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Four metrics, including ARI (a), Jaccard (b), Purity (c), and NMI (d), were employed to measure the concordance between inferred and true cluster labels. Detailed information of the data sets is shown in Table S1.</a:t>
            </a:r>
          </a:p>
        </p:txBody>
      </p:sp>
      <p:pic>
        <p:nvPicPr>
          <p:cNvPr id="12" name="Picture 14"/>
          <p:cNvPicPr>
            <a:picLocks noChangeAspect="1"/>
          </p:cNvPicPr>
          <p:nvPr/>
        </p:nvPicPr>
        <p:blipFill>
          <a:blip r:embed="rId2"/>
          <a:stretch>
            <a:fillRect/>
          </a:stretch>
        </p:blipFill>
        <p:spPr>
          <a:xfrm>
            <a:off x="5365251" y="309629"/>
            <a:ext cx="5220000" cy="2442827"/>
          </a:xfrm>
          <a:prstGeom prst="rect">
            <a:avLst/>
          </a:prstGeom>
        </p:spPr>
      </p:pic>
      <p:pic>
        <p:nvPicPr>
          <p:cNvPr id="13" name="Picture 15"/>
          <p:cNvPicPr>
            <a:picLocks noChangeAspect="1"/>
          </p:cNvPicPr>
          <p:nvPr/>
        </p:nvPicPr>
        <p:blipFill>
          <a:blip r:embed="rId3"/>
          <a:stretch>
            <a:fillRect/>
          </a:stretch>
        </p:blipFill>
        <p:spPr>
          <a:xfrm>
            <a:off x="195000" y="309629"/>
            <a:ext cx="5220000" cy="2442827"/>
          </a:xfrm>
          <a:prstGeom prst="rect">
            <a:avLst/>
          </a:prstGeom>
        </p:spPr>
      </p:pic>
      <p:pic>
        <p:nvPicPr>
          <p:cNvPr id="14" name="Picture 17"/>
          <p:cNvPicPr>
            <a:picLocks noChangeAspect="1"/>
          </p:cNvPicPr>
          <p:nvPr/>
        </p:nvPicPr>
        <p:blipFill>
          <a:blip r:embed="rId4"/>
          <a:stretch>
            <a:fillRect/>
          </a:stretch>
        </p:blipFill>
        <p:spPr>
          <a:xfrm>
            <a:off x="5365251" y="3290429"/>
            <a:ext cx="5220000" cy="2442827"/>
          </a:xfrm>
          <a:prstGeom prst="rect">
            <a:avLst/>
          </a:prstGeom>
        </p:spPr>
      </p:pic>
      <p:pic>
        <p:nvPicPr>
          <p:cNvPr id="15" name="Picture 18"/>
          <p:cNvPicPr>
            <a:picLocks noChangeAspect="1"/>
          </p:cNvPicPr>
          <p:nvPr/>
        </p:nvPicPr>
        <p:blipFill>
          <a:blip r:embed="rId5"/>
          <a:stretch>
            <a:fillRect/>
          </a:stretch>
        </p:blipFill>
        <p:spPr>
          <a:xfrm>
            <a:off x="195000" y="3290429"/>
            <a:ext cx="5220000" cy="2442827"/>
          </a:xfrm>
          <a:prstGeom prst="rect">
            <a:avLst/>
          </a:prstGeom>
        </p:spPr>
      </p:pic>
      <p:sp>
        <p:nvSpPr>
          <p:cNvPr id="16" name="TextBox 15"/>
          <p:cNvSpPr txBox="1"/>
          <p:nvPr/>
        </p:nvSpPr>
        <p:spPr>
          <a:xfrm>
            <a:off x="202200" y="270028"/>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a</a:t>
            </a:r>
            <a:endParaRPr lang="zh-CN" altLang="en-US" sz="1400" dirty="0">
              <a:latin typeface="Arial Unicode MS" pitchFamily="34" charset="-122"/>
              <a:ea typeface="Arial Unicode MS" pitchFamily="34" charset="-122"/>
              <a:cs typeface="Arial Unicode MS" pitchFamily="34" charset="-122"/>
            </a:endParaRPr>
          </a:p>
        </p:txBody>
      </p:sp>
      <p:sp>
        <p:nvSpPr>
          <p:cNvPr id="17" name="TextBox 16"/>
          <p:cNvSpPr txBox="1"/>
          <p:nvPr/>
        </p:nvSpPr>
        <p:spPr>
          <a:xfrm>
            <a:off x="202200" y="3250828"/>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c</a:t>
            </a:r>
            <a:endParaRPr lang="zh-CN" altLang="en-US" sz="1400" dirty="0">
              <a:latin typeface="Arial Unicode MS" pitchFamily="34" charset="-122"/>
              <a:ea typeface="Arial Unicode MS" pitchFamily="34" charset="-122"/>
              <a:cs typeface="Arial Unicode MS" pitchFamily="34" charset="-122"/>
            </a:endParaRPr>
          </a:p>
        </p:txBody>
      </p:sp>
      <p:sp>
        <p:nvSpPr>
          <p:cNvPr id="18" name="TextBox 17"/>
          <p:cNvSpPr txBox="1"/>
          <p:nvPr/>
        </p:nvSpPr>
        <p:spPr>
          <a:xfrm>
            <a:off x="5358051" y="270028"/>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b</a:t>
            </a:r>
            <a:endParaRPr lang="zh-CN" altLang="en-US" sz="1400" dirty="0">
              <a:latin typeface="Arial Unicode MS" pitchFamily="34" charset="-122"/>
              <a:ea typeface="Arial Unicode MS" pitchFamily="34" charset="-122"/>
              <a:cs typeface="Arial Unicode MS" pitchFamily="34" charset="-122"/>
            </a:endParaRPr>
          </a:p>
        </p:txBody>
      </p:sp>
      <p:sp>
        <p:nvSpPr>
          <p:cNvPr id="19" name="TextBox 18"/>
          <p:cNvSpPr txBox="1"/>
          <p:nvPr/>
        </p:nvSpPr>
        <p:spPr>
          <a:xfrm>
            <a:off x="5358051" y="3250828"/>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d</a:t>
            </a:r>
            <a:endParaRPr lang="zh-CN" altLang="en-US" sz="1400" dirty="0">
              <a:latin typeface="Arial Unicode MS" pitchFamily="34" charset="-122"/>
              <a:ea typeface="Arial Unicode MS" pitchFamily="34" charset="-122"/>
              <a:cs typeface="Arial Unicode MS"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72283" y="430917"/>
            <a:ext cx="2171700" cy="369332"/>
          </a:xfrm>
          <a:prstGeom prst="rect">
            <a:avLst/>
          </a:prstGeom>
          <a:noFill/>
        </p:spPr>
        <p:txBody>
          <a:bodyPr wrap="square" rtlCol="0">
            <a:spAutoFit/>
          </a:bodyPr>
          <a:lstStyle/>
          <a:p>
            <a:pPr algn="ct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Darmanis data</a:t>
            </a:r>
            <a:endParaRPr lang="zh-CN" altLang="en-US"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 name="TextBox 4"/>
          <p:cNvSpPr txBox="1"/>
          <p:nvPr/>
        </p:nvSpPr>
        <p:spPr>
          <a:xfrm>
            <a:off x="7157000" y="430917"/>
            <a:ext cx="2171700" cy="369332"/>
          </a:xfrm>
          <a:prstGeom prst="rect">
            <a:avLst/>
          </a:prstGeom>
          <a:noFill/>
        </p:spPr>
        <p:txBody>
          <a:bodyPr wrap="square" rtlCol="0">
            <a:spAutoFit/>
          </a:bodyPr>
          <a:lstStyle/>
          <a:p>
            <a:pPr algn="ct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Baron data</a:t>
            </a:r>
            <a:endParaRPr lang="zh-CN" altLang="en-US"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nvGrpSpPr>
          <p:cNvPr id="111" name="Group 205"/>
          <p:cNvGrpSpPr>
            <a:grpSpLocks/>
          </p:cNvGrpSpPr>
          <p:nvPr/>
        </p:nvGrpSpPr>
        <p:grpSpPr bwMode="auto">
          <a:xfrm>
            <a:off x="5852565" y="1169417"/>
            <a:ext cx="4472052" cy="689902"/>
            <a:chOff x="360" y="841"/>
            <a:chExt cx="3073" cy="433"/>
          </a:xfrm>
        </p:grpSpPr>
        <p:sp>
          <p:nvSpPr>
            <p:cNvPr id="363" name="Freeform 5"/>
            <p:cNvSpPr>
              <a:spLocks/>
            </p:cNvSpPr>
            <p:nvPr/>
          </p:nvSpPr>
          <p:spPr bwMode="auto">
            <a:xfrm>
              <a:off x="368" y="1085"/>
              <a:ext cx="3065" cy="85"/>
            </a:xfrm>
            <a:custGeom>
              <a:avLst/>
              <a:gdLst>
                <a:gd name="T0" fmla="*/ 0 w 766"/>
                <a:gd name="T1" fmla="*/ 15 h 21"/>
                <a:gd name="T2" fmla="*/ 21 w 766"/>
                <a:gd name="T3" fmla="*/ 13 h 21"/>
                <a:gd name="T4" fmla="*/ 43 w 766"/>
                <a:gd name="T5" fmla="*/ 8 h 21"/>
                <a:gd name="T6" fmla="*/ 65 w 766"/>
                <a:gd name="T7" fmla="*/ 10 h 21"/>
                <a:gd name="T8" fmla="*/ 87 w 766"/>
                <a:gd name="T9" fmla="*/ 9 h 21"/>
                <a:gd name="T10" fmla="*/ 109 w 766"/>
                <a:gd name="T11" fmla="*/ 10 h 21"/>
                <a:gd name="T12" fmla="*/ 131 w 766"/>
                <a:gd name="T13" fmla="*/ 3 h 21"/>
                <a:gd name="T14" fmla="*/ 153 w 766"/>
                <a:gd name="T15" fmla="*/ 4 h 21"/>
                <a:gd name="T16" fmla="*/ 175 w 766"/>
                <a:gd name="T17" fmla="*/ 3 h 21"/>
                <a:gd name="T18" fmla="*/ 197 w 766"/>
                <a:gd name="T19" fmla="*/ 2 h 21"/>
                <a:gd name="T20" fmla="*/ 219 w 766"/>
                <a:gd name="T21" fmla="*/ 5 h 21"/>
                <a:gd name="T22" fmla="*/ 241 w 766"/>
                <a:gd name="T23" fmla="*/ 5 h 21"/>
                <a:gd name="T24" fmla="*/ 262 w 766"/>
                <a:gd name="T25" fmla="*/ 2 h 21"/>
                <a:gd name="T26" fmla="*/ 284 w 766"/>
                <a:gd name="T27" fmla="*/ 2 h 21"/>
                <a:gd name="T28" fmla="*/ 306 w 766"/>
                <a:gd name="T29" fmla="*/ 7 h 21"/>
                <a:gd name="T30" fmla="*/ 328 w 766"/>
                <a:gd name="T31" fmla="*/ 7 h 21"/>
                <a:gd name="T32" fmla="*/ 350 w 766"/>
                <a:gd name="T33" fmla="*/ 6 h 21"/>
                <a:gd name="T34" fmla="*/ 372 w 766"/>
                <a:gd name="T35" fmla="*/ 6 h 21"/>
                <a:gd name="T36" fmla="*/ 394 w 766"/>
                <a:gd name="T37" fmla="*/ 16 h 21"/>
                <a:gd name="T38" fmla="*/ 416 w 766"/>
                <a:gd name="T39" fmla="*/ 21 h 21"/>
                <a:gd name="T40" fmla="*/ 438 w 766"/>
                <a:gd name="T41" fmla="*/ 16 h 21"/>
                <a:gd name="T42" fmla="*/ 460 w 766"/>
                <a:gd name="T43" fmla="*/ 16 h 21"/>
                <a:gd name="T44" fmla="*/ 482 w 766"/>
                <a:gd name="T45" fmla="*/ 18 h 21"/>
                <a:gd name="T46" fmla="*/ 503 w 766"/>
                <a:gd name="T47" fmla="*/ 19 h 21"/>
                <a:gd name="T48" fmla="*/ 525 w 766"/>
                <a:gd name="T49" fmla="*/ 2 h 21"/>
                <a:gd name="T50" fmla="*/ 547 w 766"/>
                <a:gd name="T51" fmla="*/ 2 h 21"/>
                <a:gd name="T52" fmla="*/ 569 w 766"/>
                <a:gd name="T53" fmla="*/ 5 h 21"/>
                <a:gd name="T54" fmla="*/ 591 w 766"/>
                <a:gd name="T55" fmla="*/ 18 h 21"/>
                <a:gd name="T56" fmla="*/ 613 w 766"/>
                <a:gd name="T57" fmla="*/ 17 h 21"/>
                <a:gd name="T58" fmla="*/ 635 w 766"/>
                <a:gd name="T59" fmla="*/ 17 h 21"/>
                <a:gd name="T60" fmla="*/ 657 w 766"/>
                <a:gd name="T61" fmla="*/ 17 h 21"/>
                <a:gd name="T62" fmla="*/ 679 w 766"/>
                <a:gd name="T63" fmla="*/ 18 h 21"/>
                <a:gd name="T64" fmla="*/ 701 w 766"/>
                <a:gd name="T65" fmla="*/ 19 h 21"/>
                <a:gd name="T66" fmla="*/ 723 w 766"/>
                <a:gd name="T67" fmla="*/ 18 h 21"/>
                <a:gd name="T68" fmla="*/ 744 w 766"/>
                <a:gd name="T69" fmla="*/ 19 h 21"/>
                <a:gd name="T70" fmla="*/ 766 w 766"/>
                <a:gd name="T7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6" h="21">
                  <a:moveTo>
                    <a:pt x="0" y="15"/>
                  </a:moveTo>
                  <a:lnTo>
                    <a:pt x="21" y="13"/>
                  </a:lnTo>
                  <a:lnTo>
                    <a:pt x="43" y="8"/>
                  </a:lnTo>
                  <a:lnTo>
                    <a:pt x="65" y="10"/>
                  </a:lnTo>
                  <a:lnTo>
                    <a:pt x="87" y="9"/>
                  </a:lnTo>
                  <a:lnTo>
                    <a:pt x="109" y="10"/>
                  </a:lnTo>
                  <a:lnTo>
                    <a:pt x="131" y="3"/>
                  </a:lnTo>
                  <a:lnTo>
                    <a:pt x="153" y="4"/>
                  </a:lnTo>
                  <a:lnTo>
                    <a:pt x="175" y="3"/>
                  </a:lnTo>
                  <a:lnTo>
                    <a:pt x="197" y="2"/>
                  </a:lnTo>
                  <a:lnTo>
                    <a:pt x="219" y="5"/>
                  </a:lnTo>
                  <a:lnTo>
                    <a:pt x="241" y="5"/>
                  </a:lnTo>
                  <a:lnTo>
                    <a:pt x="262" y="2"/>
                  </a:lnTo>
                  <a:lnTo>
                    <a:pt x="284" y="2"/>
                  </a:lnTo>
                  <a:lnTo>
                    <a:pt x="306" y="7"/>
                  </a:lnTo>
                  <a:lnTo>
                    <a:pt x="328" y="7"/>
                  </a:lnTo>
                  <a:lnTo>
                    <a:pt x="350" y="6"/>
                  </a:lnTo>
                  <a:lnTo>
                    <a:pt x="372" y="6"/>
                  </a:lnTo>
                  <a:lnTo>
                    <a:pt x="394" y="16"/>
                  </a:lnTo>
                  <a:lnTo>
                    <a:pt x="416" y="21"/>
                  </a:lnTo>
                  <a:lnTo>
                    <a:pt x="438" y="16"/>
                  </a:lnTo>
                  <a:lnTo>
                    <a:pt x="460" y="16"/>
                  </a:lnTo>
                  <a:lnTo>
                    <a:pt x="482" y="18"/>
                  </a:lnTo>
                  <a:lnTo>
                    <a:pt x="503" y="19"/>
                  </a:lnTo>
                  <a:lnTo>
                    <a:pt x="525" y="2"/>
                  </a:lnTo>
                  <a:lnTo>
                    <a:pt x="547" y="2"/>
                  </a:lnTo>
                  <a:lnTo>
                    <a:pt x="569" y="5"/>
                  </a:lnTo>
                  <a:lnTo>
                    <a:pt x="591" y="18"/>
                  </a:lnTo>
                  <a:lnTo>
                    <a:pt x="613" y="17"/>
                  </a:lnTo>
                  <a:lnTo>
                    <a:pt x="635" y="17"/>
                  </a:lnTo>
                  <a:lnTo>
                    <a:pt x="657" y="17"/>
                  </a:lnTo>
                  <a:lnTo>
                    <a:pt x="679" y="18"/>
                  </a:lnTo>
                  <a:lnTo>
                    <a:pt x="701" y="19"/>
                  </a:lnTo>
                  <a:lnTo>
                    <a:pt x="723" y="18"/>
                  </a:lnTo>
                  <a:lnTo>
                    <a:pt x="744" y="19"/>
                  </a:lnTo>
                  <a:lnTo>
                    <a:pt x="766" y="0"/>
                  </a:lnTo>
                </a:path>
              </a:pathLst>
            </a:custGeom>
            <a:noFill/>
            <a:ln w="6350" cap="flat">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6"/>
            <p:cNvSpPr>
              <a:spLocks noEditPoints="1"/>
            </p:cNvSpPr>
            <p:nvPr/>
          </p:nvSpPr>
          <p:spPr bwMode="auto">
            <a:xfrm>
              <a:off x="376" y="1170"/>
              <a:ext cx="3057" cy="104"/>
            </a:xfrm>
            <a:custGeom>
              <a:avLst/>
              <a:gdLst>
                <a:gd name="T0" fmla="*/ 12 w 764"/>
                <a:gd name="T1" fmla="*/ 16 h 26"/>
                <a:gd name="T2" fmla="*/ 24 w 764"/>
                <a:gd name="T3" fmla="*/ 15 h 26"/>
                <a:gd name="T4" fmla="*/ 38 w 764"/>
                <a:gd name="T5" fmla="*/ 11 h 26"/>
                <a:gd name="T6" fmla="*/ 52 w 764"/>
                <a:gd name="T7" fmla="*/ 11 h 26"/>
                <a:gd name="T8" fmla="*/ 64 w 764"/>
                <a:gd name="T9" fmla="*/ 12 h 26"/>
                <a:gd name="T10" fmla="*/ 78 w 764"/>
                <a:gd name="T11" fmla="*/ 12 h 26"/>
                <a:gd name="T12" fmla="*/ 92 w 764"/>
                <a:gd name="T13" fmla="*/ 12 h 26"/>
                <a:gd name="T14" fmla="*/ 106 w 764"/>
                <a:gd name="T15" fmla="*/ 13 h 26"/>
                <a:gd name="T16" fmla="*/ 118 w 764"/>
                <a:gd name="T17" fmla="*/ 9 h 26"/>
                <a:gd name="T18" fmla="*/ 132 w 764"/>
                <a:gd name="T19" fmla="*/ 5 h 26"/>
                <a:gd name="T20" fmla="*/ 146 w 764"/>
                <a:gd name="T21" fmla="*/ 6 h 26"/>
                <a:gd name="T22" fmla="*/ 158 w 764"/>
                <a:gd name="T23" fmla="*/ 5 h 26"/>
                <a:gd name="T24" fmla="*/ 172 w 764"/>
                <a:gd name="T25" fmla="*/ 4 h 26"/>
                <a:gd name="T26" fmla="*/ 186 w 764"/>
                <a:gd name="T27" fmla="*/ 3 h 26"/>
                <a:gd name="T28" fmla="*/ 198 w 764"/>
                <a:gd name="T29" fmla="*/ 3 h 26"/>
                <a:gd name="T30" fmla="*/ 212 w 764"/>
                <a:gd name="T31" fmla="*/ 5 h 26"/>
                <a:gd name="T32" fmla="*/ 226 w 764"/>
                <a:gd name="T33" fmla="*/ 6 h 26"/>
                <a:gd name="T34" fmla="*/ 239 w 764"/>
                <a:gd name="T35" fmla="*/ 6 h 26"/>
                <a:gd name="T36" fmla="*/ 252 w 764"/>
                <a:gd name="T37" fmla="*/ 4 h 26"/>
                <a:gd name="T38" fmla="*/ 264 w 764"/>
                <a:gd name="T39" fmla="*/ 3 h 26"/>
                <a:gd name="T40" fmla="*/ 278 w 764"/>
                <a:gd name="T41" fmla="*/ 2 h 26"/>
                <a:gd name="T42" fmla="*/ 292 w 764"/>
                <a:gd name="T43" fmla="*/ 5 h 26"/>
                <a:gd name="T44" fmla="*/ 304 w 764"/>
                <a:gd name="T45" fmla="*/ 9 h 26"/>
                <a:gd name="T46" fmla="*/ 318 w 764"/>
                <a:gd name="T47" fmla="*/ 9 h 26"/>
                <a:gd name="T48" fmla="*/ 332 w 764"/>
                <a:gd name="T49" fmla="*/ 8 h 26"/>
                <a:gd name="T50" fmla="*/ 346 w 764"/>
                <a:gd name="T51" fmla="*/ 7 h 26"/>
                <a:gd name="T52" fmla="*/ 358 w 764"/>
                <a:gd name="T53" fmla="*/ 7 h 26"/>
                <a:gd name="T54" fmla="*/ 372 w 764"/>
                <a:gd name="T55" fmla="*/ 9 h 26"/>
                <a:gd name="T56" fmla="*/ 386 w 764"/>
                <a:gd name="T57" fmla="*/ 17 h 26"/>
                <a:gd name="T58" fmla="*/ 398 w 764"/>
                <a:gd name="T59" fmla="*/ 22 h 26"/>
                <a:gd name="T60" fmla="*/ 412 w 764"/>
                <a:gd name="T61" fmla="*/ 25 h 26"/>
                <a:gd name="T62" fmla="*/ 426 w 764"/>
                <a:gd name="T63" fmla="*/ 23 h 26"/>
                <a:gd name="T64" fmla="*/ 438 w 764"/>
                <a:gd name="T65" fmla="*/ 20 h 26"/>
                <a:gd name="T66" fmla="*/ 452 w 764"/>
                <a:gd name="T67" fmla="*/ 19 h 26"/>
                <a:gd name="T68" fmla="*/ 466 w 764"/>
                <a:gd name="T69" fmla="*/ 20 h 26"/>
                <a:gd name="T70" fmla="*/ 480 w 764"/>
                <a:gd name="T71" fmla="*/ 22 h 26"/>
                <a:gd name="T72" fmla="*/ 492 w 764"/>
                <a:gd name="T73" fmla="*/ 22 h 26"/>
                <a:gd name="T74" fmla="*/ 506 w 764"/>
                <a:gd name="T75" fmla="*/ 17 h 26"/>
                <a:gd name="T76" fmla="*/ 520 w 764"/>
                <a:gd name="T77" fmla="*/ 5 h 26"/>
                <a:gd name="T78" fmla="*/ 531 w 764"/>
                <a:gd name="T79" fmla="*/ 2 h 26"/>
                <a:gd name="T80" fmla="*/ 545 w 764"/>
                <a:gd name="T81" fmla="*/ 2 h 26"/>
                <a:gd name="T82" fmla="*/ 559 w 764"/>
                <a:gd name="T83" fmla="*/ 5 h 26"/>
                <a:gd name="T84" fmla="*/ 571 w 764"/>
                <a:gd name="T85" fmla="*/ 10 h 26"/>
                <a:gd name="T86" fmla="*/ 585 w 764"/>
                <a:gd name="T87" fmla="*/ 18 h 26"/>
                <a:gd name="T88" fmla="*/ 599 w 764"/>
                <a:gd name="T89" fmla="*/ 21 h 26"/>
                <a:gd name="T90" fmla="*/ 611 w 764"/>
                <a:gd name="T91" fmla="*/ 20 h 26"/>
                <a:gd name="T92" fmla="*/ 625 w 764"/>
                <a:gd name="T93" fmla="*/ 21 h 26"/>
                <a:gd name="T94" fmla="*/ 639 w 764"/>
                <a:gd name="T95" fmla="*/ 21 h 26"/>
                <a:gd name="T96" fmla="*/ 653 w 764"/>
                <a:gd name="T97" fmla="*/ 21 h 26"/>
                <a:gd name="T98" fmla="*/ 665 w 764"/>
                <a:gd name="T99" fmla="*/ 21 h 26"/>
                <a:gd name="T100" fmla="*/ 679 w 764"/>
                <a:gd name="T101" fmla="*/ 22 h 26"/>
                <a:gd name="T102" fmla="*/ 693 w 764"/>
                <a:gd name="T103" fmla="*/ 23 h 26"/>
                <a:gd name="T104" fmla="*/ 705 w 764"/>
                <a:gd name="T105" fmla="*/ 23 h 26"/>
                <a:gd name="T106" fmla="*/ 719 w 764"/>
                <a:gd name="T107" fmla="*/ 22 h 26"/>
                <a:gd name="T108" fmla="*/ 733 w 764"/>
                <a:gd name="T109" fmla="*/ 22 h 26"/>
                <a:gd name="T110" fmla="*/ 745 w 764"/>
                <a:gd name="T111" fmla="*/ 19 h 26"/>
                <a:gd name="T112" fmla="*/ 759 w 764"/>
                <a:gd name="T113"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64" h="26">
                  <a:moveTo>
                    <a:pt x="2" y="17"/>
                  </a:moveTo>
                  <a:lnTo>
                    <a:pt x="4" y="17"/>
                  </a:lnTo>
                  <a:moveTo>
                    <a:pt x="6" y="17"/>
                  </a:moveTo>
                  <a:lnTo>
                    <a:pt x="8" y="17"/>
                  </a:lnTo>
                  <a:moveTo>
                    <a:pt x="10" y="16"/>
                  </a:moveTo>
                  <a:lnTo>
                    <a:pt x="12" y="16"/>
                  </a:lnTo>
                  <a:moveTo>
                    <a:pt x="14" y="16"/>
                  </a:moveTo>
                  <a:lnTo>
                    <a:pt x="16" y="16"/>
                  </a:lnTo>
                  <a:moveTo>
                    <a:pt x="18" y="16"/>
                  </a:moveTo>
                  <a:lnTo>
                    <a:pt x="19" y="16"/>
                  </a:lnTo>
                  <a:lnTo>
                    <a:pt x="20" y="16"/>
                  </a:lnTo>
                  <a:moveTo>
                    <a:pt x="22" y="15"/>
                  </a:moveTo>
                  <a:lnTo>
                    <a:pt x="24" y="15"/>
                  </a:lnTo>
                  <a:moveTo>
                    <a:pt x="26" y="14"/>
                  </a:moveTo>
                  <a:lnTo>
                    <a:pt x="28" y="14"/>
                  </a:lnTo>
                  <a:moveTo>
                    <a:pt x="30" y="13"/>
                  </a:moveTo>
                  <a:lnTo>
                    <a:pt x="32" y="12"/>
                  </a:lnTo>
                  <a:moveTo>
                    <a:pt x="34" y="12"/>
                  </a:moveTo>
                  <a:lnTo>
                    <a:pt x="36" y="11"/>
                  </a:lnTo>
                  <a:moveTo>
                    <a:pt x="38" y="11"/>
                  </a:moveTo>
                  <a:lnTo>
                    <a:pt x="40" y="10"/>
                  </a:lnTo>
                  <a:moveTo>
                    <a:pt x="42" y="10"/>
                  </a:moveTo>
                  <a:lnTo>
                    <a:pt x="44" y="10"/>
                  </a:lnTo>
                  <a:moveTo>
                    <a:pt x="46" y="10"/>
                  </a:moveTo>
                  <a:lnTo>
                    <a:pt x="48" y="11"/>
                  </a:lnTo>
                  <a:moveTo>
                    <a:pt x="50" y="11"/>
                  </a:moveTo>
                  <a:lnTo>
                    <a:pt x="52" y="11"/>
                  </a:lnTo>
                  <a:moveTo>
                    <a:pt x="54" y="11"/>
                  </a:moveTo>
                  <a:lnTo>
                    <a:pt x="56" y="11"/>
                  </a:lnTo>
                  <a:moveTo>
                    <a:pt x="58" y="12"/>
                  </a:moveTo>
                  <a:lnTo>
                    <a:pt x="60" y="12"/>
                  </a:lnTo>
                  <a:moveTo>
                    <a:pt x="62" y="12"/>
                  </a:moveTo>
                  <a:lnTo>
                    <a:pt x="63" y="12"/>
                  </a:lnTo>
                  <a:lnTo>
                    <a:pt x="64" y="12"/>
                  </a:lnTo>
                  <a:moveTo>
                    <a:pt x="66" y="12"/>
                  </a:moveTo>
                  <a:lnTo>
                    <a:pt x="68" y="12"/>
                  </a:lnTo>
                  <a:moveTo>
                    <a:pt x="70" y="12"/>
                  </a:moveTo>
                  <a:lnTo>
                    <a:pt x="72" y="12"/>
                  </a:lnTo>
                  <a:moveTo>
                    <a:pt x="74" y="12"/>
                  </a:moveTo>
                  <a:lnTo>
                    <a:pt x="76" y="12"/>
                  </a:lnTo>
                  <a:moveTo>
                    <a:pt x="78" y="12"/>
                  </a:moveTo>
                  <a:lnTo>
                    <a:pt x="80" y="12"/>
                  </a:lnTo>
                  <a:moveTo>
                    <a:pt x="82" y="12"/>
                  </a:moveTo>
                  <a:lnTo>
                    <a:pt x="84" y="12"/>
                  </a:lnTo>
                  <a:moveTo>
                    <a:pt x="86" y="12"/>
                  </a:moveTo>
                  <a:lnTo>
                    <a:pt x="88" y="12"/>
                  </a:lnTo>
                  <a:moveTo>
                    <a:pt x="90" y="12"/>
                  </a:moveTo>
                  <a:lnTo>
                    <a:pt x="92" y="12"/>
                  </a:lnTo>
                  <a:moveTo>
                    <a:pt x="94" y="12"/>
                  </a:moveTo>
                  <a:lnTo>
                    <a:pt x="96" y="12"/>
                  </a:lnTo>
                  <a:moveTo>
                    <a:pt x="98" y="13"/>
                  </a:moveTo>
                  <a:lnTo>
                    <a:pt x="100" y="13"/>
                  </a:lnTo>
                  <a:moveTo>
                    <a:pt x="102" y="13"/>
                  </a:moveTo>
                  <a:lnTo>
                    <a:pt x="104" y="13"/>
                  </a:lnTo>
                  <a:moveTo>
                    <a:pt x="106" y="13"/>
                  </a:moveTo>
                  <a:lnTo>
                    <a:pt x="107" y="13"/>
                  </a:lnTo>
                  <a:lnTo>
                    <a:pt x="108" y="13"/>
                  </a:lnTo>
                  <a:moveTo>
                    <a:pt x="110" y="12"/>
                  </a:moveTo>
                  <a:lnTo>
                    <a:pt x="112" y="11"/>
                  </a:lnTo>
                  <a:moveTo>
                    <a:pt x="114" y="10"/>
                  </a:moveTo>
                  <a:lnTo>
                    <a:pt x="116" y="10"/>
                  </a:lnTo>
                  <a:moveTo>
                    <a:pt x="118" y="9"/>
                  </a:moveTo>
                  <a:lnTo>
                    <a:pt x="120" y="8"/>
                  </a:lnTo>
                  <a:moveTo>
                    <a:pt x="122" y="8"/>
                  </a:moveTo>
                  <a:lnTo>
                    <a:pt x="124" y="7"/>
                  </a:lnTo>
                  <a:moveTo>
                    <a:pt x="126" y="6"/>
                  </a:moveTo>
                  <a:lnTo>
                    <a:pt x="128" y="5"/>
                  </a:lnTo>
                  <a:moveTo>
                    <a:pt x="130" y="5"/>
                  </a:moveTo>
                  <a:lnTo>
                    <a:pt x="132" y="5"/>
                  </a:lnTo>
                  <a:moveTo>
                    <a:pt x="134" y="5"/>
                  </a:moveTo>
                  <a:lnTo>
                    <a:pt x="136" y="5"/>
                  </a:lnTo>
                  <a:moveTo>
                    <a:pt x="138" y="5"/>
                  </a:moveTo>
                  <a:lnTo>
                    <a:pt x="140" y="5"/>
                  </a:lnTo>
                  <a:moveTo>
                    <a:pt x="142" y="6"/>
                  </a:moveTo>
                  <a:lnTo>
                    <a:pt x="144" y="6"/>
                  </a:lnTo>
                  <a:moveTo>
                    <a:pt x="146" y="6"/>
                  </a:moveTo>
                  <a:lnTo>
                    <a:pt x="148" y="6"/>
                  </a:lnTo>
                  <a:moveTo>
                    <a:pt x="150" y="6"/>
                  </a:moveTo>
                  <a:lnTo>
                    <a:pt x="151" y="6"/>
                  </a:lnTo>
                  <a:lnTo>
                    <a:pt x="152" y="6"/>
                  </a:lnTo>
                  <a:moveTo>
                    <a:pt x="154" y="6"/>
                  </a:moveTo>
                  <a:lnTo>
                    <a:pt x="156" y="6"/>
                  </a:lnTo>
                  <a:moveTo>
                    <a:pt x="158" y="5"/>
                  </a:moveTo>
                  <a:lnTo>
                    <a:pt x="160" y="5"/>
                  </a:lnTo>
                  <a:moveTo>
                    <a:pt x="162" y="5"/>
                  </a:moveTo>
                  <a:lnTo>
                    <a:pt x="164" y="5"/>
                  </a:lnTo>
                  <a:moveTo>
                    <a:pt x="166" y="5"/>
                  </a:moveTo>
                  <a:lnTo>
                    <a:pt x="168" y="4"/>
                  </a:lnTo>
                  <a:moveTo>
                    <a:pt x="170" y="4"/>
                  </a:moveTo>
                  <a:lnTo>
                    <a:pt x="172" y="4"/>
                  </a:lnTo>
                  <a:moveTo>
                    <a:pt x="174" y="4"/>
                  </a:moveTo>
                  <a:lnTo>
                    <a:pt x="176" y="4"/>
                  </a:lnTo>
                  <a:moveTo>
                    <a:pt x="178" y="4"/>
                  </a:moveTo>
                  <a:lnTo>
                    <a:pt x="180" y="4"/>
                  </a:lnTo>
                  <a:moveTo>
                    <a:pt x="182" y="4"/>
                  </a:moveTo>
                  <a:lnTo>
                    <a:pt x="184" y="4"/>
                  </a:lnTo>
                  <a:moveTo>
                    <a:pt x="186" y="3"/>
                  </a:moveTo>
                  <a:lnTo>
                    <a:pt x="188" y="3"/>
                  </a:lnTo>
                  <a:moveTo>
                    <a:pt x="190" y="3"/>
                  </a:moveTo>
                  <a:lnTo>
                    <a:pt x="192" y="3"/>
                  </a:lnTo>
                  <a:moveTo>
                    <a:pt x="194" y="3"/>
                  </a:moveTo>
                  <a:lnTo>
                    <a:pt x="195" y="3"/>
                  </a:lnTo>
                  <a:lnTo>
                    <a:pt x="196" y="3"/>
                  </a:lnTo>
                  <a:moveTo>
                    <a:pt x="198" y="3"/>
                  </a:moveTo>
                  <a:lnTo>
                    <a:pt x="200" y="4"/>
                  </a:lnTo>
                  <a:moveTo>
                    <a:pt x="202" y="4"/>
                  </a:moveTo>
                  <a:lnTo>
                    <a:pt x="204" y="4"/>
                  </a:lnTo>
                  <a:moveTo>
                    <a:pt x="206" y="4"/>
                  </a:moveTo>
                  <a:lnTo>
                    <a:pt x="208" y="5"/>
                  </a:lnTo>
                  <a:moveTo>
                    <a:pt x="210" y="5"/>
                  </a:moveTo>
                  <a:lnTo>
                    <a:pt x="212" y="5"/>
                  </a:lnTo>
                  <a:moveTo>
                    <a:pt x="214" y="6"/>
                  </a:moveTo>
                  <a:lnTo>
                    <a:pt x="216" y="6"/>
                  </a:lnTo>
                  <a:moveTo>
                    <a:pt x="218" y="6"/>
                  </a:moveTo>
                  <a:lnTo>
                    <a:pt x="220" y="6"/>
                  </a:lnTo>
                  <a:moveTo>
                    <a:pt x="222" y="6"/>
                  </a:moveTo>
                  <a:lnTo>
                    <a:pt x="224" y="6"/>
                  </a:lnTo>
                  <a:moveTo>
                    <a:pt x="226" y="6"/>
                  </a:moveTo>
                  <a:lnTo>
                    <a:pt x="228" y="6"/>
                  </a:lnTo>
                  <a:moveTo>
                    <a:pt x="230" y="6"/>
                  </a:moveTo>
                  <a:lnTo>
                    <a:pt x="232" y="6"/>
                  </a:lnTo>
                  <a:moveTo>
                    <a:pt x="234" y="6"/>
                  </a:moveTo>
                  <a:lnTo>
                    <a:pt x="236" y="6"/>
                  </a:lnTo>
                  <a:moveTo>
                    <a:pt x="238" y="6"/>
                  </a:moveTo>
                  <a:lnTo>
                    <a:pt x="239" y="6"/>
                  </a:lnTo>
                  <a:lnTo>
                    <a:pt x="240" y="6"/>
                  </a:lnTo>
                  <a:moveTo>
                    <a:pt x="242" y="6"/>
                  </a:moveTo>
                  <a:lnTo>
                    <a:pt x="244" y="5"/>
                  </a:lnTo>
                  <a:moveTo>
                    <a:pt x="246" y="5"/>
                  </a:moveTo>
                  <a:lnTo>
                    <a:pt x="248" y="5"/>
                  </a:lnTo>
                  <a:moveTo>
                    <a:pt x="250" y="4"/>
                  </a:moveTo>
                  <a:lnTo>
                    <a:pt x="252" y="4"/>
                  </a:lnTo>
                  <a:moveTo>
                    <a:pt x="254" y="4"/>
                  </a:moveTo>
                  <a:lnTo>
                    <a:pt x="256" y="4"/>
                  </a:lnTo>
                  <a:moveTo>
                    <a:pt x="258" y="3"/>
                  </a:moveTo>
                  <a:lnTo>
                    <a:pt x="260" y="3"/>
                  </a:lnTo>
                  <a:lnTo>
                    <a:pt x="260" y="3"/>
                  </a:lnTo>
                  <a:moveTo>
                    <a:pt x="262" y="3"/>
                  </a:moveTo>
                  <a:lnTo>
                    <a:pt x="264" y="3"/>
                  </a:lnTo>
                  <a:moveTo>
                    <a:pt x="266" y="3"/>
                  </a:moveTo>
                  <a:lnTo>
                    <a:pt x="268" y="3"/>
                  </a:lnTo>
                  <a:moveTo>
                    <a:pt x="270" y="3"/>
                  </a:moveTo>
                  <a:lnTo>
                    <a:pt x="272" y="2"/>
                  </a:lnTo>
                  <a:moveTo>
                    <a:pt x="274" y="2"/>
                  </a:moveTo>
                  <a:lnTo>
                    <a:pt x="276" y="2"/>
                  </a:lnTo>
                  <a:moveTo>
                    <a:pt x="278" y="2"/>
                  </a:moveTo>
                  <a:lnTo>
                    <a:pt x="280" y="2"/>
                  </a:lnTo>
                  <a:moveTo>
                    <a:pt x="282" y="2"/>
                  </a:moveTo>
                  <a:lnTo>
                    <a:pt x="284" y="3"/>
                  </a:lnTo>
                  <a:moveTo>
                    <a:pt x="286" y="3"/>
                  </a:moveTo>
                  <a:lnTo>
                    <a:pt x="288" y="4"/>
                  </a:lnTo>
                  <a:moveTo>
                    <a:pt x="290" y="5"/>
                  </a:moveTo>
                  <a:lnTo>
                    <a:pt x="292" y="5"/>
                  </a:lnTo>
                  <a:moveTo>
                    <a:pt x="294" y="6"/>
                  </a:moveTo>
                  <a:lnTo>
                    <a:pt x="296" y="6"/>
                  </a:lnTo>
                  <a:moveTo>
                    <a:pt x="298" y="7"/>
                  </a:moveTo>
                  <a:lnTo>
                    <a:pt x="300" y="8"/>
                  </a:lnTo>
                  <a:moveTo>
                    <a:pt x="302" y="8"/>
                  </a:moveTo>
                  <a:lnTo>
                    <a:pt x="304" y="9"/>
                  </a:lnTo>
                  <a:lnTo>
                    <a:pt x="304" y="9"/>
                  </a:lnTo>
                  <a:moveTo>
                    <a:pt x="306" y="9"/>
                  </a:moveTo>
                  <a:lnTo>
                    <a:pt x="308" y="9"/>
                  </a:lnTo>
                  <a:moveTo>
                    <a:pt x="310" y="9"/>
                  </a:moveTo>
                  <a:lnTo>
                    <a:pt x="312" y="9"/>
                  </a:lnTo>
                  <a:moveTo>
                    <a:pt x="314" y="9"/>
                  </a:moveTo>
                  <a:lnTo>
                    <a:pt x="316" y="9"/>
                  </a:lnTo>
                  <a:moveTo>
                    <a:pt x="318" y="9"/>
                  </a:moveTo>
                  <a:lnTo>
                    <a:pt x="320" y="9"/>
                  </a:lnTo>
                  <a:moveTo>
                    <a:pt x="322" y="9"/>
                  </a:moveTo>
                  <a:lnTo>
                    <a:pt x="324" y="9"/>
                  </a:lnTo>
                  <a:moveTo>
                    <a:pt x="326" y="9"/>
                  </a:moveTo>
                  <a:lnTo>
                    <a:pt x="328" y="9"/>
                  </a:lnTo>
                  <a:moveTo>
                    <a:pt x="330" y="9"/>
                  </a:moveTo>
                  <a:lnTo>
                    <a:pt x="332" y="8"/>
                  </a:lnTo>
                  <a:moveTo>
                    <a:pt x="334" y="8"/>
                  </a:moveTo>
                  <a:lnTo>
                    <a:pt x="336" y="8"/>
                  </a:lnTo>
                  <a:moveTo>
                    <a:pt x="338" y="8"/>
                  </a:moveTo>
                  <a:lnTo>
                    <a:pt x="340" y="8"/>
                  </a:lnTo>
                  <a:moveTo>
                    <a:pt x="342" y="8"/>
                  </a:moveTo>
                  <a:lnTo>
                    <a:pt x="344" y="7"/>
                  </a:lnTo>
                  <a:moveTo>
                    <a:pt x="346" y="7"/>
                  </a:moveTo>
                  <a:lnTo>
                    <a:pt x="348" y="7"/>
                  </a:lnTo>
                  <a:lnTo>
                    <a:pt x="348" y="7"/>
                  </a:lnTo>
                  <a:moveTo>
                    <a:pt x="350" y="7"/>
                  </a:moveTo>
                  <a:lnTo>
                    <a:pt x="352" y="7"/>
                  </a:lnTo>
                  <a:moveTo>
                    <a:pt x="354" y="7"/>
                  </a:moveTo>
                  <a:lnTo>
                    <a:pt x="356" y="7"/>
                  </a:lnTo>
                  <a:moveTo>
                    <a:pt x="358" y="7"/>
                  </a:moveTo>
                  <a:lnTo>
                    <a:pt x="360" y="8"/>
                  </a:lnTo>
                  <a:moveTo>
                    <a:pt x="362" y="8"/>
                  </a:moveTo>
                  <a:lnTo>
                    <a:pt x="364" y="8"/>
                  </a:lnTo>
                  <a:moveTo>
                    <a:pt x="366" y="8"/>
                  </a:moveTo>
                  <a:lnTo>
                    <a:pt x="368" y="8"/>
                  </a:lnTo>
                  <a:moveTo>
                    <a:pt x="370" y="8"/>
                  </a:moveTo>
                  <a:lnTo>
                    <a:pt x="372" y="9"/>
                  </a:lnTo>
                  <a:moveTo>
                    <a:pt x="374" y="10"/>
                  </a:moveTo>
                  <a:lnTo>
                    <a:pt x="376" y="11"/>
                  </a:lnTo>
                  <a:moveTo>
                    <a:pt x="378" y="12"/>
                  </a:moveTo>
                  <a:lnTo>
                    <a:pt x="380" y="13"/>
                  </a:lnTo>
                  <a:moveTo>
                    <a:pt x="382" y="15"/>
                  </a:moveTo>
                  <a:lnTo>
                    <a:pt x="384" y="16"/>
                  </a:lnTo>
                  <a:moveTo>
                    <a:pt x="386" y="17"/>
                  </a:moveTo>
                  <a:lnTo>
                    <a:pt x="388" y="18"/>
                  </a:lnTo>
                  <a:moveTo>
                    <a:pt x="390" y="19"/>
                  </a:moveTo>
                  <a:lnTo>
                    <a:pt x="392" y="20"/>
                  </a:lnTo>
                  <a:lnTo>
                    <a:pt x="392" y="20"/>
                  </a:lnTo>
                  <a:moveTo>
                    <a:pt x="394" y="21"/>
                  </a:moveTo>
                  <a:lnTo>
                    <a:pt x="396" y="21"/>
                  </a:lnTo>
                  <a:moveTo>
                    <a:pt x="398" y="22"/>
                  </a:moveTo>
                  <a:lnTo>
                    <a:pt x="400" y="22"/>
                  </a:lnTo>
                  <a:moveTo>
                    <a:pt x="402" y="23"/>
                  </a:moveTo>
                  <a:lnTo>
                    <a:pt x="404" y="23"/>
                  </a:lnTo>
                  <a:moveTo>
                    <a:pt x="406" y="24"/>
                  </a:moveTo>
                  <a:lnTo>
                    <a:pt x="408" y="24"/>
                  </a:lnTo>
                  <a:moveTo>
                    <a:pt x="410" y="25"/>
                  </a:moveTo>
                  <a:lnTo>
                    <a:pt x="412" y="25"/>
                  </a:lnTo>
                  <a:moveTo>
                    <a:pt x="414" y="26"/>
                  </a:moveTo>
                  <a:lnTo>
                    <a:pt x="416" y="25"/>
                  </a:lnTo>
                  <a:moveTo>
                    <a:pt x="418" y="25"/>
                  </a:moveTo>
                  <a:lnTo>
                    <a:pt x="420" y="24"/>
                  </a:lnTo>
                  <a:moveTo>
                    <a:pt x="422" y="24"/>
                  </a:moveTo>
                  <a:lnTo>
                    <a:pt x="424" y="23"/>
                  </a:lnTo>
                  <a:moveTo>
                    <a:pt x="426" y="23"/>
                  </a:moveTo>
                  <a:lnTo>
                    <a:pt x="428" y="22"/>
                  </a:lnTo>
                  <a:moveTo>
                    <a:pt x="430" y="22"/>
                  </a:moveTo>
                  <a:lnTo>
                    <a:pt x="432" y="21"/>
                  </a:lnTo>
                  <a:moveTo>
                    <a:pt x="434" y="21"/>
                  </a:moveTo>
                  <a:lnTo>
                    <a:pt x="436" y="20"/>
                  </a:lnTo>
                  <a:lnTo>
                    <a:pt x="436" y="20"/>
                  </a:lnTo>
                  <a:moveTo>
                    <a:pt x="438" y="20"/>
                  </a:moveTo>
                  <a:lnTo>
                    <a:pt x="440" y="20"/>
                  </a:lnTo>
                  <a:moveTo>
                    <a:pt x="442" y="20"/>
                  </a:moveTo>
                  <a:lnTo>
                    <a:pt x="444" y="20"/>
                  </a:lnTo>
                  <a:moveTo>
                    <a:pt x="446" y="20"/>
                  </a:moveTo>
                  <a:lnTo>
                    <a:pt x="448" y="19"/>
                  </a:lnTo>
                  <a:moveTo>
                    <a:pt x="450" y="19"/>
                  </a:moveTo>
                  <a:lnTo>
                    <a:pt x="452" y="19"/>
                  </a:lnTo>
                  <a:moveTo>
                    <a:pt x="454" y="19"/>
                  </a:moveTo>
                  <a:lnTo>
                    <a:pt x="456" y="19"/>
                  </a:lnTo>
                  <a:moveTo>
                    <a:pt x="458" y="19"/>
                  </a:moveTo>
                  <a:lnTo>
                    <a:pt x="460" y="19"/>
                  </a:lnTo>
                  <a:moveTo>
                    <a:pt x="462" y="20"/>
                  </a:moveTo>
                  <a:lnTo>
                    <a:pt x="464" y="20"/>
                  </a:lnTo>
                  <a:moveTo>
                    <a:pt x="466" y="20"/>
                  </a:moveTo>
                  <a:lnTo>
                    <a:pt x="468" y="20"/>
                  </a:lnTo>
                  <a:moveTo>
                    <a:pt x="470" y="21"/>
                  </a:moveTo>
                  <a:lnTo>
                    <a:pt x="472" y="21"/>
                  </a:lnTo>
                  <a:moveTo>
                    <a:pt x="474" y="21"/>
                  </a:moveTo>
                  <a:lnTo>
                    <a:pt x="476" y="21"/>
                  </a:lnTo>
                  <a:moveTo>
                    <a:pt x="478" y="22"/>
                  </a:moveTo>
                  <a:lnTo>
                    <a:pt x="480" y="22"/>
                  </a:lnTo>
                  <a:lnTo>
                    <a:pt x="480" y="22"/>
                  </a:lnTo>
                  <a:moveTo>
                    <a:pt x="482" y="22"/>
                  </a:moveTo>
                  <a:lnTo>
                    <a:pt x="484" y="22"/>
                  </a:lnTo>
                  <a:moveTo>
                    <a:pt x="486" y="22"/>
                  </a:moveTo>
                  <a:lnTo>
                    <a:pt x="488" y="22"/>
                  </a:lnTo>
                  <a:moveTo>
                    <a:pt x="490" y="22"/>
                  </a:moveTo>
                  <a:lnTo>
                    <a:pt x="492" y="22"/>
                  </a:lnTo>
                  <a:moveTo>
                    <a:pt x="494" y="22"/>
                  </a:moveTo>
                  <a:lnTo>
                    <a:pt x="496" y="22"/>
                  </a:lnTo>
                  <a:moveTo>
                    <a:pt x="498" y="22"/>
                  </a:moveTo>
                  <a:lnTo>
                    <a:pt x="500" y="22"/>
                  </a:lnTo>
                  <a:moveTo>
                    <a:pt x="502" y="21"/>
                  </a:moveTo>
                  <a:lnTo>
                    <a:pt x="504" y="19"/>
                  </a:lnTo>
                  <a:moveTo>
                    <a:pt x="506" y="17"/>
                  </a:moveTo>
                  <a:lnTo>
                    <a:pt x="508" y="16"/>
                  </a:lnTo>
                  <a:moveTo>
                    <a:pt x="510" y="14"/>
                  </a:moveTo>
                  <a:lnTo>
                    <a:pt x="512" y="12"/>
                  </a:lnTo>
                  <a:moveTo>
                    <a:pt x="514" y="10"/>
                  </a:moveTo>
                  <a:lnTo>
                    <a:pt x="516" y="8"/>
                  </a:lnTo>
                  <a:moveTo>
                    <a:pt x="518" y="7"/>
                  </a:moveTo>
                  <a:lnTo>
                    <a:pt x="520" y="5"/>
                  </a:lnTo>
                  <a:moveTo>
                    <a:pt x="522" y="3"/>
                  </a:moveTo>
                  <a:lnTo>
                    <a:pt x="523" y="2"/>
                  </a:lnTo>
                  <a:lnTo>
                    <a:pt x="523" y="2"/>
                  </a:lnTo>
                  <a:moveTo>
                    <a:pt x="525" y="2"/>
                  </a:moveTo>
                  <a:lnTo>
                    <a:pt x="527" y="2"/>
                  </a:lnTo>
                  <a:moveTo>
                    <a:pt x="529" y="2"/>
                  </a:moveTo>
                  <a:lnTo>
                    <a:pt x="531" y="2"/>
                  </a:lnTo>
                  <a:moveTo>
                    <a:pt x="533" y="2"/>
                  </a:moveTo>
                  <a:lnTo>
                    <a:pt x="535" y="2"/>
                  </a:lnTo>
                  <a:moveTo>
                    <a:pt x="537" y="2"/>
                  </a:moveTo>
                  <a:lnTo>
                    <a:pt x="539" y="2"/>
                  </a:lnTo>
                  <a:moveTo>
                    <a:pt x="541" y="2"/>
                  </a:moveTo>
                  <a:lnTo>
                    <a:pt x="543" y="2"/>
                  </a:lnTo>
                  <a:moveTo>
                    <a:pt x="545" y="2"/>
                  </a:moveTo>
                  <a:lnTo>
                    <a:pt x="547" y="2"/>
                  </a:lnTo>
                  <a:moveTo>
                    <a:pt x="549" y="3"/>
                  </a:moveTo>
                  <a:lnTo>
                    <a:pt x="551" y="3"/>
                  </a:lnTo>
                  <a:moveTo>
                    <a:pt x="553" y="4"/>
                  </a:moveTo>
                  <a:lnTo>
                    <a:pt x="555" y="4"/>
                  </a:lnTo>
                  <a:moveTo>
                    <a:pt x="557" y="5"/>
                  </a:moveTo>
                  <a:lnTo>
                    <a:pt x="559" y="5"/>
                  </a:lnTo>
                  <a:moveTo>
                    <a:pt x="561" y="6"/>
                  </a:moveTo>
                  <a:lnTo>
                    <a:pt x="563" y="6"/>
                  </a:lnTo>
                  <a:moveTo>
                    <a:pt x="565" y="7"/>
                  </a:moveTo>
                  <a:lnTo>
                    <a:pt x="567" y="7"/>
                  </a:lnTo>
                  <a:lnTo>
                    <a:pt x="567" y="7"/>
                  </a:lnTo>
                  <a:moveTo>
                    <a:pt x="569" y="8"/>
                  </a:moveTo>
                  <a:lnTo>
                    <a:pt x="571" y="10"/>
                  </a:lnTo>
                  <a:moveTo>
                    <a:pt x="573" y="11"/>
                  </a:moveTo>
                  <a:lnTo>
                    <a:pt x="575" y="12"/>
                  </a:lnTo>
                  <a:moveTo>
                    <a:pt x="577" y="13"/>
                  </a:moveTo>
                  <a:lnTo>
                    <a:pt x="579" y="15"/>
                  </a:lnTo>
                  <a:moveTo>
                    <a:pt x="581" y="16"/>
                  </a:moveTo>
                  <a:lnTo>
                    <a:pt x="583" y="17"/>
                  </a:lnTo>
                  <a:moveTo>
                    <a:pt x="585" y="18"/>
                  </a:moveTo>
                  <a:lnTo>
                    <a:pt x="587" y="20"/>
                  </a:lnTo>
                  <a:moveTo>
                    <a:pt x="589" y="21"/>
                  </a:moveTo>
                  <a:lnTo>
                    <a:pt x="591" y="21"/>
                  </a:lnTo>
                  <a:moveTo>
                    <a:pt x="593" y="21"/>
                  </a:moveTo>
                  <a:lnTo>
                    <a:pt x="595" y="21"/>
                  </a:lnTo>
                  <a:moveTo>
                    <a:pt x="597" y="21"/>
                  </a:moveTo>
                  <a:lnTo>
                    <a:pt x="599" y="21"/>
                  </a:lnTo>
                  <a:moveTo>
                    <a:pt x="601" y="20"/>
                  </a:moveTo>
                  <a:lnTo>
                    <a:pt x="603" y="20"/>
                  </a:lnTo>
                  <a:moveTo>
                    <a:pt x="605" y="20"/>
                  </a:moveTo>
                  <a:lnTo>
                    <a:pt x="607" y="20"/>
                  </a:lnTo>
                  <a:moveTo>
                    <a:pt x="609" y="20"/>
                  </a:moveTo>
                  <a:lnTo>
                    <a:pt x="611" y="20"/>
                  </a:lnTo>
                  <a:lnTo>
                    <a:pt x="611" y="20"/>
                  </a:lnTo>
                  <a:moveTo>
                    <a:pt x="613" y="20"/>
                  </a:moveTo>
                  <a:lnTo>
                    <a:pt x="615" y="20"/>
                  </a:lnTo>
                  <a:moveTo>
                    <a:pt x="617" y="20"/>
                  </a:moveTo>
                  <a:lnTo>
                    <a:pt x="619" y="20"/>
                  </a:lnTo>
                  <a:moveTo>
                    <a:pt x="621" y="20"/>
                  </a:moveTo>
                  <a:lnTo>
                    <a:pt x="623" y="21"/>
                  </a:lnTo>
                  <a:moveTo>
                    <a:pt x="625" y="21"/>
                  </a:moveTo>
                  <a:lnTo>
                    <a:pt x="627" y="21"/>
                  </a:lnTo>
                  <a:moveTo>
                    <a:pt x="629" y="21"/>
                  </a:moveTo>
                  <a:lnTo>
                    <a:pt x="631" y="21"/>
                  </a:lnTo>
                  <a:moveTo>
                    <a:pt x="633" y="21"/>
                  </a:moveTo>
                  <a:lnTo>
                    <a:pt x="635" y="21"/>
                  </a:lnTo>
                  <a:moveTo>
                    <a:pt x="637" y="21"/>
                  </a:moveTo>
                  <a:lnTo>
                    <a:pt x="639" y="21"/>
                  </a:lnTo>
                  <a:moveTo>
                    <a:pt x="641" y="21"/>
                  </a:moveTo>
                  <a:lnTo>
                    <a:pt x="643" y="21"/>
                  </a:lnTo>
                  <a:moveTo>
                    <a:pt x="645" y="21"/>
                  </a:moveTo>
                  <a:lnTo>
                    <a:pt x="647" y="21"/>
                  </a:lnTo>
                  <a:moveTo>
                    <a:pt x="649" y="21"/>
                  </a:moveTo>
                  <a:lnTo>
                    <a:pt x="651" y="21"/>
                  </a:lnTo>
                  <a:moveTo>
                    <a:pt x="653" y="21"/>
                  </a:moveTo>
                  <a:lnTo>
                    <a:pt x="655" y="21"/>
                  </a:lnTo>
                  <a:lnTo>
                    <a:pt x="655" y="21"/>
                  </a:lnTo>
                  <a:moveTo>
                    <a:pt x="657" y="21"/>
                  </a:moveTo>
                  <a:lnTo>
                    <a:pt x="659" y="21"/>
                  </a:lnTo>
                  <a:moveTo>
                    <a:pt x="661" y="21"/>
                  </a:moveTo>
                  <a:lnTo>
                    <a:pt x="663" y="21"/>
                  </a:lnTo>
                  <a:moveTo>
                    <a:pt x="665" y="21"/>
                  </a:moveTo>
                  <a:lnTo>
                    <a:pt x="667" y="22"/>
                  </a:lnTo>
                  <a:moveTo>
                    <a:pt x="669" y="22"/>
                  </a:moveTo>
                  <a:lnTo>
                    <a:pt x="671" y="22"/>
                  </a:lnTo>
                  <a:moveTo>
                    <a:pt x="673" y="22"/>
                  </a:moveTo>
                  <a:lnTo>
                    <a:pt x="675" y="22"/>
                  </a:lnTo>
                  <a:moveTo>
                    <a:pt x="677" y="22"/>
                  </a:moveTo>
                  <a:lnTo>
                    <a:pt x="679" y="22"/>
                  </a:lnTo>
                  <a:moveTo>
                    <a:pt x="681" y="22"/>
                  </a:moveTo>
                  <a:lnTo>
                    <a:pt x="683" y="22"/>
                  </a:lnTo>
                  <a:moveTo>
                    <a:pt x="685" y="22"/>
                  </a:moveTo>
                  <a:lnTo>
                    <a:pt x="687" y="22"/>
                  </a:lnTo>
                  <a:moveTo>
                    <a:pt x="689" y="23"/>
                  </a:moveTo>
                  <a:lnTo>
                    <a:pt x="691" y="23"/>
                  </a:lnTo>
                  <a:moveTo>
                    <a:pt x="693" y="23"/>
                  </a:moveTo>
                  <a:lnTo>
                    <a:pt x="695" y="23"/>
                  </a:lnTo>
                  <a:moveTo>
                    <a:pt x="697" y="23"/>
                  </a:moveTo>
                  <a:lnTo>
                    <a:pt x="699" y="23"/>
                  </a:lnTo>
                  <a:lnTo>
                    <a:pt x="699" y="23"/>
                  </a:lnTo>
                  <a:moveTo>
                    <a:pt x="701" y="23"/>
                  </a:moveTo>
                  <a:lnTo>
                    <a:pt x="703" y="23"/>
                  </a:lnTo>
                  <a:moveTo>
                    <a:pt x="705" y="23"/>
                  </a:moveTo>
                  <a:lnTo>
                    <a:pt x="707" y="23"/>
                  </a:lnTo>
                  <a:moveTo>
                    <a:pt x="709" y="23"/>
                  </a:moveTo>
                  <a:lnTo>
                    <a:pt x="711" y="22"/>
                  </a:lnTo>
                  <a:moveTo>
                    <a:pt x="713" y="22"/>
                  </a:moveTo>
                  <a:lnTo>
                    <a:pt x="715" y="22"/>
                  </a:lnTo>
                  <a:moveTo>
                    <a:pt x="717" y="22"/>
                  </a:moveTo>
                  <a:lnTo>
                    <a:pt x="719" y="22"/>
                  </a:lnTo>
                  <a:moveTo>
                    <a:pt x="721" y="22"/>
                  </a:moveTo>
                  <a:lnTo>
                    <a:pt x="723" y="22"/>
                  </a:lnTo>
                  <a:moveTo>
                    <a:pt x="725" y="22"/>
                  </a:moveTo>
                  <a:lnTo>
                    <a:pt x="727" y="22"/>
                  </a:lnTo>
                  <a:moveTo>
                    <a:pt x="729" y="22"/>
                  </a:moveTo>
                  <a:lnTo>
                    <a:pt x="731" y="22"/>
                  </a:lnTo>
                  <a:moveTo>
                    <a:pt x="733" y="22"/>
                  </a:moveTo>
                  <a:lnTo>
                    <a:pt x="735" y="22"/>
                  </a:lnTo>
                  <a:moveTo>
                    <a:pt x="737" y="22"/>
                  </a:moveTo>
                  <a:lnTo>
                    <a:pt x="739" y="22"/>
                  </a:lnTo>
                  <a:moveTo>
                    <a:pt x="741" y="22"/>
                  </a:moveTo>
                  <a:lnTo>
                    <a:pt x="742" y="22"/>
                  </a:lnTo>
                  <a:lnTo>
                    <a:pt x="743" y="21"/>
                  </a:lnTo>
                  <a:moveTo>
                    <a:pt x="745" y="19"/>
                  </a:moveTo>
                  <a:lnTo>
                    <a:pt x="747" y="17"/>
                  </a:lnTo>
                  <a:moveTo>
                    <a:pt x="749" y="15"/>
                  </a:moveTo>
                  <a:lnTo>
                    <a:pt x="751" y="13"/>
                  </a:lnTo>
                  <a:moveTo>
                    <a:pt x="753" y="11"/>
                  </a:moveTo>
                  <a:lnTo>
                    <a:pt x="755" y="9"/>
                  </a:lnTo>
                  <a:moveTo>
                    <a:pt x="757" y="7"/>
                  </a:moveTo>
                  <a:lnTo>
                    <a:pt x="759" y="5"/>
                  </a:lnTo>
                  <a:moveTo>
                    <a:pt x="761" y="3"/>
                  </a:moveTo>
                  <a:lnTo>
                    <a:pt x="763" y="1"/>
                  </a:lnTo>
                </a:path>
              </a:pathLst>
            </a:custGeom>
            <a:noFill/>
            <a:ln w="6350" cap="flat">
              <a:solidFill>
                <a:srgbClr val="377EB8"/>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5" name="Freeform 7"/>
            <p:cNvSpPr>
              <a:spLocks noEditPoints="1"/>
            </p:cNvSpPr>
            <p:nvPr/>
          </p:nvSpPr>
          <p:spPr bwMode="auto">
            <a:xfrm>
              <a:off x="384" y="841"/>
              <a:ext cx="3049" cy="56"/>
            </a:xfrm>
            <a:custGeom>
              <a:avLst/>
              <a:gdLst>
                <a:gd name="T0" fmla="*/ 12 w 762"/>
                <a:gd name="T1" fmla="*/ 12 h 14"/>
                <a:gd name="T2" fmla="*/ 23 w 762"/>
                <a:gd name="T3" fmla="*/ 8 h 14"/>
                <a:gd name="T4" fmla="*/ 37 w 762"/>
                <a:gd name="T5" fmla="*/ 1 h 14"/>
                <a:gd name="T6" fmla="*/ 49 w 762"/>
                <a:gd name="T7" fmla="*/ 0 h 14"/>
                <a:gd name="T8" fmla="*/ 65 w 762"/>
                <a:gd name="T9" fmla="*/ 0 h 14"/>
                <a:gd name="T10" fmla="*/ 79 w 762"/>
                <a:gd name="T11" fmla="*/ 1 h 14"/>
                <a:gd name="T12" fmla="*/ 91 w 762"/>
                <a:gd name="T13" fmla="*/ 1 h 14"/>
                <a:gd name="T14" fmla="*/ 105 w 762"/>
                <a:gd name="T15" fmla="*/ 0 h 14"/>
                <a:gd name="T16" fmla="*/ 119 w 762"/>
                <a:gd name="T17" fmla="*/ 0 h 14"/>
                <a:gd name="T18" fmla="*/ 133 w 762"/>
                <a:gd name="T19" fmla="*/ 0 h 14"/>
                <a:gd name="T20" fmla="*/ 149 w 762"/>
                <a:gd name="T21" fmla="*/ 0 h 14"/>
                <a:gd name="T22" fmla="*/ 161 w 762"/>
                <a:gd name="T23" fmla="*/ 1 h 14"/>
                <a:gd name="T24" fmla="*/ 173 w 762"/>
                <a:gd name="T25" fmla="*/ 1 h 14"/>
                <a:gd name="T26" fmla="*/ 187 w 762"/>
                <a:gd name="T27" fmla="*/ 0 h 14"/>
                <a:gd name="T28" fmla="*/ 203 w 762"/>
                <a:gd name="T29" fmla="*/ 1 h 14"/>
                <a:gd name="T30" fmla="*/ 215 w 762"/>
                <a:gd name="T31" fmla="*/ 2 h 14"/>
                <a:gd name="T32" fmla="*/ 229 w 762"/>
                <a:gd name="T33" fmla="*/ 1 h 14"/>
                <a:gd name="T34" fmla="*/ 241 w 762"/>
                <a:gd name="T35" fmla="*/ 1 h 14"/>
                <a:gd name="T36" fmla="*/ 257 w 762"/>
                <a:gd name="T37" fmla="*/ 3 h 14"/>
                <a:gd name="T38" fmla="*/ 271 w 762"/>
                <a:gd name="T39" fmla="*/ 3 h 14"/>
                <a:gd name="T40" fmla="*/ 283 w 762"/>
                <a:gd name="T41" fmla="*/ 3 h 14"/>
                <a:gd name="T42" fmla="*/ 299 w 762"/>
                <a:gd name="T43" fmla="*/ 0 h 14"/>
                <a:gd name="T44" fmla="*/ 311 w 762"/>
                <a:gd name="T45" fmla="*/ 0 h 14"/>
                <a:gd name="T46" fmla="*/ 325 w 762"/>
                <a:gd name="T47" fmla="*/ 0 h 14"/>
                <a:gd name="T48" fmla="*/ 341 w 762"/>
                <a:gd name="T49" fmla="*/ 1 h 14"/>
                <a:gd name="T50" fmla="*/ 353 w 762"/>
                <a:gd name="T51" fmla="*/ 1 h 14"/>
                <a:gd name="T52" fmla="*/ 367 w 762"/>
                <a:gd name="T53" fmla="*/ 1 h 14"/>
                <a:gd name="T54" fmla="*/ 379 w 762"/>
                <a:gd name="T55" fmla="*/ 3 h 14"/>
                <a:gd name="T56" fmla="*/ 395 w 762"/>
                <a:gd name="T57" fmla="*/ 6 h 14"/>
                <a:gd name="T58" fmla="*/ 409 w 762"/>
                <a:gd name="T59" fmla="*/ 7 h 14"/>
                <a:gd name="T60" fmla="*/ 421 w 762"/>
                <a:gd name="T61" fmla="*/ 7 h 14"/>
                <a:gd name="T62" fmla="*/ 434 w 762"/>
                <a:gd name="T63" fmla="*/ 6 h 14"/>
                <a:gd name="T64" fmla="*/ 449 w 762"/>
                <a:gd name="T65" fmla="*/ 6 h 14"/>
                <a:gd name="T66" fmla="*/ 463 w 762"/>
                <a:gd name="T67" fmla="*/ 6 h 14"/>
                <a:gd name="T68" fmla="*/ 478 w 762"/>
                <a:gd name="T69" fmla="*/ 7 h 14"/>
                <a:gd name="T70" fmla="*/ 491 w 762"/>
                <a:gd name="T71" fmla="*/ 8 h 14"/>
                <a:gd name="T72" fmla="*/ 505 w 762"/>
                <a:gd name="T73" fmla="*/ 6 h 14"/>
                <a:gd name="T74" fmla="*/ 521 w 762"/>
                <a:gd name="T75" fmla="*/ 1 h 14"/>
                <a:gd name="T76" fmla="*/ 533 w 762"/>
                <a:gd name="T77" fmla="*/ 1 h 14"/>
                <a:gd name="T78" fmla="*/ 545 w 762"/>
                <a:gd name="T79" fmla="*/ 1 h 14"/>
                <a:gd name="T80" fmla="*/ 559 w 762"/>
                <a:gd name="T81" fmla="*/ 0 h 14"/>
                <a:gd name="T82" fmla="*/ 575 w 762"/>
                <a:gd name="T83" fmla="*/ 3 h 14"/>
                <a:gd name="T84" fmla="*/ 587 w 762"/>
                <a:gd name="T85" fmla="*/ 6 h 14"/>
                <a:gd name="T86" fmla="*/ 601 w 762"/>
                <a:gd name="T87" fmla="*/ 6 h 14"/>
                <a:gd name="T88" fmla="*/ 613 w 762"/>
                <a:gd name="T89" fmla="*/ 6 h 14"/>
                <a:gd name="T90" fmla="*/ 629 w 762"/>
                <a:gd name="T91" fmla="*/ 7 h 14"/>
                <a:gd name="T92" fmla="*/ 643 w 762"/>
                <a:gd name="T93" fmla="*/ 6 h 14"/>
                <a:gd name="T94" fmla="*/ 655 w 762"/>
                <a:gd name="T95" fmla="*/ 6 h 14"/>
                <a:gd name="T96" fmla="*/ 671 w 762"/>
                <a:gd name="T97" fmla="*/ 7 h 14"/>
                <a:gd name="T98" fmla="*/ 683 w 762"/>
                <a:gd name="T99" fmla="*/ 7 h 14"/>
                <a:gd name="T100" fmla="*/ 697 w 762"/>
                <a:gd name="T101" fmla="*/ 7 h 14"/>
                <a:gd name="T102" fmla="*/ 713 w 762"/>
                <a:gd name="T103" fmla="*/ 8 h 14"/>
                <a:gd name="T104" fmla="*/ 725 w 762"/>
                <a:gd name="T105" fmla="*/ 8 h 14"/>
                <a:gd name="T106" fmla="*/ 739 w 762"/>
                <a:gd name="T107" fmla="*/ 8 h 14"/>
                <a:gd name="T108" fmla="*/ 751 w 762"/>
                <a:gd name="T10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62" h="14">
                  <a:moveTo>
                    <a:pt x="2" y="14"/>
                  </a:moveTo>
                  <a:lnTo>
                    <a:pt x="6" y="13"/>
                  </a:lnTo>
                  <a:moveTo>
                    <a:pt x="8" y="13"/>
                  </a:moveTo>
                  <a:lnTo>
                    <a:pt x="12" y="12"/>
                  </a:lnTo>
                  <a:moveTo>
                    <a:pt x="14" y="12"/>
                  </a:moveTo>
                  <a:lnTo>
                    <a:pt x="17" y="11"/>
                  </a:lnTo>
                  <a:lnTo>
                    <a:pt x="17" y="11"/>
                  </a:lnTo>
                  <a:moveTo>
                    <a:pt x="19" y="10"/>
                  </a:moveTo>
                  <a:lnTo>
                    <a:pt x="23" y="8"/>
                  </a:lnTo>
                  <a:moveTo>
                    <a:pt x="25" y="7"/>
                  </a:moveTo>
                  <a:lnTo>
                    <a:pt x="29" y="5"/>
                  </a:lnTo>
                  <a:moveTo>
                    <a:pt x="31" y="4"/>
                  </a:moveTo>
                  <a:lnTo>
                    <a:pt x="35" y="2"/>
                  </a:lnTo>
                  <a:moveTo>
                    <a:pt x="37" y="1"/>
                  </a:moveTo>
                  <a:lnTo>
                    <a:pt x="39" y="0"/>
                  </a:lnTo>
                  <a:lnTo>
                    <a:pt x="41" y="0"/>
                  </a:lnTo>
                  <a:moveTo>
                    <a:pt x="43" y="0"/>
                  </a:moveTo>
                  <a:lnTo>
                    <a:pt x="47" y="0"/>
                  </a:lnTo>
                  <a:moveTo>
                    <a:pt x="49" y="0"/>
                  </a:moveTo>
                  <a:lnTo>
                    <a:pt x="53" y="0"/>
                  </a:lnTo>
                  <a:moveTo>
                    <a:pt x="55" y="0"/>
                  </a:moveTo>
                  <a:lnTo>
                    <a:pt x="59" y="0"/>
                  </a:lnTo>
                  <a:moveTo>
                    <a:pt x="61" y="0"/>
                  </a:moveTo>
                  <a:lnTo>
                    <a:pt x="65" y="0"/>
                  </a:lnTo>
                  <a:moveTo>
                    <a:pt x="67" y="0"/>
                  </a:moveTo>
                  <a:lnTo>
                    <a:pt x="71" y="0"/>
                  </a:lnTo>
                  <a:moveTo>
                    <a:pt x="73" y="1"/>
                  </a:moveTo>
                  <a:lnTo>
                    <a:pt x="77" y="1"/>
                  </a:lnTo>
                  <a:moveTo>
                    <a:pt x="79" y="1"/>
                  </a:moveTo>
                  <a:lnTo>
                    <a:pt x="83" y="1"/>
                  </a:lnTo>
                  <a:lnTo>
                    <a:pt x="83" y="1"/>
                  </a:lnTo>
                  <a:moveTo>
                    <a:pt x="85" y="1"/>
                  </a:moveTo>
                  <a:lnTo>
                    <a:pt x="89" y="1"/>
                  </a:lnTo>
                  <a:moveTo>
                    <a:pt x="91" y="1"/>
                  </a:moveTo>
                  <a:lnTo>
                    <a:pt x="95" y="0"/>
                  </a:lnTo>
                  <a:moveTo>
                    <a:pt x="97" y="0"/>
                  </a:moveTo>
                  <a:lnTo>
                    <a:pt x="101" y="0"/>
                  </a:lnTo>
                  <a:moveTo>
                    <a:pt x="103" y="0"/>
                  </a:moveTo>
                  <a:lnTo>
                    <a:pt x="105" y="0"/>
                  </a:lnTo>
                  <a:lnTo>
                    <a:pt x="107" y="0"/>
                  </a:lnTo>
                  <a:moveTo>
                    <a:pt x="109" y="0"/>
                  </a:moveTo>
                  <a:lnTo>
                    <a:pt x="113" y="0"/>
                  </a:lnTo>
                  <a:moveTo>
                    <a:pt x="115" y="0"/>
                  </a:moveTo>
                  <a:lnTo>
                    <a:pt x="119" y="0"/>
                  </a:lnTo>
                  <a:moveTo>
                    <a:pt x="121" y="0"/>
                  </a:moveTo>
                  <a:lnTo>
                    <a:pt x="125" y="0"/>
                  </a:lnTo>
                  <a:moveTo>
                    <a:pt x="127" y="0"/>
                  </a:moveTo>
                  <a:lnTo>
                    <a:pt x="131" y="0"/>
                  </a:lnTo>
                  <a:moveTo>
                    <a:pt x="133" y="0"/>
                  </a:moveTo>
                  <a:lnTo>
                    <a:pt x="137" y="0"/>
                  </a:lnTo>
                  <a:moveTo>
                    <a:pt x="139" y="0"/>
                  </a:moveTo>
                  <a:lnTo>
                    <a:pt x="143" y="0"/>
                  </a:lnTo>
                  <a:moveTo>
                    <a:pt x="145" y="0"/>
                  </a:moveTo>
                  <a:lnTo>
                    <a:pt x="149" y="0"/>
                  </a:lnTo>
                  <a:lnTo>
                    <a:pt x="149" y="0"/>
                  </a:lnTo>
                  <a:moveTo>
                    <a:pt x="151" y="0"/>
                  </a:moveTo>
                  <a:lnTo>
                    <a:pt x="155" y="0"/>
                  </a:lnTo>
                  <a:moveTo>
                    <a:pt x="157" y="0"/>
                  </a:moveTo>
                  <a:lnTo>
                    <a:pt x="161" y="1"/>
                  </a:lnTo>
                  <a:moveTo>
                    <a:pt x="163" y="1"/>
                  </a:moveTo>
                  <a:lnTo>
                    <a:pt x="167" y="1"/>
                  </a:lnTo>
                  <a:moveTo>
                    <a:pt x="169" y="1"/>
                  </a:moveTo>
                  <a:lnTo>
                    <a:pt x="171" y="1"/>
                  </a:lnTo>
                  <a:lnTo>
                    <a:pt x="173" y="1"/>
                  </a:lnTo>
                  <a:moveTo>
                    <a:pt x="175" y="1"/>
                  </a:moveTo>
                  <a:lnTo>
                    <a:pt x="179" y="1"/>
                  </a:lnTo>
                  <a:moveTo>
                    <a:pt x="181" y="1"/>
                  </a:moveTo>
                  <a:lnTo>
                    <a:pt x="185" y="0"/>
                  </a:lnTo>
                  <a:moveTo>
                    <a:pt x="187" y="0"/>
                  </a:moveTo>
                  <a:lnTo>
                    <a:pt x="191" y="0"/>
                  </a:lnTo>
                  <a:moveTo>
                    <a:pt x="193" y="0"/>
                  </a:moveTo>
                  <a:lnTo>
                    <a:pt x="197" y="0"/>
                  </a:lnTo>
                  <a:moveTo>
                    <a:pt x="199" y="1"/>
                  </a:moveTo>
                  <a:lnTo>
                    <a:pt x="203" y="1"/>
                  </a:lnTo>
                  <a:moveTo>
                    <a:pt x="205" y="1"/>
                  </a:moveTo>
                  <a:lnTo>
                    <a:pt x="209" y="1"/>
                  </a:lnTo>
                  <a:moveTo>
                    <a:pt x="211" y="2"/>
                  </a:moveTo>
                  <a:lnTo>
                    <a:pt x="215" y="2"/>
                  </a:lnTo>
                  <a:lnTo>
                    <a:pt x="215" y="2"/>
                  </a:lnTo>
                  <a:moveTo>
                    <a:pt x="217" y="2"/>
                  </a:moveTo>
                  <a:lnTo>
                    <a:pt x="221" y="2"/>
                  </a:lnTo>
                  <a:moveTo>
                    <a:pt x="223" y="2"/>
                  </a:moveTo>
                  <a:lnTo>
                    <a:pt x="227" y="1"/>
                  </a:lnTo>
                  <a:moveTo>
                    <a:pt x="229" y="1"/>
                  </a:moveTo>
                  <a:lnTo>
                    <a:pt x="233" y="1"/>
                  </a:lnTo>
                  <a:moveTo>
                    <a:pt x="235" y="1"/>
                  </a:moveTo>
                  <a:lnTo>
                    <a:pt x="237" y="1"/>
                  </a:lnTo>
                  <a:lnTo>
                    <a:pt x="239" y="1"/>
                  </a:lnTo>
                  <a:moveTo>
                    <a:pt x="241" y="1"/>
                  </a:moveTo>
                  <a:lnTo>
                    <a:pt x="245" y="2"/>
                  </a:lnTo>
                  <a:moveTo>
                    <a:pt x="247" y="2"/>
                  </a:moveTo>
                  <a:lnTo>
                    <a:pt x="251" y="2"/>
                  </a:lnTo>
                  <a:moveTo>
                    <a:pt x="253" y="3"/>
                  </a:moveTo>
                  <a:lnTo>
                    <a:pt x="257" y="3"/>
                  </a:lnTo>
                  <a:moveTo>
                    <a:pt x="259" y="3"/>
                  </a:moveTo>
                  <a:lnTo>
                    <a:pt x="263" y="3"/>
                  </a:lnTo>
                  <a:moveTo>
                    <a:pt x="265" y="3"/>
                  </a:moveTo>
                  <a:lnTo>
                    <a:pt x="269" y="3"/>
                  </a:lnTo>
                  <a:moveTo>
                    <a:pt x="271" y="3"/>
                  </a:moveTo>
                  <a:lnTo>
                    <a:pt x="275" y="3"/>
                  </a:lnTo>
                  <a:moveTo>
                    <a:pt x="277" y="3"/>
                  </a:moveTo>
                  <a:lnTo>
                    <a:pt x="280" y="3"/>
                  </a:lnTo>
                  <a:lnTo>
                    <a:pt x="281" y="3"/>
                  </a:lnTo>
                  <a:moveTo>
                    <a:pt x="283" y="3"/>
                  </a:moveTo>
                  <a:lnTo>
                    <a:pt x="287" y="2"/>
                  </a:lnTo>
                  <a:moveTo>
                    <a:pt x="289" y="2"/>
                  </a:moveTo>
                  <a:lnTo>
                    <a:pt x="293" y="1"/>
                  </a:lnTo>
                  <a:moveTo>
                    <a:pt x="295" y="1"/>
                  </a:moveTo>
                  <a:lnTo>
                    <a:pt x="299" y="0"/>
                  </a:lnTo>
                  <a:moveTo>
                    <a:pt x="301" y="0"/>
                  </a:moveTo>
                  <a:lnTo>
                    <a:pt x="302" y="0"/>
                  </a:lnTo>
                  <a:lnTo>
                    <a:pt x="305" y="0"/>
                  </a:lnTo>
                  <a:moveTo>
                    <a:pt x="307" y="0"/>
                  </a:moveTo>
                  <a:lnTo>
                    <a:pt x="311" y="0"/>
                  </a:lnTo>
                  <a:moveTo>
                    <a:pt x="313" y="0"/>
                  </a:moveTo>
                  <a:lnTo>
                    <a:pt x="317" y="0"/>
                  </a:lnTo>
                  <a:moveTo>
                    <a:pt x="319" y="0"/>
                  </a:moveTo>
                  <a:lnTo>
                    <a:pt x="323" y="0"/>
                  </a:lnTo>
                  <a:moveTo>
                    <a:pt x="325" y="0"/>
                  </a:moveTo>
                  <a:lnTo>
                    <a:pt x="329" y="0"/>
                  </a:lnTo>
                  <a:moveTo>
                    <a:pt x="331" y="0"/>
                  </a:moveTo>
                  <a:lnTo>
                    <a:pt x="335" y="0"/>
                  </a:lnTo>
                  <a:moveTo>
                    <a:pt x="337" y="1"/>
                  </a:moveTo>
                  <a:lnTo>
                    <a:pt x="341" y="1"/>
                  </a:lnTo>
                  <a:moveTo>
                    <a:pt x="343" y="1"/>
                  </a:moveTo>
                  <a:lnTo>
                    <a:pt x="346" y="1"/>
                  </a:lnTo>
                  <a:lnTo>
                    <a:pt x="347" y="1"/>
                  </a:lnTo>
                  <a:moveTo>
                    <a:pt x="349" y="1"/>
                  </a:moveTo>
                  <a:lnTo>
                    <a:pt x="353" y="1"/>
                  </a:lnTo>
                  <a:moveTo>
                    <a:pt x="355" y="1"/>
                  </a:moveTo>
                  <a:lnTo>
                    <a:pt x="359" y="1"/>
                  </a:lnTo>
                  <a:moveTo>
                    <a:pt x="361" y="1"/>
                  </a:moveTo>
                  <a:lnTo>
                    <a:pt x="365" y="1"/>
                  </a:lnTo>
                  <a:moveTo>
                    <a:pt x="367" y="1"/>
                  </a:moveTo>
                  <a:lnTo>
                    <a:pt x="368" y="1"/>
                  </a:lnTo>
                  <a:lnTo>
                    <a:pt x="371" y="2"/>
                  </a:lnTo>
                  <a:moveTo>
                    <a:pt x="373" y="2"/>
                  </a:moveTo>
                  <a:lnTo>
                    <a:pt x="377" y="3"/>
                  </a:lnTo>
                  <a:moveTo>
                    <a:pt x="379" y="3"/>
                  </a:moveTo>
                  <a:lnTo>
                    <a:pt x="383" y="4"/>
                  </a:lnTo>
                  <a:moveTo>
                    <a:pt x="385" y="5"/>
                  </a:moveTo>
                  <a:lnTo>
                    <a:pt x="389" y="6"/>
                  </a:lnTo>
                  <a:moveTo>
                    <a:pt x="391" y="6"/>
                  </a:moveTo>
                  <a:lnTo>
                    <a:pt x="395" y="6"/>
                  </a:lnTo>
                  <a:moveTo>
                    <a:pt x="397" y="6"/>
                  </a:moveTo>
                  <a:lnTo>
                    <a:pt x="401" y="6"/>
                  </a:lnTo>
                  <a:moveTo>
                    <a:pt x="403" y="7"/>
                  </a:moveTo>
                  <a:lnTo>
                    <a:pt x="407" y="7"/>
                  </a:lnTo>
                  <a:moveTo>
                    <a:pt x="409" y="7"/>
                  </a:moveTo>
                  <a:lnTo>
                    <a:pt x="412" y="7"/>
                  </a:lnTo>
                  <a:lnTo>
                    <a:pt x="413" y="7"/>
                  </a:lnTo>
                  <a:moveTo>
                    <a:pt x="415" y="7"/>
                  </a:moveTo>
                  <a:lnTo>
                    <a:pt x="419" y="7"/>
                  </a:lnTo>
                  <a:moveTo>
                    <a:pt x="421" y="7"/>
                  </a:moveTo>
                  <a:lnTo>
                    <a:pt x="425" y="6"/>
                  </a:lnTo>
                  <a:moveTo>
                    <a:pt x="427" y="6"/>
                  </a:moveTo>
                  <a:lnTo>
                    <a:pt x="431" y="6"/>
                  </a:lnTo>
                  <a:moveTo>
                    <a:pt x="433" y="6"/>
                  </a:moveTo>
                  <a:lnTo>
                    <a:pt x="434" y="6"/>
                  </a:lnTo>
                  <a:lnTo>
                    <a:pt x="437" y="6"/>
                  </a:lnTo>
                  <a:moveTo>
                    <a:pt x="439" y="6"/>
                  </a:moveTo>
                  <a:lnTo>
                    <a:pt x="443" y="6"/>
                  </a:lnTo>
                  <a:moveTo>
                    <a:pt x="445" y="6"/>
                  </a:moveTo>
                  <a:lnTo>
                    <a:pt x="449" y="6"/>
                  </a:lnTo>
                  <a:moveTo>
                    <a:pt x="451" y="6"/>
                  </a:moveTo>
                  <a:lnTo>
                    <a:pt x="455" y="6"/>
                  </a:lnTo>
                  <a:moveTo>
                    <a:pt x="457" y="6"/>
                  </a:moveTo>
                  <a:lnTo>
                    <a:pt x="461" y="6"/>
                  </a:lnTo>
                  <a:moveTo>
                    <a:pt x="463" y="6"/>
                  </a:moveTo>
                  <a:lnTo>
                    <a:pt x="467" y="6"/>
                  </a:lnTo>
                  <a:moveTo>
                    <a:pt x="469" y="7"/>
                  </a:moveTo>
                  <a:lnTo>
                    <a:pt x="473" y="7"/>
                  </a:lnTo>
                  <a:moveTo>
                    <a:pt x="475" y="7"/>
                  </a:moveTo>
                  <a:lnTo>
                    <a:pt x="478" y="7"/>
                  </a:lnTo>
                  <a:lnTo>
                    <a:pt x="479" y="7"/>
                  </a:lnTo>
                  <a:moveTo>
                    <a:pt x="481" y="7"/>
                  </a:moveTo>
                  <a:lnTo>
                    <a:pt x="485" y="7"/>
                  </a:lnTo>
                  <a:moveTo>
                    <a:pt x="487" y="7"/>
                  </a:moveTo>
                  <a:lnTo>
                    <a:pt x="491" y="8"/>
                  </a:lnTo>
                  <a:moveTo>
                    <a:pt x="493" y="8"/>
                  </a:moveTo>
                  <a:lnTo>
                    <a:pt x="497" y="8"/>
                  </a:lnTo>
                  <a:moveTo>
                    <a:pt x="499" y="8"/>
                  </a:moveTo>
                  <a:lnTo>
                    <a:pt x="503" y="7"/>
                  </a:lnTo>
                  <a:moveTo>
                    <a:pt x="505" y="6"/>
                  </a:moveTo>
                  <a:lnTo>
                    <a:pt x="509" y="5"/>
                  </a:lnTo>
                  <a:moveTo>
                    <a:pt x="511" y="4"/>
                  </a:moveTo>
                  <a:lnTo>
                    <a:pt x="515" y="3"/>
                  </a:lnTo>
                  <a:moveTo>
                    <a:pt x="517" y="2"/>
                  </a:moveTo>
                  <a:lnTo>
                    <a:pt x="521" y="1"/>
                  </a:lnTo>
                  <a:lnTo>
                    <a:pt x="521" y="1"/>
                  </a:lnTo>
                  <a:moveTo>
                    <a:pt x="523" y="1"/>
                  </a:moveTo>
                  <a:lnTo>
                    <a:pt x="527" y="1"/>
                  </a:lnTo>
                  <a:moveTo>
                    <a:pt x="529" y="1"/>
                  </a:moveTo>
                  <a:lnTo>
                    <a:pt x="533" y="1"/>
                  </a:lnTo>
                  <a:moveTo>
                    <a:pt x="535" y="1"/>
                  </a:moveTo>
                  <a:lnTo>
                    <a:pt x="539" y="1"/>
                  </a:lnTo>
                  <a:moveTo>
                    <a:pt x="541" y="1"/>
                  </a:moveTo>
                  <a:lnTo>
                    <a:pt x="543" y="1"/>
                  </a:lnTo>
                  <a:lnTo>
                    <a:pt x="545" y="1"/>
                  </a:lnTo>
                  <a:moveTo>
                    <a:pt x="547" y="1"/>
                  </a:moveTo>
                  <a:lnTo>
                    <a:pt x="551" y="1"/>
                  </a:lnTo>
                  <a:moveTo>
                    <a:pt x="553" y="1"/>
                  </a:moveTo>
                  <a:lnTo>
                    <a:pt x="557" y="0"/>
                  </a:lnTo>
                  <a:moveTo>
                    <a:pt x="559" y="0"/>
                  </a:moveTo>
                  <a:lnTo>
                    <a:pt x="563" y="0"/>
                  </a:lnTo>
                  <a:moveTo>
                    <a:pt x="565" y="0"/>
                  </a:moveTo>
                  <a:lnTo>
                    <a:pt x="569" y="1"/>
                  </a:lnTo>
                  <a:moveTo>
                    <a:pt x="571" y="2"/>
                  </a:moveTo>
                  <a:lnTo>
                    <a:pt x="575" y="3"/>
                  </a:lnTo>
                  <a:moveTo>
                    <a:pt x="577" y="3"/>
                  </a:moveTo>
                  <a:lnTo>
                    <a:pt x="581" y="4"/>
                  </a:lnTo>
                  <a:moveTo>
                    <a:pt x="583" y="5"/>
                  </a:moveTo>
                  <a:lnTo>
                    <a:pt x="587" y="6"/>
                  </a:lnTo>
                  <a:lnTo>
                    <a:pt x="587" y="6"/>
                  </a:lnTo>
                  <a:moveTo>
                    <a:pt x="589" y="6"/>
                  </a:moveTo>
                  <a:lnTo>
                    <a:pt x="593" y="6"/>
                  </a:lnTo>
                  <a:moveTo>
                    <a:pt x="595" y="6"/>
                  </a:moveTo>
                  <a:lnTo>
                    <a:pt x="599" y="6"/>
                  </a:lnTo>
                  <a:moveTo>
                    <a:pt x="601" y="6"/>
                  </a:moveTo>
                  <a:lnTo>
                    <a:pt x="605" y="6"/>
                  </a:lnTo>
                  <a:moveTo>
                    <a:pt x="607" y="6"/>
                  </a:moveTo>
                  <a:lnTo>
                    <a:pt x="609" y="6"/>
                  </a:lnTo>
                  <a:lnTo>
                    <a:pt x="611" y="6"/>
                  </a:lnTo>
                  <a:moveTo>
                    <a:pt x="613" y="6"/>
                  </a:moveTo>
                  <a:lnTo>
                    <a:pt x="617" y="6"/>
                  </a:lnTo>
                  <a:moveTo>
                    <a:pt x="619" y="6"/>
                  </a:moveTo>
                  <a:lnTo>
                    <a:pt x="623" y="7"/>
                  </a:lnTo>
                  <a:moveTo>
                    <a:pt x="625" y="7"/>
                  </a:moveTo>
                  <a:lnTo>
                    <a:pt x="629" y="7"/>
                  </a:lnTo>
                  <a:moveTo>
                    <a:pt x="631" y="7"/>
                  </a:moveTo>
                  <a:lnTo>
                    <a:pt x="635" y="7"/>
                  </a:lnTo>
                  <a:moveTo>
                    <a:pt x="637" y="7"/>
                  </a:moveTo>
                  <a:lnTo>
                    <a:pt x="641" y="7"/>
                  </a:lnTo>
                  <a:moveTo>
                    <a:pt x="643" y="6"/>
                  </a:moveTo>
                  <a:lnTo>
                    <a:pt x="647" y="6"/>
                  </a:lnTo>
                  <a:moveTo>
                    <a:pt x="649" y="6"/>
                  </a:moveTo>
                  <a:lnTo>
                    <a:pt x="653" y="6"/>
                  </a:lnTo>
                  <a:lnTo>
                    <a:pt x="653" y="6"/>
                  </a:lnTo>
                  <a:moveTo>
                    <a:pt x="655" y="6"/>
                  </a:moveTo>
                  <a:lnTo>
                    <a:pt x="659" y="6"/>
                  </a:lnTo>
                  <a:moveTo>
                    <a:pt x="661" y="6"/>
                  </a:moveTo>
                  <a:lnTo>
                    <a:pt x="665" y="7"/>
                  </a:lnTo>
                  <a:moveTo>
                    <a:pt x="667" y="7"/>
                  </a:moveTo>
                  <a:lnTo>
                    <a:pt x="671" y="7"/>
                  </a:lnTo>
                  <a:moveTo>
                    <a:pt x="673" y="7"/>
                  </a:moveTo>
                  <a:lnTo>
                    <a:pt x="675" y="7"/>
                  </a:lnTo>
                  <a:lnTo>
                    <a:pt x="677" y="7"/>
                  </a:lnTo>
                  <a:moveTo>
                    <a:pt x="679" y="7"/>
                  </a:moveTo>
                  <a:lnTo>
                    <a:pt x="683" y="7"/>
                  </a:lnTo>
                  <a:moveTo>
                    <a:pt x="685" y="7"/>
                  </a:moveTo>
                  <a:lnTo>
                    <a:pt x="689" y="7"/>
                  </a:lnTo>
                  <a:moveTo>
                    <a:pt x="691" y="7"/>
                  </a:moveTo>
                  <a:lnTo>
                    <a:pt x="695" y="7"/>
                  </a:lnTo>
                  <a:moveTo>
                    <a:pt x="697" y="7"/>
                  </a:moveTo>
                  <a:lnTo>
                    <a:pt x="701" y="7"/>
                  </a:lnTo>
                  <a:moveTo>
                    <a:pt x="703" y="7"/>
                  </a:moveTo>
                  <a:lnTo>
                    <a:pt x="707" y="7"/>
                  </a:lnTo>
                  <a:moveTo>
                    <a:pt x="709" y="8"/>
                  </a:moveTo>
                  <a:lnTo>
                    <a:pt x="713" y="8"/>
                  </a:lnTo>
                  <a:moveTo>
                    <a:pt x="715" y="8"/>
                  </a:moveTo>
                  <a:lnTo>
                    <a:pt x="719" y="8"/>
                  </a:lnTo>
                  <a:lnTo>
                    <a:pt x="719" y="8"/>
                  </a:lnTo>
                  <a:moveTo>
                    <a:pt x="721" y="8"/>
                  </a:moveTo>
                  <a:lnTo>
                    <a:pt x="725" y="8"/>
                  </a:lnTo>
                  <a:moveTo>
                    <a:pt x="727" y="8"/>
                  </a:moveTo>
                  <a:lnTo>
                    <a:pt x="731" y="8"/>
                  </a:lnTo>
                  <a:moveTo>
                    <a:pt x="733" y="8"/>
                  </a:moveTo>
                  <a:lnTo>
                    <a:pt x="737" y="8"/>
                  </a:lnTo>
                  <a:moveTo>
                    <a:pt x="739" y="8"/>
                  </a:moveTo>
                  <a:lnTo>
                    <a:pt x="740" y="8"/>
                  </a:lnTo>
                  <a:lnTo>
                    <a:pt x="743" y="8"/>
                  </a:lnTo>
                  <a:moveTo>
                    <a:pt x="745" y="7"/>
                  </a:moveTo>
                  <a:lnTo>
                    <a:pt x="749" y="7"/>
                  </a:lnTo>
                  <a:moveTo>
                    <a:pt x="751" y="7"/>
                  </a:moveTo>
                  <a:lnTo>
                    <a:pt x="755" y="6"/>
                  </a:lnTo>
                  <a:moveTo>
                    <a:pt x="757" y="6"/>
                  </a:moveTo>
                  <a:lnTo>
                    <a:pt x="761" y="5"/>
                  </a:lnTo>
                </a:path>
              </a:pathLst>
            </a:custGeom>
            <a:noFill/>
            <a:ln w="6350" cap="flat">
              <a:solidFill>
                <a:srgbClr val="4DAF4A"/>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8"/>
            <p:cNvSpPr>
              <a:spLocks noEditPoints="1"/>
            </p:cNvSpPr>
            <p:nvPr/>
          </p:nvSpPr>
          <p:spPr bwMode="auto">
            <a:xfrm>
              <a:off x="384" y="985"/>
              <a:ext cx="3049" cy="117"/>
            </a:xfrm>
            <a:custGeom>
              <a:avLst/>
              <a:gdLst>
                <a:gd name="T0" fmla="*/ 12 w 762"/>
                <a:gd name="T1" fmla="*/ 25 h 29"/>
                <a:gd name="T2" fmla="*/ 27 w 762"/>
                <a:gd name="T3" fmla="*/ 14 h 29"/>
                <a:gd name="T4" fmla="*/ 42 w 762"/>
                <a:gd name="T5" fmla="*/ 4 h 29"/>
                <a:gd name="T6" fmla="*/ 58 w 762"/>
                <a:gd name="T7" fmla="*/ 4 h 29"/>
                <a:gd name="T8" fmla="*/ 70 w 762"/>
                <a:gd name="T9" fmla="*/ 4 h 29"/>
                <a:gd name="T10" fmla="*/ 83 w 762"/>
                <a:gd name="T11" fmla="*/ 5 h 29"/>
                <a:gd name="T12" fmla="*/ 98 w 762"/>
                <a:gd name="T13" fmla="*/ 4 h 29"/>
                <a:gd name="T14" fmla="*/ 114 w 762"/>
                <a:gd name="T15" fmla="*/ 3 h 29"/>
                <a:gd name="T16" fmla="*/ 130 w 762"/>
                <a:gd name="T17" fmla="*/ 1 h 29"/>
                <a:gd name="T18" fmla="*/ 146 w 762"/>
                <a:gd name="T19" fmla="*/ 1 h 29"/>
                <a:gd name="T20" fmla="*/ 158 w 762"/>
                <a:gd name="T21" fmla="*/ 2 h 29"/>
                <a:gd name="T22" fmla="*/ 171 w 762"/>
                <a:gd name="T23" fmla="*/ 4 h 29"/>
                <a:gd name="T24" fmla="*/ 186 w 762"/>
                <a:gd name="T25" fmla="*/ 1 h 29"/>
                <a:gd name="T26" fmla="*/ 201 w 762"/>
                <a:gd name="T27" fmla="*/ 3 h 29"/>
                <a:gd name="T28" fmla="*/ 217 w 762"/>
                <a:gd name="T29" fmla="*/ 7 h 29"/>
                <a:gd name="T30" fmla="*/ 233 w 762"/>
                <a:gd name="T31" fmla="*/ 5 h 29"/>
                <a:gd name="T32" fmla="*/ 245 w 762"/>
                <a:gd name="T33" fmla="*/ 4 h 29"/>
                <a:gd name="T34" fmla="*/ 258 w 762"/>
                <a:gd name="T35" fmla="*/ 5 h 29"/>
                <a:gd name="T36" fmla="*/ 273 w 762"/>
                <a:gd name="T37" fmla="*/ 6 h 29"/>
                <a:gd name="T38" fmla="*/ 289 w 762"/>
                <a:gd name="T39" fmla="*/ 5 h 29"/>
                <a:gd name="T40" fmla="*/ 305 w 762"/>
                <a:gd name="T41" fmla="*/ 3 h 29"/>
                <a:gd name="T42" fmla="*/ 321 w 762"/>
                <a:gd name="T43" fmla="*/ 3 h 29"/>
                <a:gd name="T44" fmla="*/ 333 w 762"/>
                <a:gd name="T45" fmla="*/ 3 h 29"/>
                <a:gd name="T46" fmla="*/ 346 w 762"/>
                <a:gd name="T47" fmla="*/ 4 h 29"/>
                <a:gd name="T48" fmla="*/ 361 w 762"/>
                <a:gd name="T49" fmla="*/ 5 h 29"/>
                <a:gd name="T50" fmla="*/ 377 w 762"/>
                <a:gd name="T51" fmla="*/ 10 h 29"/>
                <a:gd name="T52" fmla="*/ 393 w 762"/>
                <a:gd name="T53" fmla="*/ 17 h 29"/>
                <a:gd name="T54" fmla="*/ 409 w 762"/>
                <a:gd name="T55" fmla="*/ 19 h 29"/>
                <a:gd name="T56" fmla="*/ 421 w 762"/>
                <a:gd name="T57" fmla="*/ 18 h 29"/>
                <a:gd name="T58" fmla="*/ 434 w 762"/>
                <a:gd name="T59" fmla="*/ 17 h 29"/>
                <a:gd name="T60" fmla="*/ 449 w 762"/>
                <a:gd name="T61" fmla="*/ 16 h 29"/>
                <a:gd name="T62" fmla="*/ 465 w 762"/>
                <a:gd name="T63" fmla="*/ 18 h 29"/>
                <a:gd name="T64" fmla="*/ 481 w 762"/>
                <a:gd name="T65" fmla="*/ 21 h 29"/>
                <a:gd name="T66" fmla="*/ 497 w 762"/>
                <a:gd name="T67" fmla="*/ 22 h 29"/>
                <a:gd name="T68" fmla="*/ 509 w 762"/>
                <a:gd name="T69" fmla="*/ 14 h 29"/>
                <a:gd name="T70" fmla="*/ 521 w 762"/>
                <a:gd name="T71" fmla="*/ 4 h 29"/>
                <a:gd name="T72" fmla="*/ 536 w 762"/>
                <a:gd name="T73" fmla="*/ 5 h 29"/>
                <a:gd name="T74" fmla="*/ 552 w 762"/>
                <a:gd name="T75" fmla="*/ 4 h 29"/>
                <a:gd name="T76" fmla="*/ 568 w 762"/>
                <a:gd name="T77" fmla="*/ 5 h 29"/>
                <a:gd name="T78" fmla="*/ 583 w 762"/>
                <a:gd name="T79" fmla="*/ 15 h 29"/>
                <a:gd name="T80" fmla="*/ 596 w 762"/>
                <a:gd name="T81" fmla="*/ 18 h 29"/>
                <a:gd name="T82" fmla="*/ 609 w 762"/>
                <a:gd name="T83" fmla="*/ 18 h 29"/>
                <a:gd name="T84" fmla="*/ 624 w 762"/>
                <a:gd name="T85" fmla="*/ 19 h 29"/>
                <a:gd name="T86" fmla="*/ 640 w 762"/>
                <a:gd name="T87" fmla="*/ 19 h 29"/>
                <a:gd name="T88" fmla="*/ 656 w 762"/>
                <a:gd name="T89" fmla="*/ 18 h 29"/>
                <a:gd name="T90" fmla="*/ 672 w 762"/>
                <a:gd name="T91" fmla="*/ 19 h 29"/>
                <a:gd name="T92" fmla="*/ 684 w 762"/>
                <a:gd name="T93" fmla="*/ 20 h 29"/>
                <a:gd name="T94" fmla="*/ 697 w 762"/>
                <a:gd name="T95" fmla="*/ 21 h 29"/>
                <a:gd name="T96" fmla="*/ 712 w 762"/>
                <a:gd name="T97" fmla="*/ 22 h 29"/>
                <a:gd name="T98" fmla="*/ 728 w 762"/>
                <a:gd name="T99" fmla="*/ 22 h 29"/>
                <a:gd name="T100" fmla="*/ 740 w 762"/>
                <a:gd name="T101" fmla="*/ 22 h 29"/>
                <a:gd name="T102" fmla="*/ 756 w 762"/>
                <a:gd name="T103" fmla="*/ 1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62" h="29">
                  <a:moveTo>
                    <a:pt x="4" y="28"/>
                  </a:moveTo>
                  <a:lnTo>
                    <a:pt x="8" y="26"/>
                  </a:lnTo>
                  <a:moveTo>
                    <a:pt x="12" y="25"/>
                  </a:moveTo>
                  <a:lnTo>
                    <a:pt x="16" y="23"/>
                  </a:lnTo>
                  <a:moveTo>
                    <a:pt x="20" y="20"/>
                  </a:moveTo>
                  <a:lnTo>
                    <a:pt x="24" y="17"/>
                  </a:lnTo>
                  <a:moveTo>
                    <a:pt x="27" y="14"/>
                  </a:moveTo>
                  <a:lnTo>
                    <a:pt x="31" y="11"/>
                  </a:lnTo>
                  <a:moveTo>
                    <a:pt x="34" y="8"/>
                  </a:moveTo>
                  <a:lnTo>
                    <a:pt x="38" y="5"/>
                  </a:lnTo>
                  <a:moveTo>
                    <a:pt x="42" y="4"/>
                  </a:moveTo>
                  <a:lnTo>
                    <a:pt x="46" y="4"/>
                  </a:lnTo>
                  <a:moveTo>
                    <a:pt x="50" y="4"/>
                  </a:moveTo>
                  <a:lnTo>
                    <a:pt x="54" y="4"/>
                  </a:lnTo>
                  <a:moveTo>
                    <a:pt x="58" y="4"/>
                  </a:moveTo>
                  <a:lnTo>
                    <a:pt x="61" y="4"/>
                  </a:lnTo>
                  <a:lnTo>
                    <a:pt x="62" y="4"/>
                  </a:lnTo>
                  <a:moveTo>
                    <a:pt x="66" y="4"/>
                  </a:moveTo>
                  <a:lnTo>
                    <a:pt x="70" y="4"/>
                  </a:lnTo>
                  <a:moveTo>
                    <a:pt x="74" y="5"/>
                  </a:moveTo>
                  <a:lnTo>
                    <a:pt x="78" y="5"/>
                  </a:lnTo>
                  <a:moveTo>
                    <a:pt x="82" y="5"/>
                  </a:moveTo>
                  <a:lnTo>
                    <a:pt x="83" y="5"/>
                  </a:lnTo>
                  <a:lnTo>
                    <a:pt x="86" y="5"/>
                  </a:lnTo>
                  <a:moveTo>
                    <a:pt x="90" y="5"/>
                  </a:moveTo>
                  <a:lnTo>
                    <a:pt x="94" y="5"/>
                  </a:lnTo>
                  <a:moveTo>
                    <a:pt x="98" y="4"/>
                  </a:moveTo>
                  <a:lnTo>
                    <a:pt x="102" y="4"/>
                  </a:lnTo>
                  <a:moveTo>
                    <a:pt x="106" y="4"/>
                  </a:moveTo>
                  <a:lnTo>
                    <a:pt x="110" y="3"/>
                  </a:lnTo>
                  <a:moveTo>
                    <a:pt x="114" y="3"/>
                  </a:moveTo>
                  <a:lnTo>
                    <a:pt x="118" y="2"/>
                  </a:lnTo>
                  <a:moveTo>
                    <a:pt x="122" y="2"/>
                  </a:moveTo>
                  <a:lnTo>
                    <a:pt x="126" y="1"/>
                  </a:lnTo>
                  <a:moveTo>
                    <a:pt x="130" y="1"/>
                  </a:moveTo>
                  <a:lnTo>
                    <a:pt x="134" y="1"/>
                  </a:lnTo>
                  <a:moveTo>
                    <a:pt x="138" y="1"/>
                  </a:moveTo>
                  <a:lnTo>
                    <a:pt x="142" y="1"/>
                  </a:lnTo>
                  <a:moveTo>
                    <a:pt x="146" y="1"/>
                  </a:moveTo>
                  <a:lnTo>
                    <a:pt x="149" y="1"/>
                  </a:lnTo>
                  <a:lnTo>
                    <a:pt x="150" y="1"/>
                  </a:lnTo>
                  <a:moveTo>
                    <a:pt x="154" y="2"/>
                  </a:moveTo>
                  <a:lnTo>
                    <a:pt x="158" y="2"/>
                  </a:lnTo>
                  <a:moveTo>
                    <a:pt x="162" y="3"/>
                  </a:moveTo>
                  <a:lnTo>
                    <a:pt x="166" y="3"/>
                  </a:lnTo>
                  <a:moveTo>
                    <a:pt x="170" y="4"/>
                  </a:moveTo>
                  <a:lnTo>
                    <a:pt x="171" y="4"/>
                  </a:lnTo>
                  <a:lnTo>
                    <a:pt x="174" y="3"/>
                  </a:lnTo>
                  <a:moveTo>
                    <a:pt x="178" y="3"/>
                  </a:moveTo>
                  <a:lnTo>
                    <a:pt x="182" y="2"/>
                  </a:lnTo>
                  <a:moveTo>
                    <a:pt x="186" y="1"/>
                  </a:moveTo>
                  <a:lnTo>
                    <a:pt x="190" y="1"/>
                  </a:lnTo>
                  <a:moveTo>
                    <a:pt x="193" y="0"/>
                  </a:moveTo>
                  <a:lnTo>
                    <a:pt x="197" y="1"/>
                  </a:lnTo>
                  <a:moveTo>
                    <a:pt x="201" y="3"/>
                  </a:moveTo>
                  <a:lnTo>
                    <a:pt x="205" y="4"/>
                  </a:lnTo>
                  <a:moveTo>
                    <a:pt x="209" y="5"/>
                  </a:moveTo>
                  <a:lnTo>
                    <a:pt x="213" y="6"/>
                  </a:lnTo>
                  <a:moveTo>
                    <a:pt x="217" y="7"/>
                  </a:moveTo>
                  <a:lnTo>
                    <a:pt x="221" y="6"/>
                  </a:lnTo>
                  <a:moveTo>
                    <a:pt x="225" y="6"/>
                  </a:moveTo>
                  <a:lnTo>
                    <a:pt x="229" y="5"/>
                  </a:lnTo>
                  <a:moveTo>
                    <a:pt x="233" y="5"/>
                  </a:moveTo>
                  <a:lnTo>
                    <a:pt x="237" y="4"/>
                  </a:lnTo>
                  <a:lnTo>
                    <a:pt x="237" y="4"/>
                  </a:lnTo>
                  <a:moveTo>
                    <a:pt x="241" y="4"/>
                  </a:moveTo>
                  <a:lnTo>
                    <a:pt x="245" y="4"/>
                  </a:lnTo>
                  <a:moveTo>
                    <a:pt x="249" y="5"/>
                  </a:moveTo>
                  <a:lnTo>
                    <a:pt x="253" y="5"/>
                  </a:lnTo>
                  <a:moveTo>
                    <a:pt x="257" y="5"/>
                  </a:moveTo>
                  <a:lnTo>
                    <a:pt x="258" y="5"/>
                  </a:lnTo>
                  <a:lnTo>
                    <a:pt x="261" y="5"/>
                  </a:lnTo>
                  <a:moveTo>
                    <a:pt x="265" y="5"/>
                  </a:moveTo>
                  <a:lnTo>
                    <a:pt x="269" y="5"/>
                  </a:lnTo>
                  <a:moveTo>
                    <a:pt x="273" y="6"/>
                  </a:moveTo>
                  <a:lnTo>
                    <a:pt x="277" y="6"/>
                  </a:lnTo>
                  <a:moveTo>
                    <a:pt x="281" y="6"/>
                  </a:moveTo>
                  <a:lnTo>
                    <a:pt x="285" y="5"/>
                  </a:lnTo>
                  <a:moveTo>
                    <a:pt x="289" y="5"/>
                  </a:moveTo>
                  <a:lnTo>
                    <a:pt x="293" y="4"/>
                  </a:lnTo>
                  <a:moveTo>
                    <a:pt x="297" y="4"/>
                  </a:moveTo>
                  <a:lnTo>
                    <a:pt x="301" y="3"/>
                  </a:lnTo>
                  <a:moveTo>
                    <a:pt x="305" y="3"/>
                  </a:moveTo>
                  <a:lnTo>
                    <a:pt x="309" y="3"/>
                  </a:lnTo>
                  <a:moveTo>
                    <a:pt x="313" y="3"/>
                  </a:moveTo>
                  <a:lnTo>
                    <a:pt x="317" y="3"/>
                  </a:lnTo>
                  <a:moveTo>
                    <a:pt x="321" y="3"/>
                  </a:moveTo>
                  <a:lnTo>
                    <a:pt x="324" y="3"/>
                  </a:lnTo>
                  <a:lnTo>
                    <a:pt x="325" y="3"/>
                  </a:lnTo>
                  <a:moveTo>
                    <a:pt x="329" y="3"/>
                  </a:moveTo>
                  <a:lnTo>
                    <a:pt x="333" y="3"/>
                  </a:lnTo>
                  <a:moveTo>
                    <a:pt x="337" y="4"/>
                  </a:moveTo>
                  <a:lnTo>
                    <a:pt x="341" y="4"/>
                  </a:lnTo>
                  <a:moveTo>
                    <a:pt x="345" y="4"/>
                  </a:moveTo>
                  <a:lnTo>
                    <a:pt x="346" y="4"/>
                  </a:lnTo>
                  <a:lnTo>
                    <a:pt x="349" y="4"/>
                  </a:lnTo>
                  <a:moveTo>
                    <a:pt x="353" y="4"/>
                  </a:moveTo>
                  <a:lnTo>
                    <a:pt x="357" y="4"/>
                  </a:lnTo>
                  <a:moveTo>
                    <a:pt x="361" y="5"/>
                  </a:moveTo>
                  <a:lnTo>
                    <a:pt x="365" y="5"/>
                  </a:lnTo>
                  <a:moveTo>
                    <a:pt x="369" y="6"/>
                  </a:moveTo>
                  <a:lnTo>
                    <a:pt x="373" y="8"/>
                  </a:lnTo>
                  <a:moveTo>
                    <a:pt x="377" y="10"/>
                  </a:moveTo>
                  <a:lnTo>
                    <a:pt x="381" y="12"/>
                  </a:lnTo>
                  <a:moveTo>
                    <a:pt x="385" y="14"/>
                  </a:moveTo>
                  <a:lnTo>
                    <a:pt x="389" y="16"/>
                  </a:lnTo>
                  <a:moveTo>
                    <a:pt x="393" y="17"/>
                  </a:moveTo>
                  <a:lnTo>
                    <a:pt x="397" y="18"/>
                  </a:lnTo>
                  <a:moveTo>
                    <a:pt x="401" y="18"/>
                  </a:moveTo>
                  <a:lnTo>
                    <a:pt x="405" y="18"/>
                  </a:lnTo>
                  <a:moveTo>
                    <a:pt x="409" y="19"/>
                  </a:moveTo>
                  <a:lnTo>
                    <a:pt x="412" y="19"/>
                  </a:lnTo>
                  <a:lnTo>
                    <a:pt x="413" y="19"/>
                  </a:lnTo>
                  <a:moveTo>
                    <a:pt x="417" y="19"/>
                  </a:moveTo>
                  <a:lnTo>
                    <a:pt x="421" y="18"/>
                  </a:lnTo>
                  <a:moveTo>
                    <a:pt x="425" y="18"/>
                  </a:moveTo>
                  <a:lnTo>
                    <a:pt x="429" y="17"/>
                  </a:lnTo>
                  <a:moveTo>
                    <a:pt x="433" y="17"/>
                  </a:moveTo>
                  <a:lnTo>
                    <a:pt x="434" y="17"/>
                  </a:lnTo>
                  <a:lnTo>
                    <a:pt x="437" y="17"/>
                  </a:lnTo>
                  <a:moveTo>
                    <a:pt x="441" y="17"/>
                  </a:moveTo>
                  <a:lnTo>
                    <a:pt x="445" y="17"/>
                  </a:lnTo>
                  <a:moveTo>
                    <a:pt x="449" y="16"/>
                  </a:moveTo>
                  <a:lnTo>
                    <a:pt x="453" y="16"/>
                  </a:lnTo>
                  <a:moveTo>
                    <a:pt x="457" y="16"/>
                  </a:moveTo>
                  <a:lnTo>
                    <a:pt x="461" y="17"/>
                  </a:lnTo>
                  <a:moveTo>
                    <a:pt x="465" y="18"/>
                  </a:moveTo>
                  <a:lnTo>
                    <a:pt x="469" y="19"/>
                  </a:lnTo>
                  <a:moveTo>
                    <a:pt x="473" y="20"/>
                  </a:moveTo>
                  <a:lnTo>
                    <a:pt x="477" y="21"/>
                  </a:lnTo>
                  <a:moveTo>
                    <a:pt x="481" y="21"/>
                  </a:moveTo>
                  <a:lnTo>
                    <a:pt x="485" y="21"/>
                  </a:lnTo>
                  <a:moveTo>
                    <a:pt x="489" y="22"/>
                  </a:moveTo>
                  <a:lnTo>
                    <a:pt x="493" y="22"/>
                  </a:lnTo>
                  <a:moveTo>
                    <a:pt x="497" y="22"/>
                  </a:moveTo>
                  <a:lnTo>
                    <a:pt x="499" y="22"/>
                  </a:lnTo>
                  <a:lnTo>
                    <a:pt x="501" y="20"/>
                  </a:lnTo>
                  <a:moveTo>
                    <a:pt x="505" y="17"/>
                  </a:moveTo>
                  <a:lnTo>
                    <a:pt x="509" y="14"/>
                  </a:lnTo>
                  <a:moveTo>
                    <a:pt x="512" y="11"/>
                  </a:moveTo>
                  <a:lnTo>
                    <a:pt x="516" y="8"/>
                  </a:lnTo>
                  <a:moveTo>
                    <a:pt x="520" y="5"/>
                  </a:moveTo>
                  <a:lnTo>
                    <a:pt x="521" y="4"/>
                  </a:lnTo>
                  <a:lnTo>
                    <a:pt x="524" y="4"/>
                  </a:lnTo>
                  <a:moveTo>
                    <a:pt x="528" y="4"/>
                  </a:moveTo>
                  <a:lnTo>
                    <a:pt x="532" y="4"/>
                  </a:lnTo>
                  <a:moveTo>
                    <a:pt x="536" y="5"/>
                  </a:moveTo>
                  <a:lnTo>
                    <a:pt x="540" y="5"/>
                  </a:lnTo>
                  <a:moveTo>
                    <a:pt x="544" y="5"/>
                  </a:moveTo>
                  <a:lnTo>
                    <a:pt x="548" y="5"/>
                  </a:lnTo>
                  <a:moveTo>
                    <a:pt x="552" y="4"/>
                  </a:moveTo>
                  <a:lnTo>
                    <a:pt x="556" y="4"/>
                  </a:lnTo>
                  <a:moveTo>
                    <a:pt x="560" y="3"/>
                  </a:moveTo>
                  <a:lnTo>
                    <a:pt x="564" y="3"/>
                  </a:lnTo>
                  <a:moveTo>
                    <a:pt x="568" y="5"/>
                  </a:moveTo>
                  <a:lnTo>
                    <a:pt x="572" y="8"/>
                  </a:lnTo>
                  <a:moveTo>
                    <a:pt x="576" y="10"/>
                  </a:moveTo>
                  <a:lnTo>
                    <a:pt x="579" y="13"/>
                  </a:lnTo>
                  <a:moveTo>
                    <a:pt x="583" y="15"/>
                  </a:moveTo>
                  <a:lnTo>
                    <a:pt x="587" y="18"/>
                  </a:lnTo>
                  <a:lnTo>
                    <a:pt x="588" y="18"/>
                  </a:lnTo>
                  <a:moveTo>
                    <a:pt x="592" y="18"/>
                  </a:moveTo>
                  <a:lnTo>
                    <a:pt x="596" y="18"/>
                  </a:lnTo>
                  <a:moveTo>
                    <a:pt x="600" y="18"/>
                  </a:moveTo>
                  <a:lnTo>
                    <a:pt x="604" y="18"/>
                  </a:lnTo>
                  <a:moveTo>
                    <a:pt x="608" y="18"/>
                  </a:moveTo>
                  <a:lnTo>
                    <a:pt x="609" y="18"/>
                  </a:lnTo>
                  <a:lnTo>
                    <a:pt x="612" y="18"/>
                  </a:lnTo>
                  <a:moveTo>
                    <a:pt x="616" y="19"/>
                  </a:moveTo>
                  <a:lnTo>
                    <a:pt x="620" y="19"/>
                  </a:lnTo>
                  <a:moveTo>
                    <a:pt x="624" y="19"/>
                  </a:moveTo>
                  <a:lnTo>
                    <a:pt x="628" y="20"/>
                  </a:lnTo>
                  <a:moveTo>
                    <a:pt x="632" y="20"/>
                  </a:moveTo>
                  <a:lnTo>
                    <a:pt x="636" y="20"/>
                  </a:lnTo>
                  <a:moveTo>
                    <a:pt x="640" y="19"/>
                  </a:moveTo>
                  <a:lnTo>
                    <a:pt x="644" y="19"/>
                  </a:lnTo>
                  <a:moveTo>
                    <a:pt x="648" y="18"/>
                  </a:moveTo>
                  <a:lnTo>
                    <a:pt x="652" y="18"/>
                  </a:lnTo>
                  <a:moveTo>
                    <a:pt x="656" y="18"/>
                  </a:moveTo>
                  <a:lnTo>
                    <a:pt x="660" y="18"/>
                  </a:lnTo>
                  <a:moveTo>
                    <a:pt x="664" y="18"/>
                  </a:moveTo>
                  <a:lnTo>
                    <a:pt x="668" y="19"/>
                  </a:lnTo>
                  <a:moveTo>
                    <a:pt x="672" y="19"/>
                  </a:moveTo>
                  <a:lnTo>
                    <a:pt x="675" y="19"/>
                  </a:lnTo>
                  <a:lnTo>
                    <a:pt x="676" y="19"/>
                  </a:lnTo>
                  <a:moveTo>
                    <a:pt x="680" y="19"/>
                  </a:moveTo>
                  <a:lnTo>
                    <a:pt x="684" y="20"/>
                  </a:lnTo>
                  <a:moveTo>
                    <a:pt x="688" y="20"/>
                  </a:moveTo>
                  <a:lnTo>
                    <a:pt x="692" y="21"/>
                  </a:lnTo>
                  <a:moveTo>
                    <a:pt x="696" y="21"/>
                  </a:moveTo>
                  <a:lnTo>
                    <a:pt x="697" y="21"/>
                  </a:lnTo>
                  <a:lnTo>
                    <a:pt x="700" y="21"/>
                  </a:lnTo>
                  <a:moveTo>
                    <a:pt x="704" y="21"/>
                  </a:moveTo>
                  <a:lnTo>
                    <a:pt x="708" y="21"/>
                  </a:lnTo>
                  <a:moveTo>
                    <a:pt x="712" y="22"/>
                  </a:moveTo>
                  <a:lnTo>
                    <a:pt x="716" y="22"/>
                  </a:lnTo>
                  <a:moveTo>
                    <a:pt x="720" y="22"/>
                  </a:moveTo>
                  <a:lnTo>
                    <a:pt x="724" y="22"/>
                  </a:lnTo>
                  <a:moveTo>
                    <a:pt x="728" y="22"/>
                  </a:moveTo>
                  <a:lnTo>
                    <a:pt x="732" y="22"/>
                  </a:lnTo>
                  <a:moveTo>
                    <a:pt x="736" y="22"/>
                  </a:moveTo>
                  <a:lnTo>
                    <a:pt x="740" y="22"/>
                  </a:lnTo>
                  <a:lnTo>
                    <a:pt x="740" y="22"/>
                  </a:lnTo>
                  <a:moveTo>
                    <a:pt x="744" y="20"/>
                  </a:moveTo>
                  <a:lnTo>
                    <a:pt x="748" y="18"/>
                  </a:lnTo>
                  <a:moveTo>
                    <a:pt x="752" y="15"/>
                  </a:moveTo>
                  <a:lnTo>
                    <a:pt x="756" y="13"/>
                  </a:lnTo>
                  <a:moveTo>
                    <a:pt x="760" y="11"/>
                  </a:moveTo>
                </a:path>
              </a:pathLst>
            </a:custGeom>
            <a:noFill/>
            <a:ln w="6350" cap="flat">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7" name="Rectangle 9"/>
            <p:cNvSpPr>
              <a:spLocks noChangeArrowheads="1"/>
            </p:cNvSpPr>
            <p:nvPr/>
          </p:nvSpPr>
          <p:spPr bwMode="auto">
            <a:xfrm>
              <a:off x="364" y="113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8" name="Rectangle 10"/>
            <p:cNvSpPr>
              <a:spLocks noChangeArrowheads="1"/>
            </p:cNvSpPr>
            <p:nvPr/>
          </p:nvSpPr>
          <p:spPr bwMode="auto">
            <a:xfrm>
              <a:off x="364" y="115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9" name="Rectangle 11"/>
            <p:cNvSpPr>
              <a:spLocks noChangeArrowheads="1"/>
            </p:cNvSpPr>
            <p:nvPr/>
          </p:nvSpPr>
          <p:spPr bwMode="auto">
            <a:xfrm>
              <a:off x="360" y="114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0" name="Rectangle 12"/>
            <p:cNvSpPr>
              <a:spLocks noChangeArrowheads="1"/>
            </p:cNvSpPr>
            <p:nvPr/>
          </p:nvSpPr>
          <p:spPr bwMode="auto">
            <a:xfrm>
              <a:off x="360" y="11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1" name="Rectangle 13"/>
            <p:cNvSpPr>
              <a:spLocks noChangeArrowheads="1"/>
            </p:cNvSpPr>
            <p:nvPr/>
          </p:nvSpPr>
          <p:spPr bwMode="auto">
            <a:xfrm>
              <a:off x="360" y="11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2" name="Rectangle 14"/>
            <p:cNvSpPr>
              <a:spLocks noChangeArrowheads="1"/>
            </p:cNvSpPr>
            <p:nvPr/>
          </p:nvSpPr>
          <p:spPr bwMode="auto">
            <a:xfrm>
              <a:off x="360" y="11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3" name="Oval 15"/>
            <p:cNvSpPr>
              <a:spLocks noChangeArrowheads="1"/>
            </p:cNvSpPr>
            <p:nvPr/>
          </p:nvSpPr>
          <p:spPr bwMode="auto">
            <a:xfrm>
              <a:off x="360" y="1138"/>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4" name="Rectangle 16"/>
            <p:cNvSpPr>
              <a:spLocks noChangeArrowheads="1"/>
            </p:cNvSpPr>
            <p:nvPr/>
          </p:nvSpPr>
          <p:spPr bwMode="auto">
            <a:xfrm>
              <a:off x="448" y="113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5" name="Rectangle 17"/>
            <p:cNvSpPr>
              <a:spLocks noChangeArrowheads="1"/>
            </p:cNvSpPr>
            <p:nvPr/>
          </p:nvSpPr>
          <p:spPr bwMode="auto">
            <a:xfrm>
              <a:off x="448" y="114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6" name="Rectangle 18"/>
            <p:cNvSpPr>
              <a:spLocks noChangeArrowheads="1"/>
            </p:cNvSpPr>
            <p:nvPr/>
          </p:nvSpPr>
          <p:spPr bwMode="auto">
            <a:xfrm>
              <a:off x="444" y="113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7" name="Rectangle 19"/>
            <p:cNvSpPr>
              <a:spLocks noChangeArrowheads="1"/>
            </p:cNvSpPr>
            <p:nvPr/>
          </p:nvSpPr>
          <p:spPr bwMode="auto">
            <a:xfrm>
              <a:off x="444" y="114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8" name="Rectangle 20"/>
            <p:cNvSpPr>
              <a:spLocks noChangeArrowheads="1"/>
            </p:cNvSpPr>
            <p:nvPr/>
          </p:nvSpPr>
          <p:spPr bwMode="auto">
            <a:xfrm>
              <a:off x="444" y="113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9" name="Rectangle 21"/>
            <p:cNvSpPr>
              <a:spLocks noChangeArrowheads="1"/>
            </p:cNvSpPr>
            <p:nvPr/>
          </p:nvSpPr>
          <p:spPr bwMode="auto">
            <a:xfrm>
              <a:off x="444" y="113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0" name="Oval 22"/>
            <p:cNvSpPr>
              <a:spLocks noChangeArrowheads="1"/>
            </p:cNvSpPr>
            <p:nvPr/>
          </p:nvSpPr>
          <p:spPr bwMode="auto">
            <a:xfrm>
              <a:off x="444" y="1130"/>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1" name="Rectangle 23"/>
            <p:cNvSpPr>
              <a:spLocks noChangeArrowheads="1"/>
            </p:cNvSpPr>
            <p:nvPr/>
          </p:nvSpPr>
          <p:spPr bwMode="auto">
            <a:xfrm>
              <a:off x="536" y="111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2" name="Rectangle 24"/>
            <p:cNvSpPr>
              <a:spLocks noChangeArrowheads="1"/>
            </p:cNvSpPr>
            <p:nvPr/>
          </p:nvSpPr>
          <p:spPr bwMode="auto">
            <a:xfrm>
              <a:off x="536" y="112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3" name="Rectangle 25"/>
            <p:cNvSpPr>
              <a:spLocks noChangeArrowheads="1"/>
            </p:cNvSpPr>
            <p:nvPr/>
          </p:nvSpPr>
          <p:spPr bwMode="auto">
            <a:xfrm>
              <a:off x="532" y="111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4" name="Rectangle 26"/>
            <p:cNvSpPr>
              <a:spLocks noChangeArrowheads="1"/>
            </p:cNvSpPr>
            <p:nvPr/>
          </p:nvSpPr>
          <p:spPr bwMode="auto">
            <a:xfrm>
              <a:off x="532" y="112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Rectangle 27"/>
            <p:cNvSpPr>
              <a:spLocks noChangeArrowheads="1"/>
            </p:cNvSpPr>
            <p:nvPr/>
          </p:nvSpPr>
          <p:spPr bwMode="auto">
            <a:xfrm>
              <a:off x="532" y="111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6" name="Rectangle 28"/>
            <p:cNvSpPr>
              <a:spLocks noChangeArrowheads="1"/>
            </p:cNvSpPr>
            <p:nvPr/>
          </p:nvSpPr>
          <p:spPr bwMode="auto">
            <a:xfrm>
              <a:off x="532" y="111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7" name="Oval 29"/>
            <p:cNvSpPr>
              <a:spLocks noChangeArrowheads="1"/>
            </p:cNvSpPr>
            <p:nvPr/>
          </p:nvSpPr>
          <p:spPr bwMode="auto">
            <a:xfrm>
              <a:off x="532" y="1110"/>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8" name="Rectangle 30"/>
            <p:cNvSpPr>
              <a:spLocks noChangeArrowheads="1"/>
            </p:cNvSpPr>
            <p:nvPr/>
          </p:nvSpPr>
          <p:spPr bwMode="auto">
            <a:xfrm>
              <a:off x="624" y="111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9" name="Rectangle 31"/>
            <p:cNvSpPr>
              <a:spLocks noChangeArrowheads="1"/>
            </p:cNvSpPr>
            <p:nvPr/>
          </p:nvSpPr>
          <p:spPr bwMode="auto">
            <a:xfrm>
              <a:off x="624" y="113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Rectangle 32"/>
            <p:cNvSpPr>
              <a:spLocks noChangeArrowheads="1"/>
            </p:cNvSpPr>
            <p:nvPr/>
          </p:nvSpPr>
          <p:spPr bwMode="auto">
            <a:xfrm>
              <a:off x="620" y="112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1" name="Rectangle 33"/>
            <p:cNvSpPr>
              <a:spLocks noChangeArrowheads="1"/>
            </p:cNvSpPr>
            <p:nvPr/>
          </p:nvSpPr>
          <p:spPr bwMode="auto">
            <a:xfrm>
              <a:off x="620" y="113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2" name="Rectangle 34"/>
            <p:cNvSpPr>
              <a:spLocks noChangeArrowheads="1"/>
            </p:cNvSpPr>
            <p:nvPr/>
          </p:nvSpPr>
          <p:spPr bwMode="auto">
            <a:xfrm>
              <a:off x="620" y="112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3" name="Rectangle 35"/>
            <p:cNvSpPr>
              <a:spLocks noChangeArrowheads="1"/>
            </p:cNvSpPr>
            <p:nvPr/>
          </p:nvSpPr>
          <p:spPr bwMode="auto">
            <a:xfrm>
              <a:off x="620" y="112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4" name="Oval 36"/>
            <p:cNvSpPr>
              <a:spLocks noChangeArrowheads="1"/>
            </p:cNvSpPr>
            <p:nvPr/>
          </p:nvSpPr>
          <p:spPr bwMode="auto">
            <a:xfrm>
              <a:off x="620" y="1118"/>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5" name="Rectangle 37"/>
            <p:cNvSpPr>
              <a:spLocks noChangeArrowheads="1"/>
            </p:cNvSpPr>
            <p:nvPr/>
          </p:nvSpPr>
          <p:spPr bwMode="auto">
            <a:xfrm>
              <a:off x="712" y="111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6" name="Rectangle 38"/>
            <p:cNvSpPr>
              <a:spLocks noChangeArrowheads="1"/>
            </p:cNvSpPr>
            <p:nvPr/>
          </p:nvSpPr>
          <p:spPr bwMode="auto">
            <a:xfrm>
              <a:off x="712" y="113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7" name="Rectangle 39"/>
            <p:cNvSpPr>
              <a:spLocks noChangeArrowheads="1"/>
            </p:cNvSpPr>
            <p:nvPr/>
          </p:nvSpPr>
          <p:spPr bwMode="auto">
            <a:xfrm>
              <a:off x="708" y="111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8" name="Rectangle 40"/>
            <p:cNvSpPr>
              <a:spLocks noChangeArrowheads="1"/>
            </p:cNvSpPr>
            <p:nvPr/>
          </p:nvSpPr>
          <p:spPr bwMode="auto">
            <a:xfrm>
              <a:off x="708" y="112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9" name="Rectangle 41"/>
            <p:cNvSpPr>
              <a:spLocks noChangeArrowheads="1"/>
            </p:cNvSpPr>
            <p:nvPr/>
          </p:nvSpPr>
          <p:spPr bwMode="auto">
            <a:xfrm>
              <a:off x="708" y="112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0" name="Rectangle 42"/>
            <p:cNvSpPr>
              <a:spLocks noChangeArrowheads="1"/>
            </p:cNvSpPr>
            <p:nvPr/>
          </p:nvSpPr>
          <p:spPr bwMode="auto">
            <a:xfrm>
              <a:off x="708" y="112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1" name="Oval 43"/>
            <p:cNvSpPr>
              <a:spLocks noChangeArrowheads="1"/>
            </p:cNvSpPr>
            <p:nvPr/>
          </p:nvSpPr>
          <p:spPr bwMode="auto">
            <a:xfrm>
              <a:off x="708" y="1114"/>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2" name="Rectangle 44"/>
            <p:cNvSpPr>
              <a:spLocks noChangeArrowheads="1"/>
            </p:cNvSpPr>
            <p:nvPr/>
          </p:nvSpPr>
          <p:spPr bwMode="auto">
            <a:xfrm>
              <a:off x="800" y="111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3" name="Rectangle 45"/>
            <p:cNvSpPr>
              <a:spLocks noChangeArrowheads="1"/>
            </p:cNvSpPr>
            <p:nvPr/>
          </p:nvSpPr>
          <p:spPr bwMode="auto">
            <a:xfrm>
              <a:off x="800" y="113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4" name="Rectangle 46"/>
            <p:cNvSpPr>
              <a:spLocks noChangeArrowheads="1"/>
            </p:cNvSpPr>
            <p:nvPr/>
          </p:nvSpPr>
          <p:spPr bwMode="auto">
            <a:xfrm>
              <a:off x="796" y="112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5" name="Rectangle 47"/>
            <p:cNvSpPr>
              <a:spLocks noChangeArrowheads="1"/>
            </p:cNvSpPr>
            <p:nvPr/>
          </p:nvSpPr>
          <p:spPr bwMode="auto">
            <a:xfrm>
              <a:off x="796" y="113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6" name="Rectangle 48"/>
            <p:cNvSpPr>
              <a:spLocks noChangeArrowheads="1"/>
            </p:cNvSpPr>
            <p:nvPr/>
          </p:nvSpPr>
          <p:spPr bwMode="auto">
            <a:xfrm>
              <a:off x="796" y="112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7" name="Rectangle 49"/>
            <p:cNvSpPr>
              <a:spLocks noChangeArrowheads="1"/>
            </p:cNvSpPr>
            <p:nvPr/>
          </p:nvSpPr>
          <p:spPr bwMode="auto">
            <a:xfrm>
              <a:off x="796" y="112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8" name="Oval 50"/>
            <p:cNvSpPr>
              <a:spLocks noChangeArrowheads="1"/>
            </p:cNvSpPr>
            <p:nvPr/>
          </p:nvSpPr>
          <p:spPr bwMode="auto">
            <a:xfrm>
              <a:off x="796" y="1118"/>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9" name="Rectangle 51"/>
            <p:cNvSpPr>
              <a:spLocks noChangeArrowheads="1"/>
            </p:cNvSpPr>
            <p:nvPr/>
          </p:nvSpPr>
          <p:spPr bwMode="auto">
            <a:xfrm>
              <a:off x="888" y="1089"/>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 name="Rectangle 52"/>
            <p:cNvSpPr>
              <a:spLocks noChangeArrowheads="1"/>
            </p:cNvSpPr>
            <p:nvPr/>
          </p:nvSpPr>
          <p:spPr bwMode="auto">
            <a:xfrm>
              <a:off x="888" y="110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 name="Rectangle 53"/>
            <p:cNvSpPr>
              <a:spLocks noChangeArrowheads="1"/>
            </p:cNvSpPr>
            <p:nvPr/>
          </p:nvSpPr>
          <p:spPr bwMode="auto">
            <a:xfrm>
              <a:off x="884" y="1093"/>
              <a:ext cx="20"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 name="Rectangle 54"/>
            <p:cNvSpPr>
              <a:spLocks noChangeArrowheads="1"/>
            </p:cNvSpPr>
            <p:nvPr/>
          </p:nvSpPr>
          <p:spPr bwMode="auto">
            <a:xfrm>
              <a:off x="884" y="110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 name="Rectangle 55"/>
            <p:cNvSpPr>
              <a:spLocks noChangeArrowheads="1"/>
            </p:cNvSpPr>
            <p:nvPr/>
          </p:nvSpPr>
          <p:spPr bwMode="auto">
            <a:xfrm>
              <a:off x="884" y="109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 name="Rectangle 56"/>
            <p:cNvSpPr>
              <a:spLocks noChangeArrowheads="1"/>
            </p:cNvSpPr>
            <p:nvPr/>
          </p:nvSpPr>
          <p:spPr bwMode="auto">
            <a:xfrm>
              <a:off x="884" y="109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 name="Oval 57"/>
            <p:cNvSpPr>
              <a:spLocks noChangeArrowheads="1"/>
            </p:cNvSpPr>
            <p:nvPr/>
          </p:nvSpPr>
          <p:spPr bwMode="auto">
            <a:xfrm>
              <a:off x="884" y="1089"/>
              <a:ext cx="16" cy="17"/>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6" name="Rectangle 58"/>
            <p:cNvSpPr>
              <a:spLocks noChangeArrowheads="1"/>
            </p:cNvSpPr>
            <p:nvPr/>
          </p:nvSpPr>
          <p:spPr bwMode="auto">
            <a:xfrm>
              <a:off x="976" y="1093"/>
              <a:ext cx="12"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 name="Rectangle 59"/>
            <p:cNvSpPr>
              <a:spLocks noChangeArrowheads="1"/>
            </p:cNvSpPr>
            <p:nvPr/>
          </p:nvSpPr>
          <p:spPr bwMode="auto">
            <a:xfrm>
              <a:off x="976" y="111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 name="Rectangle 60"/>
            <p:cNvSpPr>
              <a:spLocks noChangeArrowheads="1"/>
            </p:cNvSpPr>
            <p:nvPr/>
          </p:nvSpPr>
          <p:spPr bwMode="auto">
            <a:xfrm>
              <a:off x="972" y="109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9" name="Rectangle 61"/>
            <p:cNvSpPr>
              <a:spLocks noChangeArrowheads="1"/>
            </p:cNvSpPr>
            <p:nvPr/>
          </p:nvSpPr>
          <p:spPr bwMode="auto">
            <a:xfrm>
              <a:off x="972" y="110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0" name="Rectangle 62"/>
            <p:cNvSpPr>
              <a:spLocks noChangeArrowheads="1"/>
            </p:cNvSpPr>
            <p:nvPr/>
          </p:nvSpPr>
          <p:spPr bwMode="auto">
            <a:xfrm>
              <a:off x="972" y="110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1" name="Rectangle 63"/>
            <p:cNvSpPr>
              <a:spLocks noChangeArrowheads="1"/>
            </p:cNvSpPr>
            <p:nvPr/>
          </p:nvSpPr>
          <p:spPr bwMode="auto">
            <a:xfrm>
              <a:off x="972" y="110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2" name="Oval 64"/>
            <p:cNvSpPr>
              <a:spLocks noChangeArrowheads="1"/>
            </p:cNvSpPr>
            <p:nvPr/>
          </p:nvSpPr>
          <p:spPr bwMode="auto">
            <a:xfrm>
              <a:off x="972" y="1093"/>
              <a:ext cx="16" cy="17"/>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3" name="Rectangle 65"/>
            <p:cNvSpPr>
              <a:spLocks noChangeArrowheads="1"/>
            </p:cNvSpPr>
            <p:nvPr/>
          </p:nvSpPr>
          <p:spPr bwMode="auto">
            <a:xfrm>
              <a:off x="1064" y="1089"/>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4" name="Rectangle 66"/>
            <p:cNvSpPr>
              <a:spLocks noChangeArrowheads="1"/>
            </p:cNvSpPr>
            <p:nvPr/>
          </p:nvSpPr>
          <p:spPr bwMode="auto">
            <a:xfrm>
              <a:off x="1064" y="110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5" name="Rectangle 67"/>
            <p:cNvSpPr>
              <a:spLocks noChangeArrowheads="1"/>
            </p:cNvSpPr>
            <p:nvPr/>
          </p:nvSpPr>
          <p:spPr bwMode="auto">
            <a:xfrm>
              <a:off x="1060" y="1093"/>
              <a:ext cx="20"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6" name="Rectangle 68"/>
            <p:cNvSpPr>
              <a:spLocks noChangeArrowheads="1"/>
            </p:cNvSpPr>
            <p:nvPr/>
          </p:nvSpPr>
          <p:spPr bwMode="auto">
            <a:xfrm>
              <a:off x="1060" y="110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7" name="Rectangle 69"/>
            <p:cNvSpPr>
              <a:spLocks noChangeArrowheads="1"/>
            </p:cNvSpPr>
            <p:nvPr/>
          </p:nvSpPr>
          <p:spPr bwMode="auto">
            <a:xfrm>
              <a:off x="1060" y="109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8" name="Rectangle 70"/>
            <p:cNvSpPr>
              <a:spLocks noChangeArrowheads="1"/>
            </p:cNvSpPr>
            <p:nvPr/>
          </p:nvSpPr>
          <p:spPr bwMode="auto">
            <a:xfrm>
              <a:off x="1060" y="109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9" name="Oval 71"/>
            <p:cNvSpPr>
              <a:spLocks noChangeArrowheads="1"/>
            </p:cNvSpPr>
            <p:nvPr/>
          </p:nvSpPr>
          <p:spPr bwMode="auto">
            <a:xfrm>
              <a:off x="1060" y="1089"/>
              <a:ext cx="16" cy="17"/>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30" name="Rectangle 72"/>
            <p:cNvSpPr>
              <a:spLocks noChangeArrowheads="1"/>
            </p:cNvSpPr>
            <p:nvPr/>
          </p:nvSpPr>
          <p:spPr bwMode="auto">
            <a:xfrm>
              <a:off x="1152" y="1085"/>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1" name="Rectangle 73"/>
            <p:cNvSpPr>
              <a:spLocks noChangeArrowheads="1"/>
            </p:cNvSpPr>
            <p:nvPr/>
          </p:nvSpPr>
          <p:spPr bwMode="auto">
            <a:xfrm>
              <a:off x="1152" y="110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2" name="Rectangle 74"/>
            <p:cNvSpPr>
              <a:spLocks noChangeArrowheads="1"/>
            </p:cNvSpPr>
            <p:nvPr/>
          </p:nvSpPr>
          <p:spPr bwMode="auto">
            <a:xfrm>
              <a:off x="1148" y="1089"/>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3" name="Rectangle 75"/>
            <p:cNvSpPr>
              <a:spLocks noChangeArrowheads="1"/>
            </p:cNvSpPr>
            <p:nvPr/>
          </p:nvSpPr>
          <p:spPr bwMode="auto">
            <a:xfrm>
              <a:off x="1148" y="109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 name="Rectangle 76"/>
            <p:cNvSpPr>
              <a:spLocks noChangeArrowheads="1"/>
            </p:cNvSpPr>
            <p:nvPr/>
          </p:nvSpPr>
          <p:spPr bwMode="auto">
            <a:xfrm>
              <a:off x="1148" y="1093"/>
              <a:ext cx="20"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 name="Rectangle 77"/>
            <p:cNvSpPr>
              <a:spLocks noChangeArrowheads="1"/>
            </p:cNvSpPr>
            <p:nvPr/>
          </p:nvSpPr>
          <p:spPr bwMode="auto">
            <a:xfrm>
              <a:off x="1148" y="1093"/>
              <a:ext cx="20"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6" name="Oval 78"/>
            <p:cNvSpPr>
              <a:spLocks noChangeArrowheads="1"/>
            </p:cNvSpPr>
            <p:nvPr/>
          </p:nvSpPr>
          <p:spPr bwMode="auto">
            <a:xfrm>
              <a:off x="1148" y="1085"/>
              <a:ext cx="16" cy="17"/>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37" name="Rectangle 79"/>
            <p:cNvSpPr>
              <a:spLocks noChangeArrowheads="1"/>
            </p:cNvSpPr>
            <p:nvPr/>
          </p:nvSpPr>
          <p:spPr bwMode="auto">
            <a:xfrm>
              <a:off x="1240" y="109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8" name="Rectangle 80"/>
            <p:cNvSpPr>
              <a:spLocks noChangeArrowheads="1"/>
            </p:cNvSpPr>
            <p:nvPr/>
          </p:nvSpPr>
          <p:spPr bwMode="auto">
            <a:xfrm>
              <a:off x="1240" y="111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9" name="Rectangle 81"/>
            <p:cNvSpPr>
              <a:spLocks noChangeArrowheads="1"/>
            </p:cNvSpPr>
            <p:nvPr/>
          </p:nvSpPr>
          <p:spPr bwMode="auto">
            <a:xfrm>
              <a:off x="1236" y="110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0" name="Rectangle 82"/>
            <p:cNvSpPr>
              <a:spLocks noChangeArrowheads="1"/>
            </p:cNvSpPr>
            <p:nvPr/>
          </p:nvSpPr>
          <p:spPr bwMode="auto">
            <a:xfrm>
              <a:off x="1236" y="111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1" name="Rectangle 83"/>
            <p:cNvSpPr>
              <a:spLocks noChangeArrowheads="1"/>
            </p:cNvSpPr>
            <p:nvPr/>
          </p:nvSpPr>
          <p:spPr bwMode="auto">
            <a:xfrm>
              <a:off x="1236" y="110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2" name="Rectangle 84"/>
            <p:cNvSpPr>
              <a:spLocks noChangeArrowheads="1"/>
            </p:cNvSpPr>
            <p:nvPr/>
          </p:nvSpPr>
          <p:spPr bwMode="auto">
            <a:xfrm>
              <a:off x="1236" y="110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3" name="Oval 85"/>
            <p:cNvSpPr>
              <a:spLocks noChangeArrowheads="1"/>
            </p:cNvSpPr>
            <p:nvPr/>
          </p:nvSpPr>
          <p:spPr bwMode="auto">
            <a:xfrm>
              <a:off x="1236" y="1098"/>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44" name="Rectangle 86"/>
            <p:cNvSpPr>
              <a:spLocks noChangeArrowheads="1"/>
            </p:cNvSpPr>
            <p:nvPr/>
          </p:nvSpPr>
          <p:spPr bwMode="auto">
            <a:xfrm>
              <a:off x="1328" y="109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5" name="Rectangle 87"/>
            <p:cNvSpPr>
              <a:spLocks noChangeArrowheads="1"/>
            </p:cNvSpPr>
            <p:nvPr/>
          </p:nvSpPr>
          <p:spPr bwMode="auto">
            <a:xfrm>
              <a:off x="1328" y="111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6" name="Rectangle 88"/>
            <p:cNvSpPr>
              <a:spLocks noChangeArrowheads="1"/>
            </p:cNvSpPr>
            <p:nvPr/>
          </p:nvSpPr>
          <p:spPr bwMode="auto">
            <a:xfrm>
              <a:off x="1324" y="110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7" name="Rectangle 89"/>
            <p:cNvSpPr>
              <a:spLocks noChangeArrowheads="1"/>
            </p:cNvSpPr>
            <p:nvPr/>
          </p:nvSpPr>
          <p:spPr bwMode="auto">
            <a:xfrm>
              <a:off x="1324" y="111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8" name="Rectangle 90"/>
            <p:cNvSpPr>
              <a:spLocks noChangeArrowheads="1"/>
            </p:cNvSpPr>
            <p:nvPr/>
          </p:nvSpPr>
          <p:spPr bwMode="auto">
            <a:xfrm>
              <a:off x="1324" y="110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9" name="Rectangle 91"/>
            <p:cNvSpPr>
              <a:spLocks noChangeArrowheads="1"/>
            </p:cNvSpPr>
            <p:nvPr/>
          </p:nvSpPr>
          <p:spPr bwMode="auto">
            <a:xfrm>
              <a:off x="1324" y="110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0" name="Oval 92"/>
            <p:cNvSpPr>
              <a:spLocks noChangeArrowheads="1"/>
            </p:cNvSpPr>
            <p:nvPr/>
          </p:nvSpPr>
          <p:spPr bwMode="auto">
            <a:xfrm>
              <a:off x="1324" y="1098"/>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51" name="Rectangle 93"/>
            <p:cNvSpPr>
              <a:spLocks noChangeArrowheads="1"/>
            </p:cNvSpPr>
            <p:nvPr/>
          </p:nvSpPr>
          <p:spPr bwMode="auto">
            <a:xfrm>
              <a:off x="1412" y="1085"/>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2" name="Rectangle 94"/>
            <p:cNvSpPr>
              <a:spLocks noChangeArrowheads="1"/>
            </p:cNvSpPr>
            <p:nvPr/>
          </p:nvSpPr>
          <p:spPr bwMode="auto">
            <a:xfrm>
              <a:off x="1412" y="110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3" name="Rectangle 95"/>
            <p:cNvSpPr>
              <a:spLocks noChangeArrowheads="1"/>
            </p:cNvSpPr>
            <p:nvPr/>
          </p:nvSpPr>
          <p:spPr bwMode="auto">
            <a:xfrm>
              <a:off x="1408" y="1089"/>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4" name="Rectangle 96"/>
            <p:cNvSpPr>
              <a:spLocks noChangeArrowheads="1"/>
            </p:cNvSpPr>
            <p:nvPr/>
          </p:nvSpPr>
          <p:spPr bwMode="auto">
            <a:xfrm>
              <a:off x="1408" y="109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5" name="Rectangle 97"/>
            <p:cNvSpPr>
              <a:spLocks noChangeArrowheads="1"/>
            </p:cNvSpPr>
            <p:nvPr/>
          </p:nvSpPr>
          <p:spPr bwMode="auto">
            <a:xfrm>
              <a:off x="1408" y="1093"/>
              <a:ext cx="20"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6" name="Rectangle 98"/>
            <p:cNvSpPr>
              <a:spLocks noChangeArrowheads="1"/>
            </p:cNvSpPr>
            <p:nvPr/>
          </p:nvSpPr>
          <p:spPr bwMode="auto">
            <a:xfrm>
              <a:off x="1408" y="1093"/>
              <a:ext cx="20"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7" name="Oval 99"/>
            <p:cNvSpPr>
              <a:spLocks noChangeArrowheads="1"/>
            </p:cNvSpPr>
            <p:nvPr/>
          </p:nvSpPr>
          <p:spPr bwMode="auto">
            <a:xfrm>
              <a:off x="1408" y="1085"/>
              <a:ext cx="16" cy="17"/>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58" name="Rectangle 100"/>
            <p:cNvSpPr>
              <a:spLocks noChangeArrowheads="1"/>
            </p:cNvSpPr>
            <p:nvPr/>
          </p:nvSpPr>
          <p:spPr bwMode="auto">
            <a:xfrm>
              <a:off x="1500" y="1085"/>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9" name="Rectangle 101"/>
            <p:cNvSpPr>
              <a:spLocks noChangeArrowheads="1"/>
            </p:cNvSpPr>
            <p:nvPr/>
          </p:nvSpPr>
          <p:spPr bwMode="auto">
            <a:xfrm>
              <a:off x="1500" y="110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0" name="Rectangle 102"/>
            <p:cNvSpPr>
              <a:spLocks noChangeArrowheads="1"/>
            </p:cNvSpPr>
            <p:nvPr/>
          </p:nvSpPr>
          <p:spPr bwMode="auto">
            <a:xfrm>
              <a:off x="1496" y="1089"/>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1" name="Rectangle 103"/>
            <p:cNvSpPr>
              <a:spLocks noChangeArrowheads="1"/>
            </p:cNvSpPr>
            <p:nvPr/>
          </p:nvSpPr>
          <p:spPr bwMode="auto">
            <a:xfrm>
              <a:off x="1496" y="109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2" name="Rectangle 104"/>
            <p:cNvSpPr>
              <a:spLocks noChangeArrowheads="1"/>
            </p:cNvSpPr>
            <p:nvPr/>
          </p:nvSpPr>
          <p:spPr bwMode="auto">
            <a:xfrm>
              <a:off x="1496" y="1093"/>
              <a:ext cx="20"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3" name="Rectangle 105"/>
            <p:cNvSpPr>
              <a:spLocks noChangeArrowheads="1"/>
            </p:cNvSpPr>
            <p:nvPr/>
          </p:nvSpPr>
          <p:spPr bwMode="auto">
            <a:xfrm>
              <a:off x="1496" y="1093"/>
              <a:ext cx="20"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4" name="Oval 106"/>
            <p:cNvSpPr>
              <a:spLocks noChangeArrowheads="1"/>
            </p:cNvSpPr>
            <p:nvPr/>
          </p:nvSpPr>
          <p:spPr bwMode="auto">
            <a:xfrm>
              <a:off x="1496" y="1085"/>
              <a:ext cx="16" cy="17"/>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65" name="Rectangle 107"/>
            <p:cNvSpPr>
              <a:spLocks noChangeArrowheads="1"/>
            </p:cNvSpPr>
            <p:nvPr/>
          </p:nvSpPr>
          <p:spPr bwMode="auto">
            <a:xfrm>
              <a:off x="1588" y="110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6" name="Rectangle 108"/>
            <p:cNvSpPr>
              <a:spLocks noChangeArrowheads="1"/>
            </p:cNvSpPr>
            <p:nvPr/>
          </p:nvSpPr>
          <p:spPr bwMode="auto">
            <a:xfrm>
              <a:off x="1588" y="112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7" name="Rectangle 109"/>
            <p:cNvSpPr>
              <a:spLocks noChangeArrowheads="1"/>
            </p:cNvSpPr>
            <p:nvPr/>
          </p:nvSpPr>
          <p:spPr bwMode="auto">
            <a:xfrm>
              <a:off x="1584" y="111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8" name="Rectangle 110"/>
            <p:cNvSpPr>
              <a:spLocks noChangeArrowheads="1"/>
            </p:cNvSpPr>
            <p:nvPr/>
          </p:nvSpPr>
          <p:spPr bwMode="auto">
            <a:xfrm>
              <a:off x="1584" y="111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9" name="Rectangle 111"/>
            <p:cNvSpPr>
              <a:spLocks noChangeArrowheads="1"/>
            </p:cNvSpPr>
            <p:nvPr/>
          </p:nvSpPr>
          <p:spPr bwMode="auto">
            <a:xfrm>
              <a:off x="1584" y="111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0" name="Rectangle 112"/>
            <p:cNvSpPr>
              <a:spLocks noChangeArrowheads="1"/>
            </p:cNvSpPr>
            <p:nvPr/>
          </p:nvSpPr>
          <p:spPr bwMode="auto">
            <a:xfrm>
              <a:off x="1584" y="111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1" name="Oval 113"/>
            <p:cNvSpPr>
              <a:spLocks noChangeArrowheads="1"/>
            </p:cNvSpPr>
            <p:nvPr/>
          </p:nvSpPr>
          <p:spPr bwMode="auto">
            <a:xfrm>
              <a:off x="1584" y="1106"/>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72" name="Rectangle 114"/>
            <p:cNvSpPr>
              <a:spLocks noChangeArrowheads="1"/>
            </p:cNvSpPr>
            <p:nvPr/>
          </p:nvSpPr>
          <p:spPr bwMode="auto">
            <a:xfrm>
              <a:off x="1676" y="110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3" name="Rectangle 115"/>
            <p:cNvSpPr>
              <a:spLocks noChangeArrowheads="1"/>
            </p:cNvSpPr>
            <p:nvPr/>
          </p:nvSpPr>
          <p:spPr bwMode="auto">
            <a:xfrm>
              <a:off x="1676" y="112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4" name="Rectangle 116"/>
            <p:cNvSpPr>
              <a:spLocks noChangeArrowheads="1"/>
            </p:cNvSpPr>
            <p:nvPr/>
          </p:nvSpPr>
          <p:spPr bwMode="auto">
            <a:xfrm>
              <a:off x="1672" y="111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5" name="Rectangle 117"/>
            <p:cNvSpPr>
              <a:spLocks noChangeArrowheads="1"/>
            </p:cNvSpPr>
            <p:nvPr/>
          </p:nvSpPr>
          <p:spPr bwMode="auto">
            <a:xfrm>
              <a:off x="1672" y="111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6" name="Rectangle 118"/>
            <p:cNvSpPr>
              <a:spLocks noChangeArrowheads="1"/>
            </p:cNvSpPr>
            <p:nvPr/>
          </p:nvSpPr>
          <p:spPr bwMode="auto">
            <a:xfrm>
              <a:off x="1672" y="111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7" name="Rectangle 119"/>
            <p:cNvSpPr>
              <a:spLocks noChangeArrowheads="1"/>
            </p:cNvSpPr>
            <p:nvPr/>
          </p:nvSpPr>
          <p:spPr bwMode="auto">
            <a:xfrm>
              <a:off x="1672" y="111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8" name="Oval 120"/>
            <p:cNvSpPr>
              <a:spLocks noChangeArrowheads="1"/>
            </p:cNvSpPr>
            <p:nvPr/>
          </p:nvSpPr>
          <p:spPr bwMode="auto">
            <a:xfrm>
              <a:off x="1672" y="1106"/>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79" name="Rectangle 121"/>
            <p:cNvSpPr>
              <a:spLocks noChangeArrowheads="1"/>
            </p:cNvSpPr>
            <p:nvPr/>
          </p:nvSpPr>
          <p:spPr bwMode="auto">
            <a:xfrm>
              <a:off x="1764" y="110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0" name="Rectangle 122"/>
            <p:cNvSpPr>
              <a:spLocks noChangeArrowheads="1"/>
            </p:cNvSpPr>
            <p:nvPr/>
          </p:nvSpPr>
          <p:spPr bwMode="auto">
            <a:xfrm>
              <a:off x="1764" y="111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1" name="Rectangle 123"/>
            <p:cNvSpPr>
              <a:spLocks noChangeArrowheads="1"/>
            </p:cNvSpPr>
            <p:nvPr/>
          </p:nvSpPr>
          <p:spPr bwMode="auto">
            <a:xfrm>
              <a:off x="1760" y="110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2" name="Rectangle 124"/>
            <p:cNvSpPr>
              <a:spLocks noChangeArrowheads="1"/>
            </p:cNvSpPr>
            <p:nvPr/>
          </p:nvSpPr>
          <p:spPr bwMode="auto">
            <a:xfrm>
              <a:off x="1760" y="111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3" name="Rectangle 125"/>
            <p:cNvSpPr>
              <a:spLocks noChangeArrowheads="1"/>
            </p:cNvSpPr>
            <p:nvPr/>
          </p:nvSpPr>
          <p:spPr bwMode="auto">
            <a:xfrm>
              <a:off x="1760" y="111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4" name="Rectangle 126"/>
            <p:cNvSpPr>
              <a:spLocks noChangeArrowheads="1"/>
            </p:cNvSpPr>
            <p:nvPr/>
          </p:nvSpPr>
          <p:spPr bwMode="auto">
            <a:xfrm>
              <a:off x="1760" y="111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5" name="Oval 127"/>
            <p:cNvSpPr>
              <a:spLocks noChangeArrowheads="1"/>
            </p:cNvSpPr>
            <p:nvPr/>
          </p:nvSpPr>
          <p:spPr bwMode="auto">
            <a:xfrm>
              <a:off x="1760" y="1102"/>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86" name="Rectangle 128"/>
            <p:cNvSpPr>
              <a:spLocks noChangeArrowheads="1"/>
            </p:cNvSpPr>
            <p:nvPr/>
          </p:nvSpPr>
          <p:spPr bwMode="auto">
            <a:xfrm>
              <a:off x="1853" y="110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7" name="Rectangle 129"/>
            <p:cNvSpPr>
              <a:spLocks noChangeArrowheads="1"/>
            </p:cNvSpPr>
            <p:nvPr/>
          </p:nvSpPr>
          <p:spPr bwMode="auto">
            <a:xfrm>
              <a:off x="1853" y="111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8" name="Rectangle 130"/>
            <p:cNvSpPr>
              <a:spLocks noChangeArrowheads="1"/>
            </p:cNvSpPr>
            <p:nvPr/>
          </p:nvSpPr>
          <p:spPr bwMode="auto">
            <a:xfrm>
              <a:off x="1849" y="110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9" name="Rectangle 131"/>
            <p:cNvSpPr>
              <a:spLocks noChangeArrowheads="1"/>
            </p:cNvSpPr>
            <p:nvPr/>
          </p:nvSpPr>
          <p:spPr bwMode="auto">
            <a:xfrm>
              <a:off x="1849" y="111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0" name="Rectangle 132"/>
            <p:cNvSpPr>
              <a:spLocks noChangeArrowheads="1"/>
            </p:cNvSpPr>
            <p:nvPr/>
          </p:nvSpPr>
          <p:spPr bwMode="auto">
            <a:xfrm>
              <a:off x="1849" y="111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1" name="Rectangle 133"/>
            <p:cNvSpPr>
              <a:spLocks noChangeArrowheads="1"/>
            </p:cNvSpPr>
            <p:nvPr/>
          </p:nvSpPr>
          <p:spPr bwMode="auto">
            <a:xfrm>
              <a:off x="1849" y="111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2" name="Oval 134"/>
            <p:cNvSpPr>
              <a:spLocks noChangeArrowheads="1"/>
            </p:cNvSpPr>
            <p:nvPr/>
          </p:nvSpPr>
          <p:spPr bwMode="auto">
            <a:xfrm>
              <a:off x="1849" y="1102"/>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93" name="Rectangle 135"/>
            <p:cNvSpPr>
              <a:spLocks noChangeArrowheads="1"/>
            </p:cNvSpPr>
            <p:nvPr/>
          </p:nvSpPr>
          <p:spPr bwMode="auto">
            <a:xfrm>
              <a:off x="1941" y="114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4" name="Rectangle 136"/>
            <p:cNvSpPr>
              <a:spLocks noChangeArrowheads="1"/>
            </p:cNvSpPr>
            <p:nvPr/>
          </p:nvSpPr>
          <p:spPr bwMode="auto">
            <a:xfrm>
              <a:off x="1941" y="115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5" name="Rectangle 137"/>
            <p:cNvSpPr>
              <a:spLocks noChangeArrowheads="1"/>
            </p:cNvSpPr>
            <p:nvPr/>
          </p:nvSpPr>
          <p:spPr bwMode="auto">
            <a:xfrm>
              <a:off x="1937" y="11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6" name="Rectangle 138"/>
            <p:cNvSpPr>
              <a:spLocks noChangeArrowheads="1"/>
            </p:cNvSpPr>
            <p:nvPr/>
          </p:nvSpPr>
          <p:spPr bwMode="auto">
            <a:xfrm>
              <a:off x="1937" y="11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7" name="Rectangle 139"/>
            <p:cNvSpPr>
              <a:spLocks noChangeArrowheads="1"/>
            </p:cNvSpPr>
            <p:nvPr/>
          </p:nvSpPr>
          <p:spPr bwMode="auto">
            <a:xfrm>
              <a:off x="1937" y="11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8" name="Rectangle 140"/>
            <p:cNvSpPr>
              <a:spLocks noChangeArrowheads="1"/>
            </p:cNvSpPr>
            <p:nvPr/>
          </p:nvSpPr>
          <p:spPr bwMode="auto">
            <a:xfrm>
              <a:off x="1937" y="11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9" name="Oval 141"/>
            <p:cNvSpPr>
              <a:spLocks noChangeArrowheads="1"/>
            </p:cNvSpPr>
            <p:nvPr/>
          </p:nvSpPr>
          <p:spPr bwMode="auto">
            <a:xfrm>
              <a:off x="1937" y="1142"/>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00" name="Rectangle 142"/>
            <p:cNvSpPr>
              <a:spLocks noChangeArrowheads="1"/>
            </p:cNvSpPr>
            <p:nvPr/>
          </p:nvSpPr>
          <p:spPr bwMode="auto">
            <a:xfrm>
              <a:off x="2029" y="116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1" name="Rectangle 143"/>
            <p:cNvSpPr>
              <a:spLocks noChangeArrowheads="1"/>
            </p:cNvSpPr>
            <p:nvPr/>
          </p:nvSpPr>
          <p:spPr bwMode="auto">
            <a:xfrm>
              <a:off x="2029" y="117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2" name="Rectangle 144"/>
            <p:cNvSpPr>
              <a:spLocks noChangeArrowheads="1"/>
            </p:cNvSpPr>
            <p:nvPr/>
          </p:nvSpPr>
          <p:spPr bwMode="auto">
            <a:xfrm>
              <a:off x="2025" y="116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3" name="Rectangle 145"/>
            <p:cNvSpPr>
              <a:spLocks noChangeArrowheads="1"/>
            </p:cNvSpPr>
            <p:nvPr/>
          </p:nvSpPr>
          <p:spPr bwMode="auto">
            <a:xfrm>
              <a:off x="2025" y="117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4" name="Rectangle 146"/>
            <p:cNvSpPr>
              <a:spLocks noChangeArrowheads="1"/>
            </p:cNvSpPr>
            <p:nvPr/>
          </p:nvSpPr>
          <p:spPr bwMode="auto">
            <a:xfrm>
              <a:off x="2025" y="117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5" name="Rectangle 147"/>
            <p:cNvSpPr>
              <a:spLocks noChangeArrowheads="1"/>
            </p:cNvSpPr>
            <p:nvPr/>
          </p:nvSpPr>
          <p:spPr bwMode="auto">
            <a:xfrm>
              <a:off x="2025" y="117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6" name="Oval 148"/>
            <p:cNvSpPr>
              <a:spLocks noChangeArrowheads="1"/>
            </p:cNvSpPr>
            <p:nvPr/>
          </p:nvSpPr>
          <p:spPr bwMode="auto">
            <a:xfrm>
              <a:off x="2025" y="1162"/>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07" name="Rectangle 149"/>
            <p:cNvSpPr>
              <a:spLocks noChangeArrowheads="1"/>
            </p:cNvSpPr>
            <p:nvPr/>
          </p:nvSpPr>
          <p:spPr bwMode="auto">
            <a:xfrm>
              <a:off x="2117" y="114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8" name="Rectangle 150"/>
            <p:cNvSpPr>
              <a:spLocks noChangeArrowheads="1"/>
            </p:cNvSpPr>
            <p:nvPr/>
          </p:nvSpPr>
          <p:spPr bwMode="auto">
            <a:xfrm>
              <a:off x="2117" y="115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9" name="Rectangle 151"/>
            <p:cNvSpPr>
              <a:spLocks noChangeArrowheads="1"/>
            </p:cNvSpPr>
            <p:nvPr/>
          </p:nvSpPr>
          <p:spPr bwMode="auto">
            <a:xfrm>
              <a:off x="2113" y="11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0" name="Rectangle 152"/>
            <p:cNvSpPr>
              <a:spLocks noChangeArrowheads="1"/>
            </p:cNvSpPr>
            <p:nvPr/>
          </p:nvSpPr>
          <p:spPr bwMode="auto">
            <a:xfrm>
              <a:off x="2113" y="11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1" name="Rectangle 153"/>
            <p:cNvSpPr>
              <a:spLocks noChangeArrowheads="1"/>
            </p:cNvSpPr>
            <p:nvPr/>
          </p:nvSpPr>
          <p:spPr bwMode="auto">
            <a:xfrm>
              <a:off x="2113" y="11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2" name="Rectangle 154"/>
            <p:cNvSpPr>
              <a:spLocks noChangeArrowheads="1"/>
            </p:cNvSpPr>
            <p:nvPr/>
          </p:nvSpPr>
          <p:spPr bwMode="auto">
            <a:xfrm>
              <a:off x="2113" y="11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3" name="Oval 155"/>
            <p:cNvSpPr>
              <a:spLocks noChangeArrowheads="1"/>
            </p:cNvSpPr>
            <p:nvPr/>
          </p:nvSpPr>
          <p:spPr bwMode="auto">
            <a:xfrm>
              <a:off x="2113" y="1142"/>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4" name="Rectangle 156"/>
            <p:cNvSpPr>
              <a:spLocks noChangeArrowheads="1"/>
            </p:cNvSpPr>
            <p:nvPr/>
          </p:nvSpPr>
          <p:spPr bwMode="auto">
            <a:xfrm>
              <a:off x="2205" y="114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5" name="Rectangle 157"/>
            <p:cNvSpPr>
              <a:spLocks noChangeArrowheads="1"/>
            </p:cNvSpPr>
            <p:nvPr/>
          </p:nvSpPr>
          <p:spPr bwMode="auto">
            <a:xfrm>
              <a:off x="2205" y="115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 name="Rectangle 158"/>
            <p:cNvSpPr>
              <a:spLocks noChangeArrowheads="1"/>
            </p:cNvSpPr>
            <p:nvPr/>
          </p:nvSpPr>
          <p:spPr bwMode="auto">
            <a:xfrm>
              <a:off x="2201" y="11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7" name="Rectangle 159"/>
            <p:cNvSpPr>
              <a:spLocks noChangeArrowheads="1"/>
            </p:cNvSpPr>
            <p:nvPr/>
          </p:nvSpPr>
          <p:spPr bwMode="auto">
            <a:xfrm>
              <a:off x="2201" y="11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8" name="Rectangle 160"/>
            <p:cNvSpPr>
              <a:spLocks noChangeArrowheads="1"/>
            </p:cNvSpPr>
            <p:nvPr/>
          </p:nvSpPr>
          <p:spPr bwMode="auto">
            <a:xfrm>
              <a:off x="2201" y="11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9" name="Rectangle 161"/>
            <p:cNvSpPr>
              <a:spLocks noChangeArrowheads="1"/>
            </p:cNvSpPr>
            <p:nvPr/>
          </p:nvSpPr>
          <p:spPr bwMode="auto">
            <a:xfrm>
              <a:off x="2201" y="11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0" name="Oval 162"/>
            <p:cNvSpPr>
              <a:spLocks noChangeArrowheads="1"/>
            </p:cNvSpPr>
            <p:nvPr/>
          </p:nvSpPr>
          <p:spPr bwMode="auto">
            <a:xfrm>
              <a:off x="2201" y="1142"/>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21" name="Rectangle 163"/>
            <p:cNvSpPr>
              <a:spLocks noChangeArrowheads="1"/>
            </p:cNvSpPr>
            <p:nvPr/>
          </p:nvSpPr>
          <p:spPr bwMode="auto">
            <a:xfrm>
              <a:off x="2293" y="115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2" name="Rectangle 164"/>
            <p:cNvSpPr>
              <a:spLocks noChangeArrowheads="1"/>
            </p:cNvSpPr>
            <p:nvPr/>
          </p:nvSpPr>
          <p:spPr bwMode="auto">
            <a:xfrm>
              <a:off x="2293" y="116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3" name="Rectangle 165"/>
            <p:cNvSpPr>
              <a:spLocks noChangeArrowheads="1"/>
            </p:cNvSpPr>
            <p:nvPr/>
          </p:nvSpPr>
          <p:spPr bwMode="auto">
            <a:xfrm>
              <a:off x="2289" y="11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4" name="Rectangle 166"/>
            <p:cNvSpPr>
              <a:spLocks noChangeArrowheads="1"/>
            </p:cNvSpPr>
            <p:nvPr/>
          </p:nvSpPr>
          <p:spPr bwMode="auto">
            <a:xfrm>
              <a:off x="2289" y="11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5" name="Rectangle 167"/>
            <p:cNvSpPr>
              <a:spLocks noChangeArrowheads="1"/>
            </p:cNvSpPr>
            <p:nvPr/>
          </p:nvSpPr>
          <p:spPr bwMode="auto">
            <a:xfrm>
              <a:off x="2289" y="11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6" name="Rectangle 168"/>
            <p:cNvSpPr>
              <a:spLocks noChangeArrowheads="1"/>
            </p:cNvSpPr>
            <p:nvPr/>
          </p:nvSpPr>
          <p:spPr bwMode="auto">
            <a:xfrm>
              <a:off x="2289" y="11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7" name="Oval 169"/>
            <p:cNvSpPr>
              <a:spLocks noChangeArrowheads="1"/>
            </p:cNvSpPr>
            <p:nvPr/>
          </p:nvSpPr>
          <p:spPr bwMode="auto">
            <a:xfrm>
              <a:off x="2289" y="1150"/>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28" name="Rectangle 170"/>
            <p:cNvSpPr>
              <a:spLocks noChangeArrowheads="1"/>
            </p:cNvSpPr>
            <p:nvPr/>
          </p:nvSpPr>
          <p:spPr bwMode="auto">
            <a:xfrm>
              <a:off x="2377" y="115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9" name="Rectangle 171"/>
            <p:cNvSpPr>
              <a:spLocks noChangeArrowheads="1"/>
            </p:cNvSpPr>
            <p:nvPr/>
          </p:nvSpPr>
          <p:spPr bwMode="auto">
            <a:xfrm>
              <a:off x="2377" y="117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0" name="Rectangle 172"/>
            <p:cNvSpPr>
              <a:spLocks noChangeArrowheads="1"/>
            </p:cNvSpPr>
            <p:nvPr/>
          </p:nvSpPr>
          <p:spPr bwMode="auto">
            <a:xfrm>
              <a:off x="2373" y="11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1" name="Rectangle 173"/>
            <p:cNvSpPr>
              <a:spLocks noChangeArrowheads="1"/>
            </p:cNvSpPr>
            <p:nvPr/>
          </p:nvSpPr>
          <p:spPr bwMode="auto">
            <a:xfrm>
              <a:off x="2373" y="116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2" name="Rectangle 174"/>
            <p:cNvSpPr>
              <a:spLocks noChangeArrowheads="1"/>
            </p:cNvSpPr>
            <p:nvPr/>
          </p:nvSpPr>
          <p:spPr bwMode="auto">
            <a:xfrm>
              <a:off x="2373" y="11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3" name="Rectangle 175"/>
            <p:cNvSpPr>
              <a:spLocks noChangeArrowheads="1"/>
            </p:cNvSpPr>
            <p:nvPr/>
          </p:nvSpPr>
          <p:spPr bwMode="auto">
            <a:xfrm>
              <a:off x="2373" y="11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4" name="Oval 176"/>
            <p:cNvSpPr>
              <a:spLocks noChangeArrowheads="1"/>
            </p:cNvSpPr>
            <p:nvPr/>
          </p:nvSpPr>
          <p:spPr bwMode="auto">
            <a:xfrm>
              <a:off x="2373" y="1154"/>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35" name="Rectangle 177"/>
            <p:cNvSpPr>
              <a:spLocks noChangeArrowheads="1"/>
            </p:cNvSpPr>
            <p:nvPr/>
          </p:nvSpPr>
          <p:spPr bwMode="auto">
            <a:xfrm>
              <a:off x="2465" y="1085"/>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6" name="Rectangle 178"/>
            <p:cNvSpPr>
              <a:spLocks noChangeArrowheads="1"/>
            </p:cNvSpPr>
            <p:nvPr/>
          </p:nvSpPr>
          <p:spPr bwMode="auto">
            <a:xfrm>
              <a:off x="2465" y="110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7" name="Rectangle 179"/>
            <p:cNvSpPr>
              <a:spLocks noChangeArrowheads="1"/>
            </p:cNvSpPr>
            <p:nvPr/>
          </p:nvSpPr>
          <p:spPr bwMode="auto">
            <a:xfrm>
              <a:off x="2461" y="1089"/>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8" name="Rectangle 180"/>
            <p:cNvSpPr>
              <a:spLocks noChangeArrowheads="1"/>
            </p:cNvSpPr>
            <p:nvPr/>
          </p:nvSpPr>
          <p:spPr bwMode="auto">
            <a:xfrm>
              <a:off x="2461" y="109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9" name="Rectangle 181"/>
            <p:cNvSpPr>
              <a:spLocks noChangeArrowheads="1"/>
            </p:cNvSpPr>
            <p:nvPr/>
          </p:nvSpPr>
          <p:spPr bwMode="auto">
            <a:xfrm>
              <a:off x="2461" y="1093"/>
              <a:ext cx="20"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0" name="Rectangle 182"/>
            <p:cNvSpPr>
              <a:spLocks noChangeArrowheads="1"/>
            </p:cNvSpPr>
            <p:nvPr/>
          </p:nvSpPr>
          <p:spPr bwMode="auto">
            <a:xfrm>
              <a:off x="2461" y="1093"/>
              <a:ext cx="20"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1" name="Oval 183"/>
            <p:cNvSpPr>
              <a:spLocks noChangeArrowheads="1"/>
            </p:cNvSpPr>
            <p:nvPr/>
          </p:nvSpPr>
          <p:spPr bwMode="auto">
            <a:xfrm>
              <a:off x="2461" y="1085"/>
              <a:ext cx="16" cy="17"/>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42" name="Rectangle 184"/>
            <p:cNvSpPr>
              <a:spLocks noChangeArrowheads="1"/>
            </p:cNvSpPr>
            <p:nvPr/>
          </p:nvSpPr>
          <p:spPr bwMode="auto">
            <a:xfrm>
              <a:off x="2553" y="1085"/>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3" name="Rectangle 185"/>
            <p:cNvSpPr>
              <a:spLocks noChangeArrowheads="1"/>
            </p:cNvSpPr>
            <p:nvPr/>
          </p:nvSpPr>
          <p:spPr bwMode="auto">
            <a:xfrm>
              <a:off x="2553" y="110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4" name="Rectangle 186"/>
            <p:cNvSpPr>
              <a:spLocks noChangeArrowheads="1"/>
            </p:cNvSpPr>
            <p:nvPr/>
          </p:nvSpPr>
          <p:spPr bwMode="auto">
            <a:xfrm>
              <a:off x="2549" y="1089"/>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5" name="Rectangle 187"/>
            <p:cNvSpPr>
              <a:spLocks noChangeArrowheads="1"/>
            </p:cNvSpPr>
            <p:nvPr/>
          </p:nvSpPr>
          <p:spPr bwMode="auto">
            <a:xfrm>
              <a:off x="2549" y="109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6" name="Rectangle 188"/>
            <p:cNvSpPr>
              <a:spLocks noChangeArrowheads="1"/>
            </p:cNvSpPr>
            <p:nvPr/>
          </p:nvSpPr>
          <p:spPr bwMode="auto">
            <a:xfrm>
              <a:off x="2549" y="1093"/>
              <a:ext cx="20"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7" name="Rectangle 189"/>
            <p:cNvSpPr>
              <a:spLocks noChangeArrowheads="1"/>
            </p:cNvSpPr>
            <p:nvPr/>
          </p:nvSpPr>
          <p:spPr bwMode="auto">
            <a:xfrm>
              <a:off x="2549" y="1093"/>
              <a:ext cx="20"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8" name="Oval 190"/>
            <p:cNvSpPr>
              <a:spLocks noChangeArrowheads="1"/>
            </p:cNvSpPr>
            <p:nvPr/>
          </p:nvSpPr>
          <p:spPr bwMode="auto">
            <a:xfrm>
              <a:off x="2549" y="1085"/>
              <a:ext cx="16" cy="17"/>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49" name="Rectangle 191"/>
            <p:cNvSpPr>
              <a:spLocks noChangeArrowheads="1"/>
            </p:cNvSpPr>
            <p:nvPr/>
          </p:nvSpPr>
          <p:spPr bwMode="auto">
            <a:xfrm>
              <a:off x="2641" y="109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0" name="Rectangle 192"/>
            <p:cNvSpPr>
              <a:spLocks noChangeArrowheads="1"/>
            </p:cNvSpPr>
            <p:nvPr/>
          </p:nvSpPr>
          <p:spPr bwMode="auto">
            <a:xfrm>
              <a:off x="2641" y="111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1" name="Rectangle 193"/>
            <p:cNvSpPr>
              <a:spLocks noChangeArrowheads="1"/>
            </p:cNvSpPr>
            <p:nvPr/>
          </p:nvSpPr>
          <p:spPr bwMode="auto">
            <a:xfrm>
              <a:off x="2637" y="110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2" name="Rectangle 194"/>
            <p:cNvSpPr>
              <a:spLocks noChangeArrowheads="1"/>
            </p:cNvSpPr>
            <p:nvPr/>
          </p:nvSpPr>
          <p:spPr bwMode="auto">
            <a:xfrm>
              <a:off x="2637" y="111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3" name="Rectangle 195"/>
            <p:cNvSpPr>
              <a:spLocks noChangeArrowheads="1"/>
            </p:cNvSpPr>
            <p:nvPr/>
          </p:nvSpPr>
          <p:spPr bwMode="auto">
            <a:xfrm>
              <a:off x="2637" y="110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4" name="Rectangle 196"/>
            <p:cNvSpPr>
              <a:spLocks noChangeArrowheads="1"/>
            </p:cNvSpPr>
            <p:nvPr/>
          </p:nvSpPr>
          <p:spPr bwMode="auto">
            <a:xfrm>
              <a:off x="2637" y="110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5" name="Oval 197"/>
            <p:cNvSpPr>
              <a:spLocks noChangeArrowheads="1"/>
            </p:cNvSpPr>
            <p:nvPr/>
          </p:nvSpPr>
          <p:spPr bwMode="auto">
            <a:xfrm>
              <a:off x="2637" y="1098"/>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56" name="Rectangle 198"/>
            <p:cNvSpPr>
              <a:spLocks noChangeArrowheads="1"/>
            </p:cNvSpPr>
            <p:nvPr/>
          </p:nvSpPr>
          <p:spPr bwMode="auto">
            <a:xfrm>
              <a:off x="2729" y="115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7" name="Rectangle 199"/>
            <p:cNvSpPr>
              <a:spLocks noChangeArrowheads="1"/>
            </p:cNvSpPr>
            <p:nvPr/>
          </p:nvSpPr>
          <p:spPr bwMode="auto">
            <a:xfrm>
              <a:off x="2729" y="116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8" name="Rectangle 200"/>
            <p:cNvSpPr>
              <a:spLocks noChangeArrowheads="1"/>
            </p:cNvSpPr>
            <p:nvPr/>
          </p:nvSpPr>
          <p:spPr bwMode="auto">
            <a:xfrm>
              <a:off x="2725" y="11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9" name="Rectangle 201"/>
            <p:cNvSpPr>
              <a:spLocks noChangeArrowheads="1"/>
            </p:cNvSpPr>
            <p:nvPr/>
          </p:nvSpPr>
          <p:spPr bwMode="auto">
            <a:xfrm>
              <a:off x="2725" y="11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0" name="Rectangle 202"/>
            <p:cNvSpPr>
              <a:spLocks noChangeArrowheads="1"/>
            </p:cNvSpPr>
            <p:nvPr/>
          </p:nvSpPr>
          <p:spPr bwMode="auto">
            <a:xfrm>
              <a:off x="2725" y="11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1" name="Rectangle 203"/>
            <p:cNvSpPr>
              <a:spLocks noChangeArrowheads="1"/>
            </p:cNvSpPr>
            <p:nvPr/>
          </p:nvSpPr>
          <p:spPr bwMode="auto">
            <a:xfrm>
              <a:off x="2725" y="11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2" name="Oval 204"/>
            <p:cNvSpPr>
              <a:spLocks noChangeArrowheads="1"/>
            </p:cNvSpPr>
            <p:nvPr/>
          </p:nvSpPr>
          <p:spPr bwMode="auto">
            <a:xfrm>
              <a:off x="2725" y="1150"/>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2" name="Group 406"/>
          <p:cNvGrpSpPr>
            <a:grpSpLocks/>
          </p:cNvGrpSpPr>
          <p:nvPr/>
        </p:nvGrpSpPr>
        <p:grpSpPr bwMode="auto">
          <a:xfrm>
            <a:off x="5840923" y="1150297"/>
            <a:ext cx="4506979" cy="721768"/>
            <a:chOff x="352" y="829"/>
            <a:chExt cx="3097" cy="453"/>
          </a:xfrm>
        </p:grpSpPr>
        <p:sp>
          <p:nvSpPr>
            <p:cNvPr id="163" name="Rectangle 206"/>
            <p:cNvSpPr>
              <a:spLocks noChangeArrowheads="1"/>
            </p:cNvSpPr>
            <p:nvPr/>
          </p:nvSpPr>
          <p:spPr bwMode="auto">
            <a:xfrm>
              <a:off x="2817" y="114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Rectangle 207"/>
            <p:cNvSpPr>
              <a:spLocks noChangeArrowheads="1"/>
            </p:cNvSpPr>
            <p:nvPr/>
          </p:nvSpPr>
          <p:spPr bwMode="auto">
            <a:xfrm>
              <a:off x="2817" y="116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Rectangle 208"/>
            <p:cNvSpPr>
              <a:spLocks noChangeArrowheads="1"/>
            </p:cNvSpPr>
            <p:nvPr/>
          </p:nvSpPr>
          <p:spPr bwMode="auto">
            <a:xfrm>
              <a:off x="2813" y="11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Rectangle 209"/>
            <p:cNvSpPr>
              <a:spLocks noChangeArrowheads="1"/>
            </p:cNvSpPr>
            <p:nvPr/>
          </p:nvSpPr>
          <p:spPr bwMode="auto">
            <a:xfrm>
              <a:off x="2813" y="11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Rectangle 210"/>
            <p:cNvSpPr>
              <a:spLocks noChangeArrowheads="1"/>
            </p:cNvSpPr>
            <p:nvPr/>
          </p:nvSpPr>
          <p:spPr bwMode="auto">
            <a:xfrm>
              <a:off x="2813" y="11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Rectangle 211"/>
            <p:cNvSpPr>
              <a:spLocks noChangeArrowheads="1"/>
            </p:cNvSpPr>
            <p:nvPr/>
          </p:nvSpPr>
          <p:spPr bwMode="auto">
            <a:xfrm>
              <a:off x="2813" y="11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Oval 212"/>
            <p:cNvSpPr>
              <a:spLocks noChangeArrowheads="1"/>
            </p:cNvSpPr>
            <p:nvPr/>
          </p:nvSpPr>
          <p:spPr bwMode="auto">
            <a:xfrm>
              <a:off x="2813" y="1146"/>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Rectangle 213"/>
            <p:cNvSpPr>
              <a:spLocks noChangeArrowheads="1"/>
            </p:cNvSpPr>
            <p:nvPr/>
          </p:nvSpPr>
          <p:spPr bwMode="auto">
            <a:xfrm>
              <a:off x="2905" y="114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Rectangle 214"/>
            <p:cNvSpPr>
              <a:spLocks noChangeArrowheads="1"/>
            </p:cNvSpPr>
            <p:nvPr/>
          </p:nvSpPr>
          <p:spPr bwMode="auto">
            <a:xfrm>
              <a:off x="2905" y="116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Rectangle 215"/>
            <p:cNvSpPr>
              <a:spLocks noChangeArrowheads="1"/>
            </p:cNvSpPr>
            <p:nvPr/>
          </p:nvSpPr>
          <p:spPr bwMode="auto">
            <a:xfrm>
              <a:off x="2901" y="11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Rectangle 216"/>
            <p:cNvSpPr>
              <a:spLocks noChangeArrowheads="1"/>
            </p:cNvSpPr>
            <p:nvPr/>
          </p:nvSpPr>
          <p:spPr bwMode="auto">
            <a:xfrm>
              <a:off x="2901" y="11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Rectangle 217"/>
            <p:cNvSpPr>
              <a:spLocks noChangeArrowheads="1"/>
            </p:cNvSpPr>
            <p:nvPr/>
          </p:nvSpPr>
          <p:spPr bwMode="auto">
            <a:xfrm>
              <a:off x="2901" y="11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Rectangle 218"/>
            <p:cNvSpPr>
              <a:spLocks noChangeArrowheads="1"/>
            </p:cNvSpPr>
            <p:nvPr/>
          </p:nvSpPr>
          <p:spPr bwMode="auto">
            <a:xfrm>
              <a:off x="2901" y="11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Oval 219"/>
            <p:cNvSpPr>
              <a:spLocks noChangeArrowheads="1"/>
            </p:cNvSpPr>
            <p:nvPr/>
          </p:nvSpPr>
          <p:spPr bwMode="auto">
            <a:xfrm>
              <a:off x="2901" y="1146"/>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Rectangle 220"/>
            <p:cNvSpPr>
              <a:spLocks noChangeArrowheads="1"/>
            </p:cNvSpPr>
            <p:nvPr/>
          </p:nvSpPr>
          <p:spPr bwMode="auto">
            <a:xfrm>
              <a:off x="2993" y="114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Rectangle 221"/>
            <p:cNvSpPr>
              <a:spLocks noChangeArrowheads="1"/>
            </p:cNvSpPr>
            <p:nvPr/>
          </p:nvSpPr>
          <p:spPr bwMode="auto">
            <a:xfrm>
              <a:off x="2993" y="116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Rectangle 222"/>
            <p:cNvSpPr>
              <a:spLocks noChangeArrowheads="1"/>
            </p:cNvSpPr>
            <p:nvPr/>
          </p:nvSpPr>
          <p:spPr bwMode="auto">
            <a:xfrm>
              <a:off x="2989" y="11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Rectangle 223"/>
            <p:cNvSpPr>
              <a:spLocks noChangeArrowheads="1"/>
            </p:cNvSpPr>
            <p:nvPr/>
          </p:nvSpPr>
          <p:spPr bwMode="auto">
            <a:xfrm>
              <a:off x="2989" y="11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Rectangle 224"/>
            <p:cNvSpPr>
              <a:spLocks noChangeArrowheads="1"/>
            </p:cNvSpPr>
            <p:nvPr/>
          </p:nvSpPr>
          <p:spPr bwMode="auto">
            <a:xfrm>
              <a:off x="2989" y="11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Rectangle 225"/>
            <p:cNvSpPr>
              <a:spLocks noChangeArrowheads="1"/>
            </p:cNvSpPr>
            <p:nvPr/>
          </p:nvSpPr>
          <p:spPr bwMode="auto">
            <a:xfrm>
              <a:off x="2989" y="11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Oval 226"/>
            <p:cNvSpPr>
              <a:spLocks noChangeArrowheads="1"/>
            </p:cNvSpPr>
            <p:nvPr/>
          </p:nvSpPr>
          <p:spPr bwMode="auto">
            <a:xfrm>
              <a:off x="2989" y="1146"/>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Rectangle 227"/>
            <p:cNvSpPr>
              <a:spLocks noChangeArrowheads="1"/>
            </p:cNvSpPr>
            <p:nvPr/>
          </p:nvSpPr>
          <p:spPr bwMode="auto">
            <a:xfrm>
              <a:off x="3081" y="115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Rectangle 228"/>
            <p:cNvSpPr>
              <a:spLocks noChangeArrowheads="1"/>
            </p:cNvSpPr>
            <p:nvPr/>
          </p:nvSpPr>
          <p:spPr bwMode="auto">
            <a:xfrm>
              <a:off x="3081" y="116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Rectangle 229"/>
            <p:cNvSpPr>
              <a:spLocks noChangeArrowheads="1"/>
            </p:cNvSpPr>
            <p:nvPr/>
          </p:nvSpPr>
          <p:spPr bwMode="auto">
            <a:xfrm>
              <a:off x="3077" y="11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Rectangle 230"/>
            <p:cNvSpPr>
              <a:spLocks noChangeArrowheads="1"/>
            </p:cNvSpPr>
            <p:nvPr/>
          </p:nvSpPr>
          <p:spPr bwMode="auto">
            <a:xfrm>
              <a:off x="3077" y="11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Rectangle 231"/>
            <p:cNvSpPr>
              <a:spLocks noChangeArrowheads="1"/>
            </p:cNvSpPr>
            <p:nvPr/>
          </p:nvSpPr>
          <p:spPr bwMode="auto">
            <a:xfrm>
              <a:off x="3077" y="11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Rectangle 232"/>
            <p:cNvSpPr>
              <a:spLocks noChangeArrowheads="1"/>
            </p:cNvSpPr>
            <p:nvPr/>
          </p:nvSpPr>
          <p:spPr bwMode="auto">
            <a:xfrm>
              <a:off x="3077" y="11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Oval 233"/>
            <p:cNvSpPr>
              <a:spLocks noChangeArrowheads="1"/>
            </p:cNvSpPr>
            <p:nvPr/>
          </p:nvSpPr>
          <p:spPr bwMode="auto">
            <a:xfrm>
              <a:off x="3077" y="1150"/>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Rectangle 234"/>
            <p:cNvSpPr>
              <a:spLocks noChangeArrowheads="1"/>
            </p:cNvSpPr>
            <p:nvPr/>
          </p:nvSpPr>
          <p:spPr bwMode="auto">
            <a:xfrm>
              <a:off x="3169" y="115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Rectangle 235"/>
            <p:cNvSpPr>
              <a:spLocks noChangeArrowheads="1"/>
            </p:cNvSpPr>
            <p:nvPr/>
          </p:nvSpPr>
          <p:spPr bwMode="auto">
            <a:xfrm>
              <a:off x="3169" y="117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Rectangle 236"/>
            <p:cNvSpPr>
              <a:spLocks noChangeArrowheads="1"/>
            </p:cNvSpPr>
            <p:nvPr/>
          </p:nvSpPr>
          <p:spPr bwMode="auto">
            <a:xfrm>
              <a:off x="3165" y="11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Rectangle 237"/>
            <p:cNvSpPr>
              <a:spLocks noChangeArrowheads="1"/>
            </p:cNvSpPr>
            <p:nvPr/>
          </p:nvSpPr>
          <p:spPr bwMode="auto">
            <a:xfrm>
              <a:off x="3165" y="116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Rectangle 238"/>
            <p:cNvSpPr>
              <a:spLocks noChangeArrowheads="1"/>
            </p:cNvSpPr>
            <p:nvPr/>
          </p:nvSpPr>
          <p:spPr bwMode="auto">
            <a:xfrm>
              <a:off x="3165" y="11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Rectangle 239"/>
            <p:cNvSpPr>
              <a:spLocks noChangeArrowheads="1"/>
            </p:cNvSpPr>
            <p:nvPr/>
          </p:nvSpPr>
          <p:spPr bwMode="auto">
            <a:xfrm>
              <a:off x="3165" y="11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Oval 240"/>
            <p:cNvSpPr>
              <a:spLocks noChangeArrowheads="1"/>
            </p:cNvSpPr>
            <p:nvPr/>
          </p:nvSpPr>
          <p:spPr bwMode="auto">
            <a:xfrm>
              <a:off x="3165" y="1154"/>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Rectangle 241"/>
            <p:cNvSpPr>
              <a:spLocks noChangeArrowheads="1"/>
            </p:cNvSpPr>
            <p:nvPr/>
          </p:nvSpPr>
          <p:spPr bwMode="auto">
            <a:xfrm>
              <a:off x="3257" y="115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Rectangle 242"/>
            <p:cNvSpPr>
              <a:spLocks noChangeArrowheads="1"/>
            </p:cNvSpPr>
            <p:nvPr/>
          </p:nvSpPr>
          <p:spPr bwMode="auto">
            <a:xfrm>
              <a:off x="3257" y="116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Rectangle 243"/>
            <p:cNvSpPr>
              <a:spLocks noChangeArrowheads="1"/>
            </p:cNvSpPr>
            <p:nvPr/>
          </p:nvSpPr>
          <p:spPr bwMode="auto">
            <a:xfrm>
              <a:off x="3253" y="11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Rectangle 244"/>
            <p:cNvSpPr>
              <a:spLocks noChangeArrowheads="1"/>
            </p:cNvSpPr>
            <p:nvPr/>
          </p:nvSpPr>
          <p:spPr bwMode="auto">
            <a:xfrm>
              <a:off x="3253" y="11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Rectangle 245"/>
            <p:cNvSpPr>
              <a:spLocks noChangeArrowheads="1"/>
            </p:cNvSpPr>
            <p:nvPr/>
          </p:nvSpPr>
          <p:spPr bwMode="auto">
            <a:xfrm>
              <a:off x="3253" y="11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Rectangle 246"/>
            <p:cNvSpPr>
              <a:spLocks noChangeArrowheads="1"/>
            </p:cNvSpPr>
            <p:nvPr/>
          </p:nvSpPr>
          <p:spPr bwMode="auto">
            <a:xfrm>
              <a:off x="3253" y="11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Oval 247"/>
            <p:cNvSpPr>
              <a:spLocks noChangeArrowheads="1"/>
            </p:cNvSpPr>
            <p:nvPr/>
          </p:nvSpPr>
          <p:spPr bwMode="auto">
            <a:xfrm>
              <a:off x="3253" y="1150"/>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Rectangle 248"/>
            <p:cNvSpPr>
              <a:spLocks noChangeArrowheads="1"/>
            </p:cNvSpPr>
            <p:nvPr/>
          </p:nvSpPr>
          <p:spPr bwMode="auto">
            <a:xfrm>
              <a:off x="3341" y="115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Rectangle 249"/>
            <p:cNvSpPr>
              <a:spLocks noChangeArrowheads="1"/>
            </p:cNvSpPr>
            <p:nvPr/>
          </p:nvSpPr>
          <p:spPr bwMode="auto">
            <a:xfrm>
              <a:off x="3341" y="117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Rectangle 250"/>
            <p:cNvSpPr>
              <a:spLocks noChangeArrowheads="1"/>
            </p:cNvSpPr>
            <p:nvPr/>
          </p:nvSpPr>
          <p:spPr bwMode="auto">
            <a:xfrm>
              <a:off x="3337" y="11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Rectangle 251"/>
            <p:cNvSpPr>
              <a:spLocks noChangeArrowheads="1"/>
            </p:cNvSpPr>
            <p:nvPr/>
          </p:nvSpPr>
          <p:spPr bwMode="auto">
            <a:xfrm>
              <a:off x="3337" y="116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Rectangle 252"/>
            <p:cNvSpPr>
              <a:spLocks noChangeArrowheads="1"/>
            </p:cNvSpPr>
            <p:nvPr/>
          </p:nvSpPr>
          <p:spPr bwMode="auto">
            <a:xfrm>
              <a:off x="3337" y="11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Rectangle 253"/>
            <p:cNvSpPr>
              <a:spLocks noChangeArrowheads="1"/>
            </p:cNvSpPr>
            <p:nvPr/>
          </p:nvSpPr>
          <p:spPr bwMode="auto">
            <a:xfrm>
              <a:off x="3337" y="11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Oval 254"/>
            <p:cNvSpPr>
              <a:spLocks noChangeArrowheads="1"/>
            </p:cNvSpPr>
            <p:nvPr/>
          </p:nvSpPr>
          <p:spPr bwMode="auto">
            <a:xfrm>
              <a:off x="3337" y="1154"/>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Rectangle 255"/>
            <p:cNvSpPr>
              <a:spLocks noChangeArrowheads="1"/>
            </p:cNvSpPr>
            <p:nvPr/>
          </p:nvSpPr>
          <p:spPr bwMode="auto">
            <a:xfrm>
              <a:off x="3429" y="1077"/>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Rectangle 256"/>
            <p:cNvSpPr>
              <a:spLocks noChangeArrowheads="1"/>
            </p:cNvSpPr>
            <p:nvPr/>
          </p:nvSpPr>
          <p:spPr bwMode="auto">
            <a:xfrm>
              <a:off x="3429" y="1093"/>
              <a:ext cx="12"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Rectangle 257"/>
            <p:cNvSpPr>
              <a:spLocks noChangeArrowheads="1"/>
            </p:cNvSpPr>
            <p:nvPr/>
          </p:nvSpPr>
          <p:spPr bwMode="auto">
            <a:xfrm>
              <a:off x="3425" y="1081"/>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Rectangle 258"/>
            <p:cNvSpPr>
              <a:spLocks noChangeArrowheads="1"/>
            </p:cNvSpPr>
            <p:nvPr/>
          </p:nvSpPr>
          <p:spPr bwMode="auto">
            <a:xfrm>
              <a:off x="3425" y="1089"/>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Rectangle 259"/>
            <p:cNvSpPr>
              <a:spLocks noChangeArrowheads="1"/>
            </p:cNvSpPr>
            <p:nvPr/>
          </p:nvSpPr>
          <p:spPr bwMode="auto">
            <a:xfrm>
              <a:off x="3425" y="1085"/>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Rectangle 260"/>
            <p:cNvSpPr>
              <a:spLocks noChangeArrowheads="1"/>
            </p:cNvSpPr>
            <p:nvPr/>
          </p:nvSpPr>
          <p:spPr bwMode="auto">
            <a:xfrm>
              <a:off x="3425" y="1085"/>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Oval 261"/>
            <p:cNvSpPr>
              <a:spLocks noChangeArrowheads="1"/>
            </p:cNvSpPr>
            <p:nvPr/>
          </p:nvSpPr>
          <p:spPr bwMode="auto">
            <a:xfrm>
              <a:off x="3425" y="1077"/>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262"/>
            <p:cNvSpPr>
              <a:spLocks/>
            </p:cNvSpPr>
            <p:nvPr/>
          </p:nvSpPr>
          <p:spPr bwMode="auto">
            <a:xfrm>
              <a:off x="352" y="1222"/>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263"/>
            <p:cNvSpPr>
              <a:spLocks/>
            </p:cNvSpPr>
            <p:nvPr/>
          </p:nvSpPr>
          <p:spPr bwMode="auto">
            <a:xfrm>
              <a:off x="440" y="1214"/>
              <a:ext cx="28" cy="28"/>
            </a:xfrm>
            <a:custGeom>
              <a:avLst/>
              <a:gdLst>
                <a:gd name="T0" fmla="*/ 12 w 28"/>
                <a:gd name="T1" fmla="*/ 0 h 28"/>
                <a:gd name="T2" fmla="*/ 28 w 28"/>
                <a:gd name="T3" fmla="*/ 28 h 28"/>
                <a:gd name="T4" fmla="*/ 0 w 28"/>
                <a:gd name="T5" fmla="*/ 28 h 28"/>
                <a:gd name="T6" fmla="*/ 12 w 28"/>
                <a:gd name="T7" fmla="*/ 0 h 28"/>
              </a:gdLst>
              <a:ahLst/>
              <a:cxnLst>
                <a:cxn ang="0">
                  <a:pos x="T0" y="T1"/>
                </a:cxn>
                <a:cxn ang="0">
                  <a:pos x="T2" y="T3"/>
                </a:cxn>
                <a:cxn ang="0">
                  <a:pos x="T4" y="T5"/>
                </a:cxn>
                <a:cxn ang="0">
                  <a:pos x="T6" y="T7"/>
                </a:cxn>
              </a:cxnLst>
              <a:rect l="0" t="0" r="r" b="b"/>
              <a:pathLst>
                <a:path w="28" h="28">
                  <a:moveTo>
                    <a:pt x="12" y="0"/>
                  </a:moveTo>
                  <a:lnTo>
                    <a:pt x="28" y="28"/>
                  </a:lnTo>
                  <a:lnTo>
                    <a:pt x="0" y="28"/>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264"/>
            <p:cNvSpPr>
              <a:spLocks/>
            </p:cNvSpPr>
            <p:nvPr/>
          </p:nvSpPr>
          <p:spPr bwMode="auto">
            <a:xfrm>
              <a:off x="528" y="1194"/>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265"/>
            <p:cNvSpPr>
              <a:spLocks/>
            </p:cNvSpPr>
            <p:nvPr/>
          </p:nvSpPr>
          <p:spPr bwMode="auto">
            <a:xfrm>
              <a:off x="616" y="1202"/>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266"/>
            <p:cNvSpPr>
              <a:spLocks/>
            </p:cNvSpPr>
            <p:nvPr/>
          </p:nvSpPr>
          <p:spPr bwMode="auto">
            <a:xfrm>
              <a:off x="704" y="1202"/>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267"/>
            <p:cNvSpPr>
              <a:spLocks/>
            </p:cNvSpPr>
            <p:nvPr/>
          </p:nvSpPr>
          <p:spPr bwMode="auto">
            <a:xfrm>
              <a:off x="792" y="1206"/>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268"/>
            <p:cNvSpPr>
              <a:spLocks/>
            </p:cNvSpPr>
            <p:nvPr/>
          </p:nvSpPr>
          <p:spPr bwMode="auto">
            <a:xfrm>
              <a:off x="876" y="1170"/>
              <a:ext cx="28" cy="28"/>
            </a:xfrm>
            <a:custGeom>
              <a:avLst/>
              <a:gdLst>
                <a:gd name="T0" fmla="*/ 16 w 28"/>
                <a:gd name="T1" fmla="*/ 0 h 28"/>
                <a:gd name="T2" fmla="*/ 28 w 28"/>
                <a:gd name="T3" fmla="*/ 28 h 28"/>
                <a:gd name="T4" fmla="*/ 0 w 28"/>
                <a:gd name="T5" fmla="*/ 28 h 28"/>
                <a:gd name="T6" fmla="*/ 16 w 28"/>
                <a:gd name="T7" fmla="*/ 0 h 28"/>
              </a:gdLst>
              <a:ahLst/>
              <a:cxnLst>
                <a:cxn ang="0">
                  <a:pos x="T0" y="T1"/>
                </a:cxn>
                <a:cxn ang="0">
                  <a:pos x="T2" y="T3"/>
                </a:cxn>
                <a:cxn ang="0">
                  <a:pos x="T4" y="T5"/>
                </a:cxn>
                <a:cxn ang="0">
                  <a:pos x="T6" y="T7"/>
                </a:cxn>
              </a:cxnLst>
              <a:rect l="0" t="0" r="r" b="b"/>
              <a:pathLst>
                <a:path w="28" h="28">
                  <a:moveTo>
                    <a:pt x="16" y="0"/>
                  </a:moveTo>
                  <a:lnTo>
                    <a:pt x="28" y="28"/>
                  </a:lnTo>
                  <a:lnTo>
                    <a:pt x="0" y="28"/>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269"/>
            <p:cNvSpPr>
              <a:spLocks/>
            </p:cNvSpPr>
            <p:nvPr/>
          </p:nvSpPr>
          <p:spPr bwMode="auto">
            <a:xfrm>
              <a:off x="964" y="1178"/>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270"/>
            <p:cNvSpPr>
              <a:spLocks/>
            </p:cNvSpPr>
            <p:nvPr/>
          </p:nvSpPr>
          <p:spPr bwMode="auto">
            <a:xfrm>
              <a:off x="1052" y="1170"/>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271"/>
            <p:cNvSpPr>
              <a:spLocks/>
            </p:cNvSpPr>
            <p:nvPr/>
          </p:nvSpPr>
          <p:spPr bwMode="auto">
            <a:xfrm>
              <a:off x="1140" y="1166"/>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272"/>
            <p:cNvSpPr>
              <a:spLocks/>
            </p:cNvSpPr>
            <p:nvPr/>
          </p:nvSpPr>
          <p:spPr bwMode="auto">
            <a:xfrm>
              <a:off x="1228" y="1178"/>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273"/>
            <p:cNvSpPr>
              <a:spLocks/>
            </p:cNvSpPr>
            <p:nvPr/>
          </p:nvSpPr>
          <p:spPr bwMode="auto">
            <a:xfrm>
              <a:off x="1316" y="1178"/>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274"/>
            <p:cNvSpPr>
              <a:spLocks/>
            </p:cNvSpPr>
            <p:nvPr/>
          </p:nvSpPr>
          <p:spPr bwMode="auto">
            <a:xfrm>
              <a:off x="1404" y="1166"/>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275"/>
            <p:cNvSpPr>
              <a:spLocks/>
            </p:cNvSpPr>
            <p:nvPr/>
          </p:nvSpPr>
          <p:spPr bwMode="auto">
            <a:xfrm>
              <a:off x="1492" y="1162"/>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276"/>
            <p:cNvSpPr>
              <a:spLocks/>
            </p:cNvSpPr>
            <p:nvPr/>
          </p:nvSpPr>
          <p:spPr bwMode="auto">
            <a:xfrm>
              <a:off x="1580" y="1190"/>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277"/>
            <p:cNvSpPr>
              <a:spLocks/>
            </p:cNvSpPr>
            <p:nvPr/>
          </p:nvSpPr>
          <p:spPr bwMode="auto">
            <a:xfrm>
              <a:off x="1668" y="1190"/>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278"/>
            <p:cNvSpPr>
              <a:spLocks/>
            </p:cNvSpPr>
            <p:nvPr/>
          </p:nvSpPr>
          <p:spPr bwMode="auto">
            <a:xfrm>
              <a:off x="1756" y="1182"/>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279"/>
            <p:cNvSpPr>
              <a:spLocks/>
            </p:cNvSpPr>
            <p:nvPr/>
          </p:nvSpPr>
          <p:spPr bwMode="auto">
            <a:xfrm>
              <a:off x="1841" y="1186"/>
              <a:ext cx="32" cy="24"/>
            </a:xfrm>
            <a:custGeom>
              <a:avLst/>
              <a:gdLst>
                <a:gd name="T0" fmla="*/ 16 w 32"/>
                <a:gd name="T1" fmla="*/ 0 h 24"/>
                <a:gd name="T2" fmla="*/ 32 w 32"/>
                <a:gd name="T3" fmla="*/ 24 h 24"/>
                <a:gd name="T4" fmla="*/ 0 w 32"/>
                <a:gd name="T5" fmla="*/ 24 h 24"/>
                <a:gd name="T6" fmla="*/ 16 w 32"/>
                <a:gd name="T7" fmla="*/ 0 h 24"/>
              </a:gdLst>
              <a:ahLst/>
              <a:cxnLst>
                <a:cxn ang="0">
                  <a:pos x="T0" y="T1"/>
                </a:cxn>
                <a:cxn ang="0">
                  <a:pos x="T2" y="T3"/>
                </a:cxn>
                <a:cxn ang="0">
                  <a:pos x="T4" y="T5"/>
                </a:cxn>
                <a:cxn ang="0">
                  <a:pos x="T6" y="T7"/>
                </a:cxn>
              </a:cxnLst>
              <a:rect l="0" t="0" r="r" b="b"/>
              <a:pathLst>
                <a:path w="32" h="24">
                  <a:moveTo>
                    <a:pt x="16" y="0"/>
                  </a:moveTo>
                  <a:lnTo>
                    <a:pt x="32"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280"/>
            <p:cNvSpPr>
              <a:spLocks/>
            </p:cNvSpPr>
            <p:nvPr/>
          </p:nvSpPr>
          <p:spPr bwMode="auto">
            <a:xfrm>
              <a:off x="1929" y="1234"/>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281"/>
            <p:cNvSpPr>
              <a:spLocks/>
            </p:cNvSpPr>
            <p:nvPr/>
          </p:nvSpPr>
          <p:spPr bwMode="auto">
            <a:xfrm>
              <a:off x="2017" y="1258"/>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282"/>
            <p:cNvSpPr>
              <a:spLocks/>
            </p:cNvSpPr>
            <p:nvPr/>
          </p:nvSpPr>
          <p:spPr bwMode="auto">
            <a:xfrm>
              <a:off x="2105" y="1230"/>
              <a:ext cx="28" cy="28"/>
            </a:xfrm>
            <a:custGeom>
              <a:avLst/>
              <a:gdLst>
                <a:gd name="T0" fmla="*/ 16 w 28"/>
                <a:gd name="T1" fmla="*/ 0 h 28"/>
                <a:gd name="T2" fmla="*/ 28 w 28"/>
                <a:gd name="T3" fmla="*/ 28 h 28"/>
                <a:gd name="T4" fmla="*/ 0 w 28"/>
                <a:gd name="T5" fmla="*/ 28 h 28"/>
                <a:gd name="T6" fmla="*/ 16 w 28"/>
                <a:gd name="T7" fmla="*/ 0 h 28"/>
              </a:gdLst>
              <a:ahLst/>
              <a:cxnLst>
                <a:cxn ang="0">
                  <a:pos x="T0" y="T1"/>
                </a:cxn>
                <a:cxn ang="0">
                  <a:pos x="T2" y="T3"/>
                </a:cxn>
                <a:cxn ang="0">
                  <a:pos x="T4" y="T5"/>
                </a:cxn>
                <a:cxn ang="0">
                  <a:pos x="T6" y="T7"/>
                </a:cxn>
              </a:cxnLst>
              <a:rect l="0" t="0" r="r" b="b"/>
              <a:pathLst>
                <a:path w="28" h="28">
                  <a:moveTo>
                    <a:pt x="16" y="0"/>
                  </a:moveTo>
                  <a:lnTo>
                    <a:pt x="28" y="28"/>
                  </a:lnTo>
                  <a:lnTo>
                    <a:pt x="0" y="28"/>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283"/>
            <p:cNvSpPr>
              <a:spLocks/>
            </p:cNvSpPr>
            <p:nvPr/>
          </p:nvSpPr>
          <p:spPr bwMode="auto">
            <a:xfrm>
              <a:off x="2193" y="1230"/>
              <a:ext cx="28" cy="28"/>
            </a:xfrm>
            <a:custGeom>
              <a:avLst/>
              <a:gdLst>
                <a:gd name="T0" fmla="*/ 16 w 28"/>
                <a:gd name="T1" fmla="*/ 0 h 28"/>
                <a:gd name="T2" fmla="*/ 28 w 28"/>
                <a:gd name="T3" fmla="*/ 28 h 28"/>
                <a:gd name="T4" fmla="*/ 0 w 28"/>
                <a:gd name="T5" fmla="*/ 28 h 28"/>
                <a:gd name="T6" fmla="*/ 16 w 28"/>
                <a:gd name="T7" fmla="*/ 0 h 28"/>
              </a:gdLst>
              <a:ahLst/>
              <a:cxnLst>
                <a:cxn ang="0">
                  <a:pos x="T0" y="T1"/>
                </a:cxn>
                <a:cxn ang="0">
                  <a:pos x="T2" y="T3"/>
                </a:cxn>
                <a:cxn ang="0">
                  <a:pos x="T4" y="T5"/>
                </a:cxn>
                <a:cxn ang="0">
                  <a:pos x="T6" y="T7"/>
                </a:cxn>
              </a:cxnLst>
              <a:rect l="0" t="0" r="r" b="b"/>
              <a:pathLst>
                <a:path w="28" h="28">
                  <a:moveTo>
                    <a:pt x="16" y="0"/>
                  </a:moveTo>
                  <a:lnTo>
                    <a:pt x="28" y="28"/>
                  </a:lnTo>
                  <a:lnTo>
                    <a:pt x="0" y="28"/>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284"/>
            <p:cNvSpPr>
              <a:spLocks/>
            </p:cNvSpPr>
            <p:nvPr/>
          </p:nvSpPr>
          <p:spPr bwMode="auto">
            <a:xfrm>
              <a:off x="2281" y="1242"/>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285"/>
            <p:cNvSpPr>
              <a:spLocks/>
            </p:cNvSpPr>
            <p:nvPr/>
          </p:nvSpPr>
          <p:spPr bwMode="auto">
            <a:xfrm>
              <a:off x="2369" y="1242"/>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86"/>
            <p:cNvSpPr>
              <a:spLocks/>
            </p:cNvSpPr>
            <p:nvPr/>
          </p:nvSpPr>
          <p:spPr bwMode="auto">
            <a:xfrm>
              <a:off x="2457" y="1162"/>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87"/>
            <p:cNvSpPr>
              <a:spLocks/>
            </p:cNvSpPr>
            <p:nvPr/>
          </p:nvSpPr>
          <p:spPr bwMode="auto">
            <a:xfrm>
              <a:off x="2545" y="1162"/>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288"/>
            <p:cNvSpPr>
              <a:spLocks/>
            </p:cNvSpPr>
            <p:nvPr/>
          </p:nvSpPr>
          <p:spPr bwMode="auto">
            <a:xfrm>
              <a:off x="2633" y="1182"/>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289"/>
            <p:cNvSpPr>
              <a:spLocks/>
            </p:cNvSpPr>
            <p:nvPr/>
          </p:nvSpPr>
          <p:spPr bwMode="auto">
            <a:xfrm>
              <a:off x="2721" y="1238"/>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290"/>
            <p:cNvSpPr>
              <a:spLocks/>
            </p:cNvSpPr>
            <p:nvPr/>
          </p:nvSpPr>
          <p:spPr bwMode="auto">
            <a:xfrm>
              <a:off x="2805" y="1234"/>
              <a:ext cx="32" cy="24"/>
            </a:xfrm>
            <a:custGeom>
              <a:avLst/>
              <a:gdLst>
                <a:gd name="T0" fmla="*/ 16 w 32"/>
                <a:gd name="T1" fmla="*/ 0 h 24"/>
                <a:gd name="T2" fmla="*/ 32 w 32"/>
                <a:gd name="T3" fmla="*/ 24 h 24"/>
                <a:gd name="T4" fmla="*/ 0 w 32"/>
                <a:gd name="T5" fmla="*/ 24 h 24"/>
                <a:gd name="T6" fmla="*/ 16 w 32"/>
                <a:gd name="T7" fmla="*/ 0 h 24"/>
              </a:gdLst>
              <a:ahLst/>
              <a:cxnLst>
                <a:cxn ang="0">
                  <a:pos x="T0" y="T1"/>
                </a:cxn>
                <a:cxn ang="0">
                  <a:pos x="T2" y="T3"/>
                </a:cxn>
                <a:cxn ang="0">
                  <a:pos x="T4" y="T5"/>
                </a:cxn>
                <a:cxn ang="0">
                  <a:pos x="T6" y="T7"/>
                </a:cxn>
              </a:cxnLst>
              <a:rect l="0" t="0" r="r" b="b"/>
              <a:pathLst>
                <a:path w="32" h="24">
                  <a:moveTo>
                    <a:pt x="16" y="0"/>
                  </a:moveTo>
                  <a:lnTo>
                    <a:pt x="32"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291"/>
            <p:cNvSpPr>
              <a:spLocks/>
            </p:cNvSpPr>
            <p:nvPr/>
          </p:nvSpPr>
          <p:spPr bwMode="auto">
            <a:xfrm>
              <a:off x="2893" y="1234"/>
              <a:ext cx="28" cy="28"/>
            </a:xfrm>
            <a:custGeom>
              <a:avLst/>
              <a:gdLst>
                <a:gd name="T0" fmla="*/ 16 w 28"/>
                <a:gd name="T1" fmla="*/ 0 h 28"/>
                <a:gd name="T2" fmla="*/ 28 w 28"/>
                <a:gd name="T3" fmla="*/ 28 h 28"/>
                <a:gd name="T4" fmla="*/ 0 w 28"/>
                <a:gd name="T5" fmla="*/ 28 h 28"/>
                <a:gd name="T6" fmla="*/ 16 w 28"/>
                <a:gd name="T7" fmla="*/ 0 h 28"/>
              </a:gdLst>
              <a:ahLst/>
              <a:cxnLst>
                <a:cxn ang="0">
                  <a:pos x="T0" y="T1"/>
                </a:cxn>
                <a:cxn ang="0">
                  <a:pos x="T2" y="T3"/>
                </a:cxn>
                <a:cxn ang="0">
                  <a:pos x="T4" y="T5"/>
                </a:cxn>
                <a:cxn ang="0">
                  <a:pos x="T6" y="T7"/>
                </a:cxn>
              </a:cxnLst>
              <a:rect l="0" t="0" r="r" b="b"/>
              <a:pathLst>
                <a:path w="28" h="28">
                  <a:moveTo>
                    <a:pt x="16" y="0"/>
                  </a:moveTo>
                  <a:lnTo>
                    <a:pt x="28" y="28"/>
                  </a:lnTo>
                  <a:lnTo>
                    <a:pt x="0" y="28"/>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292"/>
            <p:cNvSpPr>
              <a:spLocks/>
            </p:cNvSpPr>
            <p:nvPr/>
          </p:nvSpPr>
          <p:spPr bwMode="auto">
            <a:xfrm>
              <a:off x="2981" y="1238"/>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293"/>
            <p:cNvSpPr>
              <a:spLocks/>
            </p:cNvSpPr>
            <p:nvPr/>
          </p:nvSpPr>
          <p:spPr bwMode="auto">
            <a:xfrm>
              <a:off x="3069" y="1242"/>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94"/>
            <p:cNvSpPr>
              <a:spLocks/>
            </p:cNvSpPr>
            <p:nvPr/>
          </p:nvSpPr>
          <p:spPr bwMode="auto">
            <a:xfrm>
              <a:off x="3157" y="1246"/>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95"/>
            <p:cNvSpPr>
              <a:spLocks/>
            </p:cNvSpPr>
            <p:nvPr/>
          </p:nvSpPr>
          <p:spPr bwMode="auto">
            <a:xfrm>
              <a:off x="3245" y="1238"/>
              <a:ext cx="28" cy="28"/>
            </a:xfrm>
            <a:custGeom>
              <a:avLst/>
              <a:gdLst>
                <a:gd name="T0" fmla="*/ 16 w 28"/>
                <a:gd name="T1" fmla="*/ 0 h 28"/>
                <a:gd name="T2" fmla="*/ 28 w 28"/>
                <a:gd name="T3" fmla="*/ 28 h 28"/>
                <a:gd name="T4" fmla="*/ 0 w 28"/>
                <a:gd name="T5" fmla="*/ 28 h 28"/>
                <a:gd name="T6" fmla="*/ 16 w 28"/>
                <a:gd name="T7" fmla="*/ 0 h 28"/>
              </a:gdLst>
              <a:ahLst/>
              <a:cxnLst>
                <a:cxn ang="0">
                  <a:pos x="T0" y="T1"/>
                </a:cxn>
                <a:cxn ang="0">
                  <a:pos x="T2" y="T3"/>
                </a:cxn>
                <a:cxn ang="0">
                  <a:pos x="T4" y="T5"/>
                </a:cxn>
                <a:cxn ang="0">
                  <a:pos x="T6" y="T7"/>
                </a:cxn>
              </a:cxnLst>
              <a:rect l="0" t="0" r="r" b="b"/>
              <a:pathLst>
                <a:path w="28" h="28">
                  <a:moveTo>
                    <a:pt x="16" y="0"/>
                  </a:moveTo>
                  <a:lnTo>
                    <a:pt x="28" y="28"/>
                  </a:lnTo>
                  <a:lnTo>
                    <a:pt x="0" y="28"/>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296"/>
            <p:cNvSpPr>
              <a:spLocks/>
            </p:cNvSpPr>
            <p:nvPr/>
          </p:nvSpPr>
          <p:spPr bwMode="auto">
            <a:xfrm>
              <a:off x="3333" y="1242"/>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297"/>
            <p:cNvSpPr>
              <a:spLocks/>
            </p:cNvSpPr>
            <p:nvPr/>
          </p:nvSpPr>
          <p:spPr bwMode="auto">
            <a:xfrm>
              <a:off x="3421" y="1154"/>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298"/>
            <p:cNvSpPr>
              <a:spLocks/>
            </p:cNvSpPr>
            <p:nvPr/>
          </p:nvSpPr>
          <p:spPr bwMode="auto">
            <a:xfrm>
              <a:off x="352" y="1093"/>
              <a:ext cx="28" cy="29"/>
            </a:xfrm>
            <a:custGeom>
              <a:avLst/>
              <a:gdLst>
                <a:gd name="T0" fmla="*/ 16 w 28"/>
                <a:gd name="T1" fmla="*/ 29 h 29"/>
                <a:gd name="T2" fmla="*/ 28 w 28"/>
                <a:gd name="T3" fmla="*/ 17 h 29"/>
                <a:gd name="T4" fmla="*/ 16 w 28"/>
                <a:gd name="T5" fmla="*/ 0 h 29"/>
                <a:gd name="T6" fmla="*/ 0 w 28"/>
                <a:gd name="T7" fmla="*/ 17 h 29"/>
                <a:gd name="T8" fmla="*/ 16 w 28"/>
                <a:gd name="T9" fmla="*/ 29 h 29"/>
              </a:gdLst>
              <a:ahLst/>
              <a:cxnLst>
                <a:cxn ang="0">
                  <a:pos x="T0" y="T1"/>
                </a:cxn>
                <a:cxn ang="0">
                  <a:pos x="T2" y="T3"/>
                </a:cxn>
                <a:cxn ang="0">
                  <a:pos x="T4" y="T5"/>
                </a:cxn>
                <a:cxn ang="0">
                  <a:pos x="T6" y="T7"/>
                </a:cxn>
                <a:cxn ang="0">
                  <a:pos x="T8" y="T9"/>
                </a:cxn>
              </a:cxnLst>
              <a:rect l="0" t="0" r="r" b="b"/>
              <a:pathLst>
                <a:path w="28" h="29">
                  <a:moveTo>
                    <a:pt x="16" y="29"/>
                  </a:moveTo>
                  <a:lnTo>
                    <a:pt x="28" y="17"/>
                  </a:lnTo>
                  <a:lnTo>
                    <a:pt x="16" y="0"/>
                  </a:lnTo>
                  <a:lnTo>
                    <a:pt x="0" y="17"/>
                  </a:lnTo>
                  <a:lnTo>
                    <a:pt x="16" y="29"/>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299"/>
            <p:cNvSpPr>
              <a:spLocks/>
            </p:cNvSpPr>
            <p:nvPr/>
          </p:nvSpPr>
          <p:spPr bwMode="auto">
            <a:xfrm>
              <a:off x="352" y="1093"/>
              <a:ext cx="28" cy="29"/>
            </a:xfrm>
            <a:custGeom>
              <a:avLst/>
              <a:gdLst>
                <a:gd name="T0" fmla="*/ 4 w 7"/>
                <a:gd name="T1" fmla="*/ 7 h 7"/>
                <a:gd name="T2" fmla="*/ 7 w 7"/>
                <a:gd name="T3" fmla="*/ 4 h 7"/>
                <a:gd name="T4" fmla="*/ 4 w 7"/>
                <a:gd name="T5" fmla="*/ 0 h 7"/>
                <a:gd name="T6" fmla="*/ 0 w 7"/>
                <a:gd name="T7" fmla="*/ 4 h 7"/>
                <a:gd name="T8" fmla="*/ 4 w 7"/>
                <a:gd name="T9" fmla="*/ 7 h 7"/>
              </a:gdLst>
              <a:ahLst/>
              <a:cxnLst>
                <a:cxn ang="0">
                  <a:pos x="T0" y="T1"/>
                </a:cxn>
                <a:cxn ang="0">
                  <a:pos x="T2" y="T3"/>
                </a:cxn>
                <a:cxn ang="0">
                  <a:pos x="T4" y="T5"/>
                </a:cxn>
                <a:cxn ang="0">
                  <a:pos x="T6" y="T7"/>
                </a:cxn>
                <a:cxn ang="0">
                  <a:pos x="T8" y="T9"/>
                </a:cxn>
              </a:cxnLst>
              <a:rect l="0" t="0" r="r" b="b"/>
              <a:pathLst>
                <a:path w="7" h="7">
                  <a:moveTo>
                    <a:pt x="4" y="7"/>
                  </a:moveTo>
                  <a:lnTo>
                    <a:pt x="7" y="4"/>
                  </a:lnTo>
                  <a:lnTo>
                    <a:pt x="4" y="0"/>
                  </a:lnTo>
                  <a:lnTo>
                    <a:pt x="0" y="4"/>
                  </a:lnTo>
                  <a:lnTo>
                    <a:pt x="4"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300"/>
            <p:cNvSpPr>
              <a:spLocks/>
            </p:cNvSpPr>
            <p:nvPr/>
          </p:nvSpPr>
          <p:spPr bwMode="auto">
            <a:xfrm>
              <a:off x="440" y="1065"/>
              <a:ext cx="28" cy="24"/>
            </a:xfrm>
            <a:custGeom>
              <a:avLst/>
              <a:gdLst>
                <a:gd name="T0" fmla="*/ 12 w 28"/>
                <a:gd name="T1" fmla="*/ 24 h 24"/>
                <a:gd name="T2" fmla="*/ 28 w 28"/>
                <a:gd name="T3" fmla="*/ 12 h 24"/>
                <a:gd name="T4" fmla="*/ 12 w 28"/>
                <a:gd name="T5" fmla="*/ 0 h 24"/>
                <a:gd name="T6" fmla="*/ 0 w 28"/>
                <a:gd name="T7" fmla="*/ 12 h 24"/>
                <a:gd name="T8" fmla="*/ 12 w 28"/>
                <a:gd name="T9" fmla="*/ 24 h 24"/>
              </a:gdLst>
              <a:ahLst/>
              <a:cxnLst>
                <a:cxn ang="0">
                  <a:pos x="T0" y="T1"/>
                </a:cxn>
                <a:cxn ang="0">
                  <a:pos x="T2" y="T3"/>
                </a:cxn>
                <a:cxn ang="0">
                  <a:pos x="T4" y="T5"/>
                </a:cxn>
                <a:cxn ang="0">
                  <a:pos x="T6" y="T7"/>
                </a:cxn>
                <a:cxn ang="0">
                  <a:pos x="T8" y="T9"/>
                </a:cxn>
              </a:cxnLst>
              <a:rect l="0" t="0" r="r" b="b"/>
              <a:pathLst>
                <a:path w="28" h="24">
                  <a:moveTo>
                    <a:pt x="12" y="24"/>
                  </a:moveTo>
                  <a:lnTo>
                    <a:pt x="28"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301"/>
            <p:cNvSpPr>
              <a:spLocks/>
            </p:cNvSpPr>
            <p:nvPr/>
          </p:nvSpPr>
          <p:spPr bwMode="auto">
            <a:xfrm>
              <a:off x="440" y="1065"/>
              <a:ext cx="28" cy="24"/>
            </a:xfrm>
            <a:custGeom>
              <a:avLst/>
              <a:gdLst>
                <a:gd name="T0" fmla="*/ 3 w 7"/>
                <a:gd name="T1" fmla="*/ 6 h 6"/>
                <a:gd name="T2" fmla="*/ 7 w 7"/>
                <a:gd name="T3" fmla="*/ 3 h 6"/>
                <a:gd name="T4" fmla="*/ 3 w 7"/>
                <a:gd name="T5" fmla="*/ 0 h 6"/>
                <a:gd name="T6" fmla="*/ 0 w 7"/>
                <a:gd name="T7" fmla="*/ 3 h 6"/>
                <a:gd name="T8" fmla="*/ 3 w 7"/>
                <a:gd name="T9" fmla="*/ 6 h 6"/>
              </a:gdLst>
              <a:ahLst/>
              <a:cxnLst>
                <a:cxn ang="0">
                  <a:pos x="T0" y="T1"/>
                </a:cxn>
                <a:cxn ang="0">
                  <a:pos x="T2" y="T3"/>
                </a:cxn>
                <a:cxn ang="0">
                  <a:pos x="T4" y="T5"/>
                </a:cxn>
                <a:cxn ang="0">
                  <a:pos x="T6" y="T7"/>
                </a:cxn>
                <a:cxn ang="0">
                  <a:pos x="T8" y="T9"/>
                </a:cxn>
              </a:cxnLst>
              <a:rect l="0" t="0" r="r" b="b"/>
              <a:pathLst>
                <a:path w="7" h="6">
                  <a:moveTo>
                    <a:pt x="3" y="6"/>
                  </a:moveTo>
                  <a:lnTo>
                    <a:pt x="7"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302"/>
            <p:cNvSpPr>
              <a:spLocks/>
            </p:cNvSpPr>
            <p:nvPr/>
          </p:nvSpPr>
          <p:spPr bwMode="auto">
            <a:xfrm>
              <a:off x="528" y="989"/>
              <a:ext cx="28" cy="24"/>
            </a:xfrm>
            <a:custGeom>
              <a:avLst/>
              <a:gdLst>
                <a:gd name="T0" fmla="*/ 12 w 28"/>
                <a:gd name="T1" fmla="*/ 24 h 24"/>
                <a:gd name="T2" fmla="*/ 28 w 28"/>
                <a:gd name="T3" fmla="*/ 12 h 24"/>
                <a:gd name="T4" fmla="*/ 12 w 28"/>
                <a:gd name="T5" fmla="*/ 0 h 24"/>
                <a:gd name="T6" fmla="*/ 0 w 28"/>
                <a:gd name="T7" fmla="*/ 12 h 24"/>
                <a:gd name="T8" fmla="*/ 12 w 28"/>
                <a:gd name="T9" fmla="*/ 24 h 24"/>
              </a:gdLst>
              <a:ahLst/>
              <a:cxnLst>
                <a:cxn ang="0">
                  <a:pos x="T0" y="T1"/>
                </a:cxn>
                <a:cxn ang="0">
                  <a:pos x="T2" y="T3"/>
                </a:cxn>
                <a:cxn ang="0">
                  <a:pos x="T4" y="T5"/>
                </a:cxn>
                <a:cxn ang="0">
                  <a:pos x="T6" y="T7"/>
                </a:cxn>
                <a:cxn ang="0">
                  <a:pos x="T8" y="T9"/>
                </a:cxn>
              </a:cxnLst>
              <a:rect l="0" t="0" r="r" b="b"/>
              <a:pathLst>
                <a:path w="28" h="24">
                  <a:moveTo>
                    <a:pt x="12" y="24"/>
                  </a:moveTo>
                  <a:lnTo>
                    <a:pt x="28"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303"/>
            <p:cNvSpPr>
              <a:spLocks/>
            </p:cNvSpPr>
            <p:nvPr/>
          </p:nvSpPr>
          <p:spPr bwMode="auto">
            <a:xfrm>
              <a:off x="528" y="989"/>
              <a:ext cx="28" cy="24"/>
            </a:xfrm>
            <a:custGeom>
              <a:avLst/>
              <a:gdLst>
                <a:gd name="T0" fmla="*/ 3 w 7"/>
                <a:gd name="T1" fmla="*/ 6 h 6"/>
                <a:gd name="T2" fmla="*/ 7 w 7"/>
                <a:gd name="T3" fmla="*/ 3 h 6"/>
                <a:gd name="T4" fmla="*/ 3 w 7"/>
                <a:gd name="T5" fmla="*/ 0 h 6"/>
                <a:gd name="T6" fmla="*/ 0 w 7"/>
                <a:gd name="T7" fmla="*/ 3 h 6"/>
                <a:gd name="T8" fmla="*/ 3 w 7"/>
                <a:gd name="T9" fmla="*/ 6 h 6"/>
              </a:gdLst>
              <a:ahLst/>
              <a:cxnLst>
                <a:cxn ang="0">
                  <a:pos x="T0" y="T1"/>
                </a:cxn>
                <a:cxn ang="0">
                  <a:pos x="T2" y="T3"/>
                </a:cxn>
                <a:cxn ang="0">
                  <a:pos x="T4" y="T5"/>
                </a:cxn>
                <a:cxn ang="0">
                  <a:pos x="T6" y="T7"/>
                </a:cxn>
                <a:cxn ang="0">
                  <a:pos x="T8" y="T9"/>
                </a:cxn>
              </a:cxnLst>
              <a:rect l="0" t="0" r="r" b="b"/>
              <a:pathLst>
                <a:path w="7" h="6">
                  <a:moveTo>
                    <a:pt x="3" y="6"/>
                  </a:moveTo>
                  <a:lnTo>
                    <a:pt x="7"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304"/>
            <p:cNvSpPr>
              <a:spLocks/>
            </p:cNvSpPr>
            <p:nvPr/>
          </p:nvSpPr>
          <p:spPr bwMode="auto">
            <a:xfrm>
              <a:off x="616" y="989"/>
              <a:ext cx="28" cy="28"/>
            </a:xfrm>
            <a:custGeom>
              <a:avLst/>
              <a:gdLst>
                <a:gd name="T0" fmla="*/ 12 w 28"/>
                <a:gd name="T1" fmla="*/ 28 h 28"/>
                <a:gd name="T2" fmla="*/ 28 w 28"/>
                <a:gd name="T3" fmla="*/ 12 h 28"/>
                <a:gd name="T4" fmla="*/ 12 w 28"/>
                <a:gd name="T5" fmla="*/ 0 h 28"/>
                <a:gd name="T6" fmla="*/ 0 w 28"/>
                <a:gd name="T7" fmla="*/ 12 h 28"/>
                <a:gd name="T8" fmla="*/ 12 w 28"/>
                <a:gd name="T9" fmla="*/ 28 h 28"/>
              </a:gdLst>
              <a:ahLst/>
              <a:cxnLst>
                <a:cxn ang="0">
                  <a:pos x="T0" y="T1"/>
                </a:cxn>
                <a:cxn ang="0">
                  <a:pos x="T2" y="T3"/>
                </a:cxn>
                <a:cxn ang="0">
                  <a:pos x="T4" y="T5"/>
                </a:cxn>
                <a:cxn ang="0">
                  <a:pos x="T6" y="T7"/>
                </a:cxn>
                <a:cxn ang="0">
                  <a:pos x="T8" y="T9"/>
                </a:cxn>
              </a:cxnLst>
              <a:rect l="0" t="0" r="r" b="b"/>
              <a:pathLst>
                <a:path w="28" h="28">
                  <a:moveTo>
                    <a:pt x="12" y="28"/>
                  </a:moveTo>
                  <a:lnTo>
                    <a:pt x="28"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305"/>
            <p:cNvSpPr>
              <a:spLocks/>
            </p:cNvSpPr>
            <p:nvPr/>
          </p:nvSpPr>
          <p:spPr bwMode="auto">
            <a:xfrm>
              <a:off x="616" y="989"/>
              <a:ext cx="28" cy="28"/>
            </a:xfrm>
            <a:custGeom>
              <a:avLst/>
              <a:gdLst>
                <a:gd name="T0" fmla="*/ 3 w 7"/>
                <a:gd name="T1" fmla="*/ 7 h 7"/>
                <a:gd name="T2" fmla="*/ 7 w 7"/>
                <a:gd name="T3" fmla="*/ 3 h 7"/>
                <a:gd name="T4" fmla="*/ 3 w 7"/>
                <a:gd name="T5" fmla="*/ 0 h 7"/>
                <a:gd name="T6" fmla="*/ 0 w 7"/>
                <a:gd name="T7" fmla="*/ 3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306"/>
            <p:cNvSpPr>
              <a:spLocks/>
            </p:cNvSpPr>
            <p:nvPr/>
          </p:nvSpPr>
          <p:spPr bwMode="auto">
            <a:xfrm>
              <a:off x="704" y="993"/>
              <a:ext cx="24" cy="28"/>
            </a:xfrm>
            <a:custGeom>
              <a:avLst/>
              <a:gdLst>
                <a:gd name="T0" fmla="*/ 12 w 24"/>
                <a:gd name="T1" fmla="*/ 28 h 28"/>
                <a:gd name="T2" fmla="*/ 24 w 24"/>
                <a:gd name="T3" fmla="*/ 12 h 28"/>
                <a:gd name="T4" fmla="*/ 12 w 24"/>
                <a:gd name="T5" fmla="*/ 0 h 28"/>
                <a:gd name="T6" fmla="*/ 0 w 24"/>
                <a:gd name="T7" fmla="*/ 12 h 28"/>
                <a:gd name="T8" fmla="*/ 12 w 24"/>
                <a:gd name="T9" fmla="*/ 28 h 28"/>
              </a:gdLst>
              <a:ahLst/>
              <a:cxnLst>
                <a:cxn ang="0">
                  <a:pos x="T0" y="T1"/>
                </a:cxn>
                <a:cxn ang="0">
                  <a:pos x="T2" y="T3"/>
                </a:cxn>
                <a:cxn ang="0">
                  <a:pos x="T4" y="T5"/>
                </a:cxn>
                <a:cxn ang="0">
                  <a:pos x="T6" y="T7"/>
                </a:cxn>
                <a:cxn ang="0">
                  <a:pos x="T8" y="T9"/>
                </a:cxn>
              </a:cxnLst>
              <a:rect l="0" t="0" r="r" b="b"/>
              <a:pathLst>
                <a:path w="24" h="28">
                  <a:moveTo>
                    <a:pt x="12" y="28"/>
                  </a:moveTo>
                  <a:lnTo>
                    <a:pt x="24"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307"/>
            <p:cNvSpPr>
              <a:spLocks/>
            </p:cNvSpPr>
            <p:nvPr/>
          </p:nvSpPr>
          <p:spPr bwMode="auto">
            <a:xfrm>
              <a:off x="704" y="993"/>
              <a:ext cx="24" cy="28"/>
            </a:xfrm>
            <a:custGeom>
              <a:avLst/>
              <a:gdLst>
                <a:gd name="T0" fmla="*/ 3 w 6"/>
                <a:gd name="T1" fmla="*/ 7 h 7"/>
                <a:gd name="T2" fmla="*/ 6 w 6"/>
                <a:gd name="T3" fmla="*/ 3 h 7"/>
                <a:gd name="T4" fmla="*/ 3 w 6"/>
                <a:gd name="T5" fmla="*/ 0 h 7"/>
                <a:gd name="T6" fmla="*/ 0 w 6"/>
                <a:gd name="T7" fmla="*/ 3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308"/>
            <p:cNvSpPr>
              <a:spLocks/>
            </p:cNvSpPr>
            <p:nvPr/>
          </p:nvSpPr>
          <p:spPr bwMode="auto">
            <a:xfrm>
              <a:off x="792" y="989"/>
              <a:ext cx="24" cy="24"/>
            </a:xfrm>
            <a:custGeom>
              <a:avLst/>
              <a:gdLst>
                <a:gd name="T0" fmla="*/ 12 w 24"/>
                <a:gd name="T1" fmla="*/ 24 h 24"/>
                <a:gd name="T2" fmla="*/ 24 w 24"/>
                <a:gd name="T3" fmla="*/ 12 h 24"/>
                <a:gd name="T4" fmla="*/ 12 w 24"/>
                <a:gd name="T5" fmla="*/ 0 h 24"/>
                <a:gd name="T6" fmla="*/ 0 w 24"/>
                <a:gd name="T7" fmla="*/ 12 h 24"/>
                <a:gd name="T8" fmla="*/ 12 w 24"/>
                <a:gd name="T9" fmla="*/ 24 h 24"/>
              </a:gdLst>
              <a:ahLst/>
              <a:cxnLst>
                <a:cxn ang="0">
                  <a:pos x="T0" y="T1"/>
                </a:cxn>
                <a:cxn ang="0">
                  <a:pos x="T2" y="T3"/>
                </a:cxn>
                <a:cxn ang="0">
                  <a:pos x="T4" y="T5"/>
                </a:cxn>
                <a:cxn ang="0">
                  <a:pos x="T6" y="T7"/>
                </a:cxn>
                <a:cxn ang="0">
                  <a:pos x="T8" y="T9"/>
                </a:cxn>
              </a:cxnLst>
              <a:rect l="0" t="0" r="r" b="b"/>
              <a:pathLst>
                <a:path w="24" h="24">
                  <a:moveTo>
                    <a:pt x="12" y="24"/>
                  </a:moveTo>
                  <a:lnTo>
                    <a:pt x="24"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309"/>
            <p:cNvSpPr>
              <a:spLocks/>
            </p:cNvSpPr>
            <p:nvPr/>
          </p:nvSpPr>
          <p:spPr bwMode="auto">
            <a:xfrm>
              <a:off x="792" y="989"/>
              <a:ext cx="24" cy="24"/>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310"/>
            <p:cNvSpPr>
              <a:spLocks/>
            </p:cNvSpPr>
            <p:nvPr/>
          </p:nvSpPr>
          <p:spPr bwMode="auto">
            <a:xfrm>
              <a:off x="880" y="977"/>
              <a:ext cx="24" cy="24"/>
            </a:xfrm>
            <a:custGeom>
              <a:avLst/>
              <a:gdLst>
                <a:gd name="T0" fmla="*/ 12 w 24"/>
                <a:gd name="T1" fmla="*/ 24 h 24"/>
                <a:gd name="T2" fmla="*/ 24 w 24"/>
                <a:gd name="T3" fmla="*/ 12 h 24"/>
                <a:gd name="T4" fmla="*/ 12 w 24"/>
                <a:gd name="T5" fmla="*/ 0 h 24"/>
                <a:gd name="T6" fmla="*/ 0 w 24"/>
                <a:gd name="T7" fmla="*/ 12 h 24"/>
                <a:gd name="T8" fmla="*/ 12 w 24"/>
                <a:gd name="T9" fmla="*/ 24 h 24"/>
              </a:gdLst>
              <a:ahLst/>
              <a:cxnLst>
                <a:cxn ang="0">
                  <a:pos x="T0" y="T1"/>
                </a:cxn>
                <a:cxn ang="0">
                  <a:pos x="T2" y="T3"/>
                </a:cxn>
                <a:cxn ang="0">
                  <a:pos x="T4" y="T5"/>
                </a:cxn>
                <a:cxn ang="0">
                  <a:pos x="T6" y="T7"/>
                </a:cxn>
                <a:cxn ang="0">
                  <a:pos x="T8" y="T9"/>
                </a:cxn>
              </a:cxnLst>
              <a:rect l="0" t="0" r="r" b="b"/>
              <a:pathLst>
                <a:path w="24" h="24">
                  <a:moveTo>
                    <a:pt x="12" y="24"/>
                  </a:moveTo>
                  <a:lnTo>
                    <a:pt x="24"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311"/>
            <p:cNvSpPr>
              <a:spLocks/>
            </p:cNvSpPr>
            <p:nvPr/>
          </p:nvSpPr>
          <p:spPr bwMode="auto">
            <a:xfrm>
              <a:off x="880" y="977"/>
              <a:ext cx="24" cy="24"/>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312"/>
            <p:cNvSpPr>
              <a:spLocks/>
            </p:cNvSpPr>
            <p:nvPr/>
          </p:nvSpPr>
          <p:spPr bwMode="auto">
            <a:xfrm>
              <a:off x="968" y="977"/>
              <a:ext cx="24" cy="28"/>
            </a:xfrm>
            <a:custGeom>
              <a:avLst/>
              <a:gdLst>
                <a:gd name="T0" fmla="*/ 12 w 24"/>
                <a:gd name="T1" fmla="*/ 28 h 28"/>
                <a:gd name="T2" fmla="*/ 24 w 24"/>
                <a:gd name="T3" fmla="*/ 12 h 28"/>
                <a:gd name="T4" fmla="*/ 12 w 24"/>
                <a:gd name="T5" fmla="*/ 0 h 28"/>
                <a:gd name="T6" fmla="*/ 0 w 24"/>
                <a:gd name="T7" fmla="*/ 12 h 28"/>
                <a:gd name="T8" fmla="*/ 12 w 24"/>
                <a:gd name="T9" fmla="*/ 28 h 28"/>
              </a:gdLst>
              <a:ahLst/>
              <a:cxnLst>
                <a:cxn ang="0">
                  <a:pos x="T0" y="T1"/>
                </a:cxn>
                <a:cxn ang="0">
                  <a:pos x="T2" y="T3"/>
                </a:cxn>
                <a:cxn ang="0">
                  <a:pos x="T4" y="T5"/>
                </a:cxn>
                <a:cxn ang="0">
                  <a:pos x="T6" y="T7"/>
                </a:cxn>
                <a:cxn ang="0">
                  <a:pos x="T8" y="T9"/>
                </a:cxn>
              </a:cxnLst>
              <a:rect l="0" t="0" r="r" b="b"/>
              <a:pathLst>
                <a:path w="24" h="28">
                  <a:moveTo>
                    <a:pt x="12" y="28"/>
                  </a:moveTo>
                  <a:lnTo>
                    <a:pt x="24"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313"/>
            <p:cNvSpPr>
              <a:spLocks/>
            </p:cNvSpPr>
            <p:nvPr/>
          </p:nvSpPr>
          <p:spPr bwMode="auto">
            <a:xfrm>
              <a:off x="968" y="977"/>
              <a:ext cx="24" cy="28"/>
            </a:xfrm>
            <a:custGeom>
              <a:avLst/>
              <a:gdLst>
                <a:gd name="T0" fmla="*/ 3 w 6"/>
                <a:gd name="T1" fmla="*/ 7 h 7"/>
                <a:gd name="T2" fmla="*/ 6 w 6"/>
                <a:gd name="T3" fmla="*/ 3 h 7"/>
                <a:gd name="T4" fmla="*/ 3 w 6"/>
                <a:gd name="T5" fmla="*/ 0 h 7"/>
                <a:gd name="T6" fmla="*/ 0 w 6"/>
                <a:gd name="T7" fmla="*/ 3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314"/>
            <p:cNvSpPr>
              <a:spLocks/>
            </p:cNvSpPr>
            <p:nvPr/>
          </p:nvSpPr>
          <p:spPr bwMode="auto">
            <a:xfrm>
              <a:off x="1056" y="989"/>
              <a:ext cx="24" cy="24"/>
            </a:xfrm>
            <a:custGeom>
              <a:avLst/>
              <a:gdLst>
                <a:gd name="T0" fmla="*/ 12 w 24"/>
                <a:gd name="T1" fmla="*/ 24 h 24"/>
                <a:gd name="T2" fmla="*/ 24 w 24"/>
                <a:gd name="T3" fmla="*/ 12 h 24"/>
                <a:gd name="T4" fmla="*/ 12 w 24"/>
                <a:gd name="T5" fmla="*/ 0 h 24"/>
                <a:gd name="T6" fmla="*/ 0 w 24"/>
                <a:gd name="T7" fmla="*/ 12 h 24"/>
                <a:gd name="T8" fmla="*/ 12 w 24"/>
                <a:gd name="T9" fmla="*/ 24 h 24"/>
              </a:gdLst>
              <a:ahLst/>
              <a:cxnLst>
                <a:cxn ang="0">
                  <a:pos x="T0" y="T1"/>
                </a:cxn>
                <a:cxn ang="0">
                  <a:pos x="T2" y="T3"/>
                </a:cxn>
                <a:cxn ang="0">
                  <a:pos x="T4" y="T5"/>
                </a:cxn>
                <a:cxn ang="0">
                  <a:pos x="T6" y="T7"/>
                </a:cxn>
                <a:cxn ang="0">
                  <a:pos x="T8" y="T9"/>
                </a:cxn>
              </a:cxnLst>
              <a:rect l="0" t="0" r="r" b="b"/>
              <a:pathLst>
                <a:path w="24" h="24">
                  <a:moveTo>
                    <a:pt x="12" y="24"/>
                  </a:moveTo>
                  <a:lnTo>
                    <a:pt x="24"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315"/>
            <p:cNvSpPr>
              <a:spLocks/>
            </p:cNvSpPr>
            <p:nvPr/>
          </p:nvSpPr>
          <p:spPr bwMode="auto">
            <a:xfrm>
              <a:off x="1056" y="989"/>
              <a:ext cx="24" cy="24"/>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316"/>
            <p:cNvSpPr>
              <a:spLocks/>
            </p:cNvSpPr>
            <p:nvPr/>
          </p:nvSpPr>
          <p:spPr bwMode="auto">
            <a:xfrm>
              <a:off x="1140" y="973"/>
              <a:ext cx="28" cy="24"/>
            </a:xfrm>
            <a:custGeom>
              <a:avLst/>
              <a:gdLst>
                <a:gd name="T0" fmla="*/ 16 w 28"/>
                <a:gd name="T1" fmla="*/ 24 h 24"/>
                <a:gd name="T2" fmla="*/ 28 w 28"/>
                <a:gd name="T3" fmla="*/ 12 h 24"/>
                <a:gd name="T4" fmla="*/ 16 w 28"/>
                <a:gd name="T5" fmla="*/ 0 h 24"/>
                <a:gd name="T6" fmla="*/ 0 w 28"/>
                <a:gd name="T7" fmla="*/ 12 h 24"/>
                <a:gd name="T8" fmla="*/ 16 w 28"/>
                <a:gd name="T9" fmla="*/ 24 h 24"/>
              </a:gdLst>
              <a:ahLst/>
              <a:cxnLst>
                <a:cxn ang="0">
                  <a:pos x="T0" y="T1"/>
                </a:cxn>
                <a:cxn ang="0">
                  <a:pos x="T2" y="T3"/>
                </a:cxn>
                <a:cxn ang="0">
                  <a:pos x="T4" y="T5"/>
                </a:cxn>
                <a:cxn ang="0">
                  <a:pos x="T6" y="T7"/>
                </a:cxn>
                <a:cxn ang="0">
                  <a:pos x="T8" y="T9"/>
                </a:cxn>
              </a:cxnLst>
              <a:rect l="0" t="0" r="r" b="b"/>
              <a:pathLst>
                <a:path w="28" h="24">
                  <a:moveTo>
                    <a:pt x="16" y="24"/>
                  </a:moveTo>
                  <a:lnTo>
                    <a:pt x="28" y="12"/>
                  </a:lnTo>
                  <a:lnTo>
                    <a:pt x="16" y="0"/>
                  </a:lnTo>
                  <a:lnTo>
                    <a:pt x="0" y="12"/>
                  </a:lnTo>
                  <a:lnTo>
                    <a:pt x="16"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317"/>
            <p:cNvSpPr>
              <a:spLocks/>
            </p:cNvSpPr>
            <p:nvPr/>
          </p:nvSpPr>
          <p:spPr bwMode="auto">
            <a:xfrm>
              <a:off x="1140" y="973"/>
              <a:ext cx="28" cy="24"/>
            </a:xfrm>
            <a:custGeom>
              <a:avLst/>
              <a:gdLst>
                <a:gd name="T0" fmla="*/ 4 w 7"/>
                <a:gd name="T1" fmla="*/ 6 h 6"/>
                <a:gd name="T2" fmla="*/ 7 w 7"/>
                <a:gd name="T3" fmla="*/ 3 h 6"/>
                <a:gd name="T4" fmla="*/ 4 w 7"/>
                <a:gd name="T5" fmla="*/ 0 h 6"/>
                <a:gd name="T6" fmla="*/ 0 w 7"/>
                <a:gd name="T7" fmla="*/ 3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lnTo>
                    <a:pt x="7" y="3"/>
                  </a:lnTo>
                  <a:lnTo>
                    <a:pt x="4" y="0"/>
                  </a:lnTo>
                  <a:lnTo>
                    <a:pt x="0" y="3"/>
                  </a:lnTo>
                  <a:lnTo>
                    <a:pt x="4"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318"/>
            <p:cNvSpPr>
              <a:spLocks/>
            </p:cNvSpPr>
            <p:nvPr/>
          </p:nvSpPr>
          <p:spPr bwMode="auto">
            <a:xfrm>
              <a:off x="1228" y="997"/>
              <a:ext cx="28" cy="28"/>
            </a:xfrm>
            <a:custGeom>
              <a:avLst/>
              <a:gdLst>
                <a:gd name="T0" fmla="*/ 16 w 28"/>
                <a:gd name="T1" fmla="*/ 28 h 28"/>
                <a:gd name="T2" fmla="*/ 28 w 28"/>
                <a:gd name="T3" fmla="*/ 16 h 28"/>
                <a:gd name="T4" fmla="*/ 16 w 28"/>
                <a:gd name="T5" fmla="*/ 0 h 28"/>
                <a:gd name="T6" fmla="*/ 0 w 28"/>
                <a:gd name="T7" fmla="*/ 16 h 28"/>
                <a:gd name="T8" fmla="*/ 16 w 28"/>
                <a:gd name="T9" fmla="*/ 28 h 28"/>
              </a:gdLst>
              <a:ahLst/>
              <a:cxnLst>
                <a:cxn ang="0">
                  <a:pos x="T0" y="T1"/>
                </a:cxn>
                <a:cxn ang="0">
                  <a:pos x="T2" y="T3"/>
                </a:cxn>
                <a:cxn ang="0">
                  <a:pos x="T4" y="T5"/>
                </a:cxn>
                <a:cxn ang="0">
                  <a:pos x="T6" y="T7"/>
                </a:cxn>
                <a:cxn ang="0">
                  <a:pos x="T8" y="T9"/>
                </a:cxn>
              </a:cxnLst>
              <a:rect l="0" t="0" r="r" b="b"/>
              <a:pathLst>
                <a:path w="28" h="28">
                  <a:moveTo>
                    <a:pt x="16" y="28"/>
                  </a:moveTo>
                  <a:lnTo>
                    <a:pt x="28" y="16"/>
                  </a:lnTo>
                  <a:lnTo>
                    <a:pt x="16" y="0"/>
                  </a:lnTo>
                  <a:lnTo>
                    <a:pt x="0" y="16"/>
                  </a:lnTo>
                  <a:lnTo>
                    <a:pt x="16"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319"/>
            <p:cNvSpPr>
              <a:spLocks/>
            </p:cNvSpPr>
            <p:nvPr/>
          </p:nvSpPr>
          <p:spPr bwMode="auto">
            <a:xfrm>
              <a:off x="1228" y="997"/>
              <a:ext cx="28" cy="28"/>
            </a:xfrm>
            <a:custGeom>
              <a:avLst/>
              <a:gdLst>
                <a:gd name="T0" fmla="*/ 4 w 7"/>
                <a:gd name="T1" fmla="*/ 7 h 7"/>
                <a:gd name="T2" fmla="*/ 7 w 7"/>
                <a:gd name="T3" fmla="*/ 4 h 7"/>
                <a:gd name="T4" fmla="*/ 4 w 7"/>
                <a:gd name="T5" fmla="*/ 0 h 7"/>
                <a:gd name="T6" fmla="*/ 0 w 7"/>
                <a:gd name="T7" fmla="*/ 4 h 7"/>
                <a:gd name="T8" fmla="*/ 4 w 7"/>
                <a:gd name="T9" fmla="*/ 7 h 7"/>
              </a:gdLst>
              <a:ahLst/>
              <a:cxnLst>
                <a:cxn ang="0">
                  <a:pos x="T0" y="T1"/>
                </a:cxn>
                <a:cxn ang="0">
                  <a:pos x="T2" y="T3"/>
                </a:cxn>
                <a:cxn ang="0">
                  <a:pos x="T4" y="T5"/>
                </a:cxn>
                <a:cxn ang="0">
                  <a:pos x="T6" y="T7"/>
                </a:cxn>
                <a:cxn ang="0">
                  <a:pos x="T8" y="T9"/>
                </a:cxn>
              </a:cxnLst>
              <a:rect l="0" t="0" r="r" b="b"/>
              <a:pathLst>
                <a:path w="7" h="7">
                  <a:moveTo>
                    <a:pt x="4" y="7"/>
                  </a:moveTo>
                  <a:lnTo>
                    <a:pt x="7" y="4"/>
                  </a:lnTo>
                  <a:lnTo>
                    <a:pt x="4" y="0"/>
                  </a:lnTo>
                  <a:lnTo>
                    <a:pt x="0" y="4"/>
                  </a:lnTo>
                  <a:lnTo>
                    <a:pt x="4"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320"/>
            <p:cNvSpPr>
              <a:spLocks/>
            </p:cNvSpPr>
            <p:nvPr/>
          </p:nvSpPr>
          <p:spPr bwMode="auto">
            <a:xfrm>
              <a:off x="1316" y="989"/>
              <a:ext cx="28" cy="28"/>
            </a:xfrm>
            <a:custGeom>
              <a:avLst/>
              <a:gdLst>
                <a:gd name="T0" fmla="*/ 16 w 28"/>
                <a:gd name="T1" fmla="*/ 28 h 28"/>
                <a:gd name="T2" fmla="*/ 28 w 28"/>
                <a:gd name="T3" fmla="*/ 12 h 28"/>
                <a:gd name="T4" fmla="*/ 16 w 28"/>
                <a:gd name="T5" fmla="*/ 0 h 28"/>
                <a:gd name="T6" fmla="*/ 0 w 28"/>
                <a:gd name="T7" fmla="*/ 12 h 28"/>
                <a:gd name="T8" fmla="*/ 16 w 28"/>
                <a:gd name="T9" fmla="*/ 28 h 28"/>
              </a:gdLst>
              <a:ahLst/>
              <a:cxnLst>
                <a:cxn ang="0">
                  <a:pos x="T0" y="T1"/>
                </a:cxn>
                <a:cxn ang="0">
                  <a:pos x="T2" y="T3"/>
                </a:cxn>
                <a:cxn ang="0">
                  <a:pos x="T4" y="T5"/>
                </a:cxn>
                <a:cxn ang="0">
                  <a:pos x="T6" y="T7"/>
                </a:cxn>
                <a:cxn ang="0">
                  <a:pos x="T8" y="T9"/>
                </a:cxn>
              </a:cxnLst>
              <a:rect l="0" t="0" r="r" b="b"/>
              <a:pathLst>
                <a:path w="28" h="28">
                  <a:moveTo>
                    <a:pt x="16" y="28"/>
                  </a:moveTo>
                  <a:lnTo>
                    <a:pt x="28" y="12"/>
                  </a:lnTo>
                  <a:lnTo>
                    <a:pt x="16" y="0"/>
                  </a:lnTo>
                  <a:lnTo>
                    <a:pt x="0" y="12"/>
                  </a:lnTo>
                  <a:lnTo>
                    <a:pt x="16"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321"/>
            <p:cNvSpPr>
              <a:spLocks/>
            </p:cNvSpPr>
            <p:nvPr/>
          </p:nvSpPr>
          <p:spPr bwMode="auto">
            <a:xfrm>
              <a:off x="1316" y="989"/>
              <a:ext cx="28" cy="28"/>
            </a:xfrm>
            <a:custGeom>
              <a:avLst/>
              <a:gdLst>
                <a:gd name="T0" fmla="*/ 4 w 7"/>
                <a:gd name="T1" fmla="*/ 7 h 7"/>
                <a:gd name="T2" fmla="*/ 7 w 7"/>
                <a:gd name="T3" fmla="*/ 3 h 7"/>
                <a:gd name="T4" fmla="*/ 4 w 7"/>
                <a:gd name="T5" fmla="*/ 0 h 7"/>
                <a:gd name="T6" fmla="*/ 0 w 7"/>
                <a:gd name="T7" fmla="*/ 3 h 7"/>
                <a:gd name="T8" fmla="*/ 4 w 7"/>
                <a:gd name="T9" fmla="*/ 7 h 7"/>
              </a:gdLst>
              <a:ahLst/>
              <a:cxnLst>
                <a:cxn ang="0">
                  <a:pos x="T0" y="T1"/>
                </a:cxn>
                <a:cxn ang="0">
                  <a:pos x="T2" y="T3"/>
                </a:cxn>
                <a:cxn ang="0">
                  <a:pos x="T4" y="T5"/>
                </a:cxn>
                <a:cxn ang="0">
                  <a:pos x="T6" y="T7"/>
                </a:cxn>
                <a:cxn ang="0">
                  <a:pos x="T8" y="T9"/>
                </a:cxn>
              </a:cxnLst>
              <a:rect l="0" t="0" r="r" b="b"/>
              <a:pathLst>
                <a:path w="7" h="7">
                  <a:moveTo>
                    <a:pt x="4" y="7"/>
                  </a:moveTo>
                  <a:lnTo>
                    <a:pt x="7" y="3"/>
                  </a:lnTo>
                  <a:lnTo>
                    <a:pt x="4" y="0"/>
                  </a:lnTo>
                  <a:lnTo>
                    <a:pt x="0" y="3"/>
                  </a:lnTo>
                  <a:lnTo>
                    <a:pt x="4"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322"/>
            <p:cNvSpPr>
              <a:spLocks/>
            </p:cNvSpPr>
            <p:nvPr/>
          </p:nvSpPr>
          <p:spPr bwMode="auto">
            <a:xfrm>
              <a:off x="1404" y="993"/>
              <a:ext cx="28" cy="24"/>
            </a:xfrm>
            <a:custGeom>
              <a:avLst/>
              <a:gdLst>
                <a:gd name="T0" fmla="*/ 12 w 28"/>
                <a:gd name="T1" fmla="*/ 24 h 24"/>
                <a:gd name="T2" fmla="*/ 28 w 28"/>
                <a:gd name="T3" fmla="*/ 12 h 24"/>
                <a:gd name="T4" fmla="*/ 12 w 28"/>
                <a:gd name="T5" fmla="*/ 0 h 24"/>
                <a:gd name="T6" fmla="*/ 0 w 28"/>
                <a:gd name="T7" fmla="*/ 12 h 24"/>
                <a:gd name="T8" fmla="*/ 12 w 28"/>
                <a:gd name="T9" fmla="*/ 24 h 24"/>
              </a:gdLst>
              <a:ahLst/>
              <a:cxnLst>
                <a:cxn ang="0">
                  <a:pos x="T0" y="T1"/>
                </a:cxn>
                <a:cxn ang="0">
                  <a:pos x="T2" y="T3"/>
                </a:cxn>
                <a:cxn ang="0">
                  <a:pos x="T4" y="T5"/>
                </a:cxn>
                <a:cxn ang="0">
                  <a:pos x="T6" y="T7"/>
                </a:cxn>
                <a:cxn ang="0">
                  <a:pos x="T8" y="T9"/>
                </a:cxn>
              </a:cxnLst>
              <a:rect l="0" t="0" r="r" b="b"/>
              <a:pathLst>
                <a:path w="28" h="24">
                  <a:moveTo>
                    <a:pt x="12" y="24"/>
                  </a:moveTo>
                  <a:lnTo>
                    <a:pt x="28"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323"/>
            <p:cNvSpPr>
              <a:spLocks/>
            </p:cNvSpPr>
            <p:nvPr/>
          </p:nvSpPr>
          <p:spPr bwMode="auto">
            <a:xfrm>
              <a:off x="1404" y="993"/>
              <a:ext cx="28" cy="24"/>
            </a:xfrm>
            <a:custGeom>
              <a:avLst/>
              <a:gdLst>
                <a:gd name="T0" fmla="*/ 3 w 7"/>
                <a:gd name="T1" fmla="*/ 6 h 6"/>
                <a:gd name="T2" fmla="*/ 7 w 7"/>
                <a:gd name="T3" fmla="*/ 3 h 6"/>
                <a:gd name="T4" fmla="*/ 3 w 7"/>
                <a:gd name="T5" fmla="*/ 0 h 6"/>
                <a:gd name="T6" fmla="*/ 0 w 7"/>
                <a:gd name="T7" fmla="*/ 3 h 6"/>
                <a:gd name="T8" fmla="*/ 3 w 7"/>
                <a:gd name="T9" fmla="*/ 6 h 6"/>
              </a:gdLst>
              <a:ahLst/>
              <a:cxnLst>
                <a:cxn ang="0">
                  <a:pos x="T0" y="T1"/>
                </a:cxn>
                <a:cxn ang="0">
                  <a:pos x="T2" y="T3"/>
                </a:cxn>
                <a:cxn ang="0">
                  <a:pos x="T4" y="T5"/>
                </a:cxn>
                <a:cxn ang="0">
                  <a:pos x="T6" y="T7"/>
                </a:cxn>
                <a:cxn ang="0">
                  <a:pos x="T8" y="T9"/>
                </a:cxn>
              </a:cxnLst>
              <a:rect l="0" t="0" r="r" b="b"/>
              <a:pathLst>
                <a:path w="7" h="6">
                  <a:moveTo>
                    <a:pt x="3" y="6"/>
                  </a:moveTo>
                  <a:lnTo>
                    <a:pt x="7"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324"/>
            <p:cNvSpPr>
              <a:spLocks/>
            </p:cNvSpPr>
            <p:nvPr/>
          </p:nvSpPr>
          <p:spPr bwMode="auto">
            <a:xfrm>
              <a:off x="1492" y="997"/>
              <a:ext cx="28" cy="24"/>
            </a:xfrm>
            <a:custGeom>
              <a:avLst/>
              <a:gdLst>
                <a:gd name="T0" fmla="*/ 12 w 28"/>
                <a:gd name="T1" fmla="*/ 24 h 24"/>
                <a:gd name="T2" fmla="*/ 28 w 28"/>
                <a:gd name="T3" fmla="*/ 12 h 24"/>
                <a:gd name="T4" fmla="*/ 12 w 28"/>
                <a:gd name="T5" fmla="*/ 0 h 24"/>
                <a:gd name="T6" fmla="*/ 0 w 28"/>
                <a:gd name="T7" fmla="*/ 12 h 24"/>
                <a:gd name="T8" fmla="*/ 12 w 28"/>
                <a:gd name="T9" fmla="*/ 24 h 24"/>
              </a:gdLst>
              <a:ahLst/>
              <a:cxnLst>
                <a:cxn ang="0">
                  <a:pos x="T0" y="T1"/>
                </a:cxn>
                <a:cxn ang="0">
                  <a:pos x="T2" y="T3"/>
                </a:cxn>
                <a:cxn ang="0">
                  <a:pos x="T4" y="T5"/>
                </a:cxn>
                <a:cxn ang="0">
                  <a:pos x="T6" y="T7"/>
                </a:cxn>
                <a:cxn ang="0">
                  <a:pos x="T8" y="T9"/>
                </a:cxn>
              </a:cxnLst>
              <a:rect l="0" t="0" r="r" b="b"/>
              <a:pathLst>
                <a:path w="28" h="24">
                  <a:moveTo>
                    <a:pt x="12" y="24"/>
                  </a:moveTo>
                  <a:lnTo>
                    <a:pt x="28"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325"/>
            <p:cNvSpPr>
              <a:spLocks/>
            </p:cNvSpPr>
            <p:nvPr/>
          </p:nvSpPr>
          <p:spPr bwMode="auto">
            <a:xfrm>
              <a:off x="1492" y="997"/>
              <a:ext cx="28" cy="24"/>
            </a:xfrm>
            <a:custGeom>
              <a:avLst/>
              <a:gdLst>
                <a:gd name="T0" fmla="*/ 3 w 7"/>
                <a:gd name="T1" fmla="*/ 6 h 6"/>
                <a:gd name="T2" fmla="*/ 7 w 7"/>
                <a:gd name="T3" fmla="*/ 3 h 6"/>
                <a:gd name="T4" fmla="*/ 3 w 7"/>
                <a:gd name="T5" fmla="*/ 0 h 6"/>
                <a:gd name="T6" fmla="*/ 0 w 7"/>
                <a:gd name="T7" fmla="*/ 3 h 6"/>
                <a:gd name="T8" fmla="*/ 3 w 7"/>
                <a:gd name="T9" fmla="*/ 6 h 6"/>
              </a:gdLst>
              <a:ahLst/>
              <a:cxnLst>
                <a:cxn ang="0">
                  <a:pos x="T0" y="T1"/>
                </a:cxn>
                <a:cxn ang="0">
                  <a:pos x="T2" y="T3"/>
                </a:cxn>
                <a:cxn ang="0">
                  <a:pos x="T4" y="T5"/>
                </a:cxn>
                <a:cxn ang="0">
                  <a:pos x="T6" y="T7"/>
                </a:cxn>
                <a:cxn ang="0">
                  <a:pos x="T8" y="T9"/>
                </a:cxn>
              </a:cxnLst>
              <a:rect l="0" t="0" r="r" b="b"/>
              <a:pathLst>
                <a:path w="7" h="6">
                  <a:moveTo>
                    <a:pt x="3" y="6"/>
                  </a:moveTo>
                  <a:lnTo>
                    <a:pt x="7"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326"/>
            <p:cNvSpPr>
              <a:spLocks/>
            </p:cNvSpPr>
            <p:nvPr/>
          </p:nvSpPr>
          <p:spPr bwMode="auto">
            <a:xfrm>
              <a:off x="1580" y="985"/>
              <a:ext cx="28" cy="28"/>
            </a:xfrm>
            <a:custGeom>
              <a:avLst/>
              <a:gdLst>
                <a:gd name="T0" fmla="*/ 12 w 28"/>
                <a:gd name="T1" fmla="*/ 28 h 28"/>
                <a:gd name="T2" fmla="*/ 28 w 28"/>
                <a:gd name="T3" fmla="*/ 12 h 28"/>
                <a:gd name="T4" fmla="*/ 12 w 28"/>
                <a:gd name="T5" fmla="*/ 0 h 28"/>
                <a:gd name="T6" fmla="*/ 0 w 28"/>
                <a:gd name="T7" fmla="*/ 12 h 28"/>
                <a:gd name="T8" fmla="*/ 12 w 28"/>
                <a:gd name="T9" fmla="*/ 28 h 28"/>
              </a:gdLst>
              <a:ahLst/>
              <a:cxnLst>
                <a:cxn ang="0">
                  <a:pos x="T0" y="T1"/>
                </a:cxn>
                <a:cxn ang="0">
                  <a:pos x="T2" y="T3"/>
                </a:cxn>
                <a:cxn ang="0">
                  <a:pos x="T4" y="T5"/>
                </a:cxn>
                <a:cxn ang="0">
                  <a:pos x="T6" y="T7"/>
                </a:cxn>
                <a:cxn ang="0">
                  <a:pos x="T8" y="T9"/>
                </a:cxn>
              </a:cxnLst>
              <a:rect l="0" t="0" r="r" b="b"/>
              <a:pathLst>
                <a:path w="28" h="28">
                  <a:moveTo>
                    <a:pt x="12" y="28"/>
                  </a:moveTo>
                  <a:lnTo>
                    <a:pt x="28"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327"/>
            <p:cNvSpPr>
              <a:spLocks/>
            </p:cNvSpPr>
            <p:nvPr/>
          </p:nvSpPr>
          <p:spPr bwMode="auto">
            <a:xfrm>
              <a:off x="1580" y="985"/>
              <a:ext cx="28" cy="28"/>
            </a:xfrm>
            <a:custGeom>
              <a:avLst/>
              <a:gdLst>
                <a:gd name="T0" fmla="*/ 3 w 7"/>
                <a:gd name="T1" fmla="*/ 7 h 7"/>
                <a:gd name="T2" fmla="*/ 7 w 7"/>
                <a:gd name="T3" fmla="*/ 3 h 7"/>
                <a:gd name="T4" fmla="*/ 3 w 7"/>
                <a:gd name="T5" fmla="*/ 0 h 7"/>
                <a:gd name="T6" fmla="*/ 0 w 7"/>
                <a:gd name="T7" fmla="*/ 3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328"/>
            <p:cNvSpPr>
              <a:spLocks/>
            </p:cNvSpPr>
            <p:nvPr/>
          </p:nvSpPr>
          <p:spPr bwMode="auto">
            <a:xfrm>
              <a:off x="1668" y="985"/>
              <a:ext cx="24" cy="28"/>
            </a:xfrm>
            <a:custGeom>
              <a:avLst/>
              <a:gdLst>
                <a:gd name="T0" fmla="*/ 12 w 24"/>
                <a:gd name="T1" fmla="*/ 28 h 28"/>
                <a:gd name="T2" fmla="*/ 24 w 24"/>
                <a:gd name="T3" fmla="*/ 12 h 28"/>
                <a:gd name="T4" fmla="*/ 12 w 24"/>
                <a:gd name="T5" fmla="*/ 0 h 28"/>
                <a:gd name="T6" fmla="*/ 0 w 24"/>
                <a:gd name="T7" fmla="*/ 12 h 28"/>
                <a:gd name="T8" fmla="*/ 12 w 24"/>
                <a:gd name="T9" fmla="*/ 28 h 28"/>
              </a:gdLst>
              <a:ahLst/>
              <a:cxnLst>
                <a:cxn ang="0">
                  <a:pos x="T0" y="T1"/>
                </a:cxn>
                <a:cxn ang="0">
                  <a:pos x="T2" y="T3"/>
                </a:cxn>
                <a:cxn ang="0">
                  <a:pos x="T4" y="T5"/>
                </a:cxn>
                <a:cxn ang="0">
                  <a:pos x="T6" y="T7"/>
                </a:cxn>
                <a:cxn ang="0">
                  <a:pos x="T8" y="T9"/>
                </a:cxn>
              </a:cxnLst>
              <a:rect l="0" t="0" r="r" b="b"/>
              <a:pathLst>
                <a:path w="24" h="28">
                  <a:moveTo>
                    <a:pt x="12" y="28"/>
                  </a:moveTo>
                  <a:lnTo>
                    <a:pt x="24"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329"/>
            <p:cNvSpPr>
              <a:spLocks/>
            </p:cNvSpPr>
            <p:nvPr/>
          </p:nvSpPr>
          <p:spPr bwMode="auto">
            <a:xfrm>
              <a:off x="1668" y="985"/>
              <a:ext cx="24" cy="28"/>
            </a:xfrm>
            <a:custGeom>
              <a:avLst/>
              <a:gdLst>
                <a:gd name="T0" fmla="*/ 3 w 6"/>
                <a:gd name="T1" fmla="*/ 7 h 7"/>
                <a:gd name="T2" fmla="*/ 6 w 6"/>
                <a:gd name="T3" fmla="*/ 3 h 7"/>
                <a:gd name="T4" fmla="*/ 3 w 6"/>
                <a:gd name="T5" fmla="*/ 0 h 7"/>
                <a:gd name="T6" fmla="*/ 0 w 6"/>
                <a:gd name="T7" fmla="*/ 3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330"/>
            <p:cNvSpPr>
              <a:spLocks/>
            </p:cNvSpPr>
            <p:nvPr/>
          </p:nvSpPr>
          <p:spPr bwMode="auto">
            <a:xfrm>
              <a:off x="1756" y="985"/>
              <a:ext cx="24" cy="28"/>
            </a:xfrm>
            <a:custGeom>
              <a:avLst/>
              <a:gdLst>
                <a:gd name="T0" fmla="*/ 12 w 24"/>
                <a:gd name="T1" fmla="*/ 28 h 28"/>
                <a:gd name="T2" fmla="*/ 24 w 24"/>
                <a:gd name="T3" fmla="*/ 16 h 28"/>
                <a:gd name="T4" fmla="*/ 12 w 24"/>
                <a:gd name="T5" fmla="*/ 0 h 28"/>
                <a:gd name="T6" fmla="*/ 0 w 24"/>
                <a:gd name="T7" fmla="*/ 16 h 28"/>
                <a:gd name="T8" fmla="*/ 12 w 24"/>
                <a:gd name="T9" fmla="*/ 28 h 28"/>
              </a:gdLst>
              <a:ahLst/>
              <a:cxnLst>
                <a:cxn ang="0">
                  <a:pos x="T0" y="T1"/>
                </a:cxn>
                <a:cxn ang="0">
                  <a:pos x="T2" y="T3"/>
                </a:cxn>
                <a:cxn ang="0">
                  <a:pos x="T4" y="T5"/>
                </a:cxn>
                <a:cxn ang="0">
                  <a:pos x="T6" y="T7"/>
                </a:cxn>
                <a:cxn ang="0">
                  <a:pos x="T8" y="T9"/>
                </a:cxn>
              </a:cxnLst>
              <a:rect l="0" t="0" r="r" b="b"/>
              <a:pathLst>
                <a:path w="24" h="28">
                  <a:moveTo>
                    <a:pt x="12" y="28"/>
                  </a:moveTo>
                  <a:lnTo>
                    <a:pt x="24" y="16"/>
                  </a:lnTo>
                  <a:lnTo>
                    <a:pt x="12" y="0"/>
                  </a:lnTo>
                  <a:lnTo>
                    <a:pt x="0" y="16"/>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331"/>
            <p:cNvSpPr>
              <a:spLocks/>
            </p:cNvSpPr>
            <p:nvPr/>
          </p:nvSpPr>
          <p:spPr bwMode="auto">
            <a:xfrm>
              <a:off x="1756" y="985"/>
              <a:ext cx="24" cy="28"/>
            </a:xfrm>
            <a:custGeom>
              <a:avLst/>
              <a:gdLst>
                <a:gd name="T0" fmla="*/ 3 w 6"/>
                <a:gd name="T1" fmla="*/ 7 h 7"/>
                <a:gd name="T2" fmla="*/ 6 w 6"/>
                <a:gd name="T3" fmla="*/ 4 h 7"/>
                <a:gd name="T4" fmla="*/ 3 w 6"/>
                <a:gd name="T5" fmla="*/ 0 h 7"/>
                <a:gd name="T6" fmla="*/ 0 w 6"/>
                <a:gd name="T7" fmla="*/ 4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4"/>
                  </a:lnTo>
                  <a:lnTo>
                    <a:pt x="3" y="0"/>
                  </a:lnTo>
                  <a:lnTo>
                    <a:pt x="0" y="4"/>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332"/>
            <p:cNvSpPr>
              <a:spLocks/>
            </p:cNvSpPr>
            <p:nvPr/>
          </p:nvSpPr>
          <p:spPr bwMode="auto">
            <a:xfrm>
              <a:off x="1845" y="993"/>
              <a:ext cx="24" cy="28"/>
            </a:xfrm>
            <a:custGeom>
              <a:avLst/>
              <a:gdLst>
                <a:gd name="T0" fmla="*/ 12 w 24"/>
                <a:gd name="T1" fmla="*/ 28 h 28"/>
                <a:gd name="T2" fmla="*/ 24 w 24"/>
                <a:gd name="T3" fmla="*/ 12 h 28"/>
                <a:gd name="T4" fmla="*/ 12 w 24"/>
                <a:gd name="T5" fmla="*/ 0 h 28"/>
                <a:gd name="T6" fmla="*/ 0 w 24"/>
                <a:gd name="T7" fmla="*/ 12 h 28"/>
                <a:gd name="T8" fmla="*/ 12 w 24"/>
                <a:gd name="T9" fmla="*/ 28 h 28"/>
              </a:gdLst>
              <a:ahLst/>
              <a:cxnLst>
                <a:cxn ang="0">
                  <a:pos x="T0" y="T1"/>
                </a:cxn>
                <a:cxn ang="0">
                  <a:pos x="T2" y="T3"/>
                </a:cxn>
                <a:cxn ang="0">
                  <a:pos x="T4" y="T5"/>
                </a:cxn>
                <a:cxn ang="0">
                  <a:pos x="T6" y="T7"/>
                </a:cxn>
                <a:cxn ang="0">
                  <a:pos x="T8" y="T9"/>
                </a:cxn>
              </a:cxnLst>
              <a:rect l="0" t="0" r="r" b="b"/>
              <a:pathLst>
                <a:path w="24" h="28">
                  <a:moveTo>
                    <a:pt x="12" y="28"/>
                  </a:moveTo>
                  <a:lnTo>
                    <a:pt x="24"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333"/>
            <p:cNvSpPr>
              <a:spLocks/>
            </p:cNvSpPr>
            <p:nvPr/>
          </p:nvSpPr>
          <p:spPr bwMode="auto">
            <a:xfrm>
              <a:off x="1845" y="993"/>
              <a:ext cx="24" cy="28"/>
            </a:xfrm>
            <a:custGeom>
              <a:avLst/>
              <a:gdLst>
                <a:gd name="T0" fmla="*/ 3 w 6"/>
                <a:gd name="T1" fmla="*/ 7 h 7"/>
                <a:gd name="T2" fmla="*/ 6 w 6"/>
                <a:gd name="T3" fmla="*/ 3 h 7"/>
                <a:gd name="T4" fmla="*/ 3 w 6"/>
                <a:gd name="T5" fmla="*/ 0 h 7"/>
                <a:gd name="T6" fmla="*/ 0 w 6"/>
                <a:gd name="T7" fmla="*/ 3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334"/>
            <p:cNvSpPr>
              <a:spLocks/>
            </p:cNvSpPr>
            <p:nvPr/>
          </p:nvSpPr>
          <p:spPr bwMode="auto">
            <a:xfrm>
              <a:off x="1933" y="1037"/>
              <a:ext cx="24" cy="28"/>
            </a:xfrm>
            <a:custGeom>
              <a:avLst/>
              <a:gdLst>
                <a:gd name="T0" fmla="*/ 12 w 24"/>
                <a:gd name="T1" fmla="*/ 28 h 28"/>
                <a:gd name="T2" fmla="*/ 24 w 24"/>
                <a:gd name="T3" fmla="*/ 16 h 28"/>
                <a:gd name="T4" fmla="*/ 12 w 24"/>
                <a:gd name="T5" fmla="*/ 0 h 28"/>
                <a:gd name="T6" fmla="*/ 0 w 24"/>
                <a:gd name="T7" fmla="*/ 16 h 28"/>
                <a:gd name="T8" fmla="*/ 12 w 24"/>
                <a:gd name="T9" fmla="*/ 28 h 28"/>
              </a:gdLst>
              <a:ahLst/>
              <a:cxnLst>
                <a:cxn ang="0">
                  <a:pos x="T0" y="T1"/>
                </a:cxn>
                <a:cxn ang="0">
                  <a:pos x="T2" y="T3"/>
                </a:cxn>
                <a:cxn ang="0">
                  <a:pos x="T4" y="T5"/>
                </a:cxn>
                <a:cxn ang="0">
                  <a:pos x="T6" y="T7"/>
                </a:cxn>
                <a:cxn ang="0">
                  <a:pos x="T8" y="T9"/>
                </a:cxn>
              </a:cxnLst>
              <a:rect l="0" t="0" r="r" b="b"/>
              <a:pathLst>
                <a:path w="24" h="28">
                  <a:moveTo>
                    <a:pt x="12" y="28"/>
                  </a:moveTo>
                  <a:lnTo>
                    <a:pt x="24" y="16"/>
                  </a:lnTo>
                  <a:lnTo>
                    <a:pt x="12" y="0"/>
                  </a:lnTo>
                  <a:lnTo>
                    <a:pt x="0" y="16"/>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335"/>
            <p:cNvSpPr>
              <a:spLocks/>
            </p:cNvSpPr>
            <p:nvPr/>
          </p:nvSpPr>
          <p:spPr bwMode="auto">
            <a:xfrm>
              <a:off x="1933" y="1037"/>
              <a:ext cx="24" cy="28"/>
            </a:xfrm>
            <a:custGeom>
              <a:avLst/>
              <a:gdLst>
                <a:gd name="T0" fmla="*/ 3 w 6"/>
                <a:gd name="T1" fmla="*/ 7 h 7"/>
                <a:gd name="T2" fmla="*/ 6 w 6"/>
                <a:gd name="T3" fmla="*/ 4 h 7"/>
                <a:gd name="T4" fmla="*/ 3 w 6"/>
                <a:gd name="T5" fmla="*/ 0 h 7"/>
                <a:gd name="T6" fmla="*/ 0 w 6"/>
                <a:gd name="T7" fmla="*/ 4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4"/>
                  </a:lnTo>
                  <a:lnTo>
                    <a:pt x="3" y="0"/>
                  </a:lnTo>
                  <a:lnTo>
                    <a:pt x="0" y="4"/>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336"/>
            <p:cNvSpPr>
              <a:spLocks/>
            </p:cNvSpPr>
            <p:nvPr/>
          </p:nvSpPr>
          <p:spPr bwMode="auto">
            <a:xfrm>
              <a:off x="2021" y="1049"/>
              <a:ext cx="24" cy="28"/>
            </a:xfrm>
            <a:custGeom>
              <a:avLst/>
              <a:gdLst>
                <a:gd name="T0" fmla="*/ 12 w 24"/>
                <a:gd name="T1" fmla="*/ 28 h 28"/>
                <a:gd name="T2" fmla="*/ 24 w 24"/>
                <a:gd name="T3" fmla="*/ 12 h 28"/>
                <a:gd name="T4" fmla="*/ 12 w 24"/>
                <a:gd name="T5" fmla="*/ 0 h 28"/>
                <a:gd name="T6" fmla="*/ 0 w 24"/>
                <a:gd name="T7" fmla="*/ 12 h 28"/>
                <a:gd name="T8" fmla="*/ 12 w 24"/>
                <a:gd name="T9" fmla="*/ 28 h 28"/>
              </a:gdLst>
              <a:ahLst/>
              <a:cxnLst>
                <a:cxn ang="0">
                  <a:pos x="T0" y="T1"/>
                </a:cxn>
                <a:cxn ang="0">
                  <a:pos x="T2" y="T3"/>
                </a:cxn>
                <a:cxn ang="0">
                  <a:pos x="T4" y="T5"/>
                </a:cxn>
                <a:cxn ang="0">
                  <a:pos x="T6" y="T7"/>
                </a:cxn>
                <a:cxn ang="0">
                  <a:pos x="T8" y="T9"/>
                </a:cxn>
              </a:cxnLst>
              <a:rect l="0" t="0" r="r" b="b"/>
              <a:pathLst>
                <a:path w="24" h="28">
                  <a:moveTo>
                    <a:pt x="12" y="28"/>
                  </a:moveTo>
                  <a:lnTo>
                    <a:pt x="24"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337"/>
            <p:cNvSpPr>
              <a:spLocks/>
            </p:cNvSpPr>
            <p:nvPr/>
          </p:nvSpPr>
          <p:spPr bwMode="auto">
            <a:xfrm>
              <a:off x="2021" y="1049"/>
              <a:ext cx="24" cy="28"/>
            </a:xfrm>
            <a:custGeom>
              <a:avLst/>
              <a:gdLst>
                <a:gd name="T0" fmla="*/ 3 w 6"/>
                <a:gd name="T1" fmla="*/ 7 h 7"/>
                <a:gd name="T2" fmla="*/ 6 w 6"/>
                <a:gd name="T3" fmla="*/ 3 h 7"/>
                <a:gd name="T4" fmla="*/ 3 w 6"/>
                <a:gd name="T5" fmla="*/ 0 h 7"/>
                <a:gd name="T6" fmla="*/ 0 w 6"/>
                <a:gd name="T7" fmla="*/ 3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338"/>
            <p:cNvSpPr>
              <a:spLocks/>
            </p:cNvSpPr>
            <p:nvPr/>
          </p:nvSpPr>
          <p:spPr bwMode="auto">
            <a:xfrm>
              <a:off x="2105" y="1037"/>
              <a:ext cx="28" cy="28"/>
            </a:xfrm>
            <a:custGeom>
              <a:avLst/>
              <a:gdLst>
                <a:gd name="T0" fmla="*/ 16 w 28"/>
                <a:gd name="T1" fmla="*/ 28 h 28"/>
                <a:gd name="T2" fmla="*/ 28 w 28"/>
                <a:gd name="T3" fmla="*/ 16 h 28"/>
                <a:gd name="T4" fmla="*/ 16 w 28"/>
                <a:gd name="T5" fmla="*/ 0 h 28"/>
                <a:gd name="T6" fmla="*/ 0 w 28"/>
                <a:gd name="T7" fmla="*/ 16 h 28"/>
                <a:gd name="T8" fmla="*/ 16 w 28"/>
                <a:gd name="T9" fmla="*/ 28 h 28"/>
              </a:gdLst>
              <a:ahLst/>
              <a:cxnLst>
                <a:cxn ang="0">
                  <a:pos x="T0" y="T1"/>
                </a:cxn>
                <a:cxn ang="0">
                  <a:pos x="T2" y="T3"/>
                </a:cxn>
                <a:cxn ang="0">
                  <a:pos x="T4" y="T5"/>
                </a:cxn>
                <a:cxn ang="0">
                  <a:pos x="T6" y="T7"/>
                </a:cxn>
                <a:cxn ang="0">
                  <a:pos x="T8" y="T9"/>
                </a:cxn>
              </a:cxnLst>
              <a:rect l="0" t="0" r="r" b="b"/>
              <a:pathLst>
                <a:path w="28" h="28">
                  <a:moveTo>
                    <a:pt x="16" y="28"/>
                  </a:moveTo>
                  <a:lnTo>
                    <a:pt x="28" y="16"/>
                  </a:lnTo>
                  <a:lnTo>
                    <a:pt x="16" y="0"/>
                  </a:lnTo>
                  <a:lnTo>
                    <a:pt x="0" y="16"/>
                  </a:lnTo>
                  <a:lnTo>
                    <a:pt x="16"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339"/>
            <p:cNvSpPr>
              <a:spLocks/>
            </p:cNvSpPr>
            <p:nvPr/>
          </p:nvSpPr>
          <p:spPr bwMode="auto">
            <a:xfrm>
              <a:off x="2105" y="1037"/>
              <a:ext cx="28" cy="28"/>
            </a:xfrm>
            <a:custGeom>
              <a:avLst/>
              <a:gdLst>
                <a:gd name="T0" fmla="*/ 4 w 7"/>
                <a:gd name="T1" fmla="*/ 7 h 7"/>
                <a:gd name="T2" fmla="*/ 7 w 7"/>
                <a:gd name="T3" fmla="*/ 4 h 7"/>
                <a:gd name="T4" fmla="*/ 4 w 7"/>
                <a:gd name="T5" fmla="*/ 0 h 7"/>
                <a:gd name="T6" fmla="*/ 0 w 7"/>
                <a:gd name="T7" fmla="*/ 4 h 7"/>
                <a:gd name="T8" fmla="*/ 4 w 7"/>
                <a:gd name="T9" fmla="*/ 7 h 7"/>
              </a:gdLst>
              <a:ahLst/>
              <a:cxnLst>
                <a:cxn ang="0">
                  <a:pos x="T0" y="T1"/>
                </a:cxn>
                <a:cxn ang="0">
                  <a:pos x="T2" y="T3"/>
                </a:cxn>
                <a:cxn ang="0">
                  <a:pos x="T4" y="T5"/>
                </a:cxn>
                <a:cxn ang="0">
                  <a:pos x="T6" y="T7"/>
                </a:cxn>
                <a:cxn ang="0">
                  <a:pos x="T8" y="T9"/>
                </a:cxn>
              </a:cxnLst>
              <a:rect l="0" t="0" r="r" b="b"/>
              <a:pathLst>
                <a:path w="7" h="7">
                  <a:moveTo>
                    <a:pt x="4" y="7"/>
                  </a:moveTo>
                  <a:lnTo>
                    <a:pt x="7" y="4"/>
                  </a:lnTo>
                  <a:lnTo>
                    <a:pt x="4" y="0"/>
                  </a:lnTo>
                  <a:lnTo>
                    <a:pt x="0" y="4"/>
                  </a:lnTo>
                  <a:lnTo>
                    <a:pt x="4"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340"/>
            <p:cNvSpPr>
              <a:spLocks/>
            </p:cNvSpPr>
            <p:nvPr/>
          </p:nvSpPr>
          <p:spPr bwMode="auto">
            <a:xfrm>
              <a:off x="2193" y="1037"/>
              <a:ext cx="28" cy="28"/>
            </a:xfrm>
            <a:custGeom>
              <a:avLst/>
              <a:gdLst>
                <a:gd name="T0" fmla="*/ 16 w 28"/>
                <a:gd name="T1" fmla="*/ 28 h 28"/>
                <a:gd name="T2" fmla="*/ 28 w 28"/>
                <a:gd name="T3" fmla="*/ 12 h 28"/>
                <a:gd name="T4" fmla="*/ 16 w 28"/>
                <a:gd name="T5" fmla="*/ 0 h 28"/>
                <a:gd name="T6" fmla="*/ 0 w 28"/>
                <a:gd name="T7" fmla="*/ 12 h 28"/>
                <a:gd name="T8" fmla="*/ 16 w 28"/>
                <a:gd name="T9" fmla="*/ 28 h 28"/>
              </a:gdLst>
              <a:ahLst/>
              <a:cxnLst>
                <a:cxn ang="0">
                  <a:pos x="T0" y="T1"/>
                </a:cxn>
                <a:cxn ang="0">
                  <a:pos x="T2" y="T3"/>
                </a:cxn>
                <a:cxn ang="0">
                  <a:pos x="T4" y="T5"/>
                </a:cxn>
                <a:cxn ang="0">
                  <a:pos x="T6" y="T7"/>
                </a:cxn>
                <a:cxn ang="0">
                  <a:pos x="T8" y="T9"/>
                </a:cxn>
              </a:cxnLst>
              <a:rect l="0" t="0" r="r" b="b"/>
              <a:pathLst>
                <a:path w="28" h="28">
                  <a:moveTo>
                    <a:pt x="16" y="28"/>
                  </a:moveTo>
                  <a:lnTo>
                    <a:pt x="28" y="12"/>
                  </a:lnTo>
                  <a:lnTo>
                    <a:pt x="16" y="0"/>
                  </a:lnTo>
                  <a:lnTo>
                    <a:pt x="0" y="12"/>
                  </a:lnTo>
                  <a:lnTo>
                    <a:pt x="16"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341"/>
            <p:cNvSpPr>
              <a:spLocks/>
            </p:cNvSpPr>
            <p:nvPr/>
          </p:nvSpPr>
          <p:spPr bwMode="auto">
            <a:xfrm>
              <a:off x="2193" y="1037"/>
              <a:ext cx="28" cy="28"/>
            </a:xfrm>
            <a:custGeom>
              <a:avLst/>
              <a:gdLst>
                <a:gd name="T0" fmla="*/ 4 w 7"/>
                <a:gd name="T1" fmla="*/ 7 h 7"/>
                <a:gd name="T2" fmla="*/ 7 w 7"/>
                <a:gd name="T3" fmla="*/ 3 h 7"/>
                <a:gd name="T4" fmla="*/ 4 w 7"/>
                <a:gd name="T5" fmla="*/ 0 h 7"/>
                <a:gd name="T6" fmla="*/ 0 w 7"/>
                <a:gd name="T7" fmla="*/ 3 h 7"/>
                <a:gd name="T8" fmla="*/ 4 w 7"/>
                <a:gd name="T9" fmla="*/ 7 h 7"/>
              </a:gdLst>
              <a:ahLst/>
              <a:cxnLst>
                <a:cxn ang="0">
                  <a:pos x="T0" y="T1"/>
                </a:cxn>
                <a:cxn ang="0">
                  <a:pos x="T2" y="T3"/>
                </a:cxn>
                <a:cxn ang="0">
                  <a:pos x="T4" y="T5"/>
                </a:cxn>
                <a:cxn ang="0">
                  <a:pos x="T6" y="T7"/>
                </a:cxn>
                <a:cxn ang="0">
                  <a:pos x="T8" y="T9"/>
                </a:cxn>
              </a:cxnLst>
              <a:rect l="0" t="0" r="r" b="b"/>
              <a:pathLst>
                <a:path w="7" h="7">
                  <a:moveTo>
                    <a:pt x="4" y="7"/>
                  </a:moveTo>
                  <a:lnTo>
                    <a:pt x="7" y="3"/>
                  </a:lnTo>
                  <a:lnTo>
                    <a:pt x="4" y="0"/>
                  </a:lnTo>
                  <a:lnTo>
                    <a:pt x="0" y="3"/>
                  </a:lnTo>
                  <a:lnTo>
                    <a:pt x="4"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342"/>
            <p:cNvSpPr>
              <a:spLocks/>
            </p:cNvSpPr>
            <p:nvPr/>
          </p:nvSpPr>
          <p:spPr bwMode="auto">
            <a:xfrm>
              <a:off x="2281" y="1053"/>
              <a:ext cx="28" cy="28"/>
            </a:xfrm>
            <a:custGeom>
              <a:avLst/>
              <a:gdLst>
                <a:gd name="T0" fmla="*/ 16 w 28"/>
                <a:gd name="T1" fmla="*/ 28 h 28"/>
                <a:gd name="T2" fmla="*/ 28 w 28"/>
                <a:gd name="T3" fmla="*/ 16 h 28"/>
                <a:gd name="T4" fmla="*/ 16 w 28"/>
                <a:gd name="T5" fmla="*/ 0 h 28"/>
                <a:gd name="T6" fmla="*/ 0 w 28"/>
                <a:gd name="T7" fmla="*/ 16 h 28"/>
                <a:gd name="T8" fmla="*/ 16 w 28"/>
                <a:gd name="T9" fmla="*/ 28 h 28"/>
              </a:gdLst>
              <a:ahLst/>
              <a:cxnLst>
                <a:cxn ang="0">
                  <a:pos x="T0" y="T1"/>
                </a:cxn>
                <a:cxn ang="0">
                  <a:pos x="T2" y="T3"/>
                </a:cxn>
                <a:cxn ang="0">
                  <a:pos x="T4" y="T5"/>
                </a:cxn>
                <a:cxn ang="0">
                  <a:pos x="T6" y="T7"/>
                </a:cxn>
                <a:cxn ang="0">
                  <a:pos x="T8" y="T9"/>
                </a:cxn>
              </a:cxnLst>
              <a:rect l="0" t="0" r="r" b="b"/>
              <a:pathLst>
                <a:path w="28" h="28">
                  <a:moveTo>
                    <a:pt x="16" y="28"/>
                  </a:moveTo>
                  <a:lnTo>
                    <a:pt x="28" y="16"/>
                  </a:lnTo>
                  <a:lnTo>
                    <a:pt x="16" y="0"/>
                  </a:lnTo>
                  <a:lnTo>
                    <a:pt x="0" y="16"/>
                  </a:lnTo>
                  <a:lnTo>
                    <a:pt x="16"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343"/>
            <p:cNvSpPr>
              <a:spLocks/>
            </p:cNvSpPr>
            <p:nvPr/>
          </p:nvSpPr>
          <p:spPr bwMode="auto">
            <a:xfrm>
              <a:off x="2281" y="1053"/>
              <a:ext cx="28" cy="28"/>
            </a:xfrm>
            <a:custGeom>
              <a:avLst/>
              <a:gdLst>
                <a:gd name="T0" fmla="*/ 4 w 7"/>
                <a:gd name="T1" fmla="*/ 7 h 7"/>
                <a:gd name="T2" fmla="*/ 7 w 7"/>
                <a:gd name="T3" fmla="*/ 4 h 7"/>
                <a:gd name="T4" fmla="*/ 4 w 7"/>
                <a:gd name="T5" fmla="*/ 0 h 7"/>
                <a:gd name="T6" fmla="*/ 0 w 7"/>
                <a:gd name="T7" fmla="*/ 4 h 7"/>
                <a:gd name="T8" fmla="*/ 4 w 7"/>
                <a:gd name="T9" fmla="*/ 7 h 7"/>
              </a:gdLst>
              <a:ahLst/>
              <a:cxnLst>
                <a:cxn ang="0">
                  <a:pos x="T0" y="T1"/>
                </a:cxn>
                <a:cxn ang="0">
                  <a:pos x="T2" y="T3"/>
                </a:cxn>
                <a:cxn ang="0">
                  <a:pos x="T4" y="T5"/>
                </a:cxn>
                <a:cxn ang="0">
                  <a:pos x="T6" y="T7"/>
                </a:cxn>
                <a:cxn ang="0">
                  <a:pos x="T8" y="T9"/>
                </a:cxn>
              </a:cxnLst>
              <a:rect l="0" t="0" r="r" b="b"/>
              <a:pathLst>
                <a:path w="7" h="7">
                  <a:moveTo>
                    <a:pt x="4" y="7"/>
                  </a:moveTo>
                  <a:lnTo>
                    <a:pt x="7" y="4"/>
                  </a:lnTo>
                  <a:lnTo>
                    <a:pt x="4" y="0"/>
                  </a:lnTo>
                  <a:lnTo>
                    <a:pt x="0" y="4"/>
                  </a:lnTo>
                  <a:lnTo>
                    <a:pt x="4"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344"/>
            <p:cNvSpPr>
              <a:spLocks/>
            </p:cNvSpPr>
            <p:nvPr/>
          </p:nvSpPr>
          <p:spPr bwMode="auto">
            <a:xfrm>
              <a:off x="2369" y="1061"/>
              <a:ext cx="28" cy="24"/>
            </a:xfrm>
            <a:custGeom>
              <a:avLst/>
              <a:gdLst>
                <a:gd name="T0" fmla="*/ 12 w 28"/>
                <a:gd name="T1" fmla="*/ 24 h 24"/>
                <a:gd name="T2" fmla="*/ 28 w 28"/>
                <a:gd name="T3" fmla="*/ 12 h 24"/>
                <a:gd name="T4" fmla="*/ 12 w 28"/>
                <a:gd name="T5" fmla="*/ 0 h 24"/>
                <a:gd name="T6" fmla="*/ 0 w 28"/>
                <a:gd name="T7" fmla="*/ 12 h 24"/>
                <a:gd name="T8" fmla="*/ 12 w 28"/>
                <a:gd name="T9" fmla="*/ 24 h 24"/>
              </a:gdLst>
              <a:ahLst/>
              <a:cxnLst>
                <a:cxn ang="0">
                  <a:pos x="T0" y="T1"/>
                </a:cxn>
                <a:cxn ang="0">
                  <a:pos x="T2" y="T3"/>
                </a:cxn>
                <a:cxn ang="0">
                  <a:pos x="T4" y="T5"/>
                </a:cxn>
                <a:cxn ang="0">
                  <a:pos x="T6" y="T7"/>
                </a:cxn>
                <a:cxn ang="0">
                  <a:pos x="T8" y="T9"/>
                </a:cxn>
              </a:cxnLst>
              <a:rect l="0" t="0" r="r" b="b"/>
              <a:pathLst>
                <a:path w="28" h="24">
                  <a:moveTo>
                    <a:pt x="12" y="24"/>
                  </a:moveTo>
                  <a:lnTo>
                    <a:pt x="28"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345"/>
            <p:cNvSpPr>
              <a:spLocks/>
            </p:cNvSpPr>
            <p:nvPr/>
          </p:nvSpPr>
          <p:spPr bwMode="auto">
            <a:xfrm>
              <a:off x="2369" y="1061"/>
              <a:ext cx="28" cy="24"/>
            </a:xfrm>
            <a:custGeom>
              <a:avLst/>
              <a:gdLst>
                <a:gd name="T0" fmla="*/ 3 w 7"/>
                <a:gd name="T1" fmla="*/ 6 h 6"/>
                <a:gd name="T2" fmla="*/ 7 w 7"/>
                <a:gd name="T3" fmla="*/ 3 h 6"/>
                <a:gd name="T4" fmla="*/ 3 w 7"/>
                <a:gd name="T5" fmla="*/ 0 h 6"/>
                <a:gd name="T6" fmla="*/ 0 w 7"/>
                <a:gd name="T7" fmla="*/ 3 h 6"/>
                <a:gd name="T8" fmla="*/ 3 w 7"/>
                <a:gd name="T9" fmla="*/ 6 h 6"/>
              </a:gdLst>
              <a:ahLst/>
              <a:cxnLst>
                <a:cxn ang="0">
                  <a:pos x="T0" y="T1"/>
                </a:cxn>
                <a:cxn ang="0">
                  <a:pos x="T2" y="T3"/>
                </a:cxn>
                <a:cxn ang="0">
                  <a:pos x="T4" y="T5"/>
                </a:cxn>
                <a:cxn ang="0">
                  <a:pos x="T6" y="T7"/>
                </a:cxn>
                <a:cxn ang="0">
                  <a:pos x="T8" y="T9"/>
                </a:cxn>
              </a:cxnLst>
              <a:rect l="0" t="0" r="r" b="b"/>
              <a:pathLst>
                <a:path w="7" h="6">
                  <a:moveTo>
                    <a:pt x="3" y="6"/>
                  </a:moveTo>
                  <a:lnTo>
                    <a:pt x="7"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346"/>
            <p:cNvSpPr>
              <a:spLocks/>
            </p:cNvSpPr>
            <p:nvPr/>
          </p:nvSpPr>
          <p:spPr bwMode="auto">
            <a:xfrm>
              <a:off x="2457" y="989"/>
              <a:ext cx="28" cy="28"/>
            </a:xfrm>
            <a:custGeom>
              <a:avLst/>
              <a:gdLst>
                <a:gd name="T0" fmla="*/ 12 w 28"/>
                <a:gd name="T1" fmla="*/ 28 h 28"/>
                <a:gd name="T2" fmla="*/ 28 w 28"/>
                <a:gd name="T3" fmla="*/ 12 h 28"/>
                <a:gd name="T4" fmla="*/ 12 w 28"/>
                <a:gd name="T5" fmla="*/ 0 h 28"/>
                <a:gd name="T6" fmla="*/ 0 w 28"/>
                <a:gd name="T7" fmla="*/ 12 h 28"/>
                <a:gd name="T8" fmla="*/ 12 w 28"/>
                <a:gd name="T9" fmla="*/ 28 h 28"/>
              </a:gdLst>
              <a:ahLst/>
              <a:cxnLst>
                <a:cxn ang="0">
                  <a:pos x="T0" y="T1"/>
                </a:cxn>
                <a:cxn ang="0">
                  <a:pos x="T2" y="T3"/>
                </a:cxn>
                <a:cxn ang="0">
                  <a:pos x="T4" y="T5"/>
                </a:cxn>
                <a:cxn ang="0">
                  <a:pos x="T6" y="T7"/>
                </a:cxn>
                <a:cxn ang="0">
                  <a:pos x="T8" y="T9"/>
                </a:cxn>
              </a:cxnLst>
              <a:rect l="0" t="0" r="r" b="b"/>
              <a:pathLst>
                <a:path w="28" h="28">
                  <a:moveTo>
                    <a:pt x="12" y="28"/>
                  </a:moveTo>
                  <a:lnTo>
                    <a:pt x="28"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347"/>
            <p:cNvSpPr>
              <a:spLocks/>
            </p:cNvSpPr>
            <p:nvPr/>
          </p:nvSpPr>
          <p:spPr bwMode="auto">
            <a:xfrm>
              <a:off x="2457" y="989"/>
              <a:ext cx="28" cy="28"/>
            </a:xfrm>
            <a:custGeom>
              <a:avLst/>
              <a:gdLst>
                <a:gd name="T0" fmla="*/ 3 w 7"/>
                <a:gd name="T1" fmla="*/ 7 h 7"/>
                <a:gd name="T2" fmla="*/ 7 w 7"/>
                <a:gd name="T3" fmla="*/ 3 h 7"/>
                <a:gd name="T4" fmla="*/ 3 w 7"/>
                <a:gd name="T5" fmla="*/ 0 h 7"/>
                <a:gd name="T6" fmla="*/ 0 w 7"/>
                <a:gd name="T7" fmla="*/ 3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348"/>
            <p:cNvSpPr>
              <a:spLocks/>
            </p:cNvSpPr>
            <p:nvPr/>
          </p:nvSpPr>
          <p:spPr bwMode="auto">
            <a:xfrm>
              <a:off x="2545" y="993"/>
              <a:ext cx="28" cy="28"/>
            </a:xfrm>
            <a:custGeom>
              <a:avLst/>
              <a:gdLst>
                <a:gd name="T0" fmla="*/ 12 w 28"/>
                <a:gd name="T1" fmla="*/ 28 h 28"/>
                <a:gd name="T2" fmla="*/ 28 w 28"/>
                <a:gd name="T3" fmla="*/ 12 h 28"/>
                <a:gd name="T4" fmla="*/ 12 w 28"/>
                <a:gd name="T5" fmla="*/ 0 h 28"/>
                <a:gd name="T6" fmla="*/ 0 w 28"/>
                <a:gd name="T7" fmla="*/ 12 h 28"/>
                <a:gd name="T8" fmla="*/ 12 w 28"/>
                <a:gd name="T9" fmla="*/ 28 h 28"/>
              </a:gdLst>
              <a:ahLst/>
              <a:cxnLst>
                <a:cxn ang="0">
                  <a:pos x="T0" y="T1"/>
                </a:cxn>
                <a:cxn ang="0">
                  <a:pos x="T2" y="T3"/>
                </a:cxn>
                <a:cxn ang="0">
                  <a:pos x="T4" y="T5"/>
                </a:cxn>
                <a:cxn ang="0">
                  <a:pos x="T6" y="T7"/>
                </a:cxn>
                <a:cxn ang="0">
                  <a:pos x="T8" y="T9"/>
                </a:cxn>
              </a:cxnLst>
              <a:rect l="0" t="0" r="r" b="b"/>
              <a:pathLst>
                <a:path w="28" h="28">
                  <a:moveTo>
                    <a:pt x="12" y="28"/>
                  </a:moveTo>
                  <a:lnTo>
                    <a:pt x="28"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349"/>
            <p:cNvSpPr>
              <a:spLocks/>
            </p:cNvSpPr>
            <p:nvPr/>
          </p:nvSpPr>
          <p:spPr bwMode="auto">
            <a:xfrm>
              <a:off x="2545" y="993"/>
              <a:ext cx="28" cy="28"/>
            </a:xfrm>
            <a:custGeom>
              <a:avLst/>
              <a:gdLst>
                <a:gd name="T0" fmla="*/ 3 w 7"/>
                <a:gd name="T1" fmla="*/ 7 h 7"/>
                <a:gd name="T2" fmla="*/ 7 w 7"/>
                <a:gd name="T3" fmla="*/ 3 h 7"/>
                <a:gd name="T4" fmla="*/ 3 w 7"/>
                <a:gd name="T5" fmla="*/ 0 h 7"/>
                <a:gd name="T6" fmla="*/ 0 w 7"/>
                <a:gd name="T7" fmla="*/ 3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350"/>
            <p:cNvSpPr>
              <a:spLocks/>
            </p:cNvSpPr>
            <p:nvPr/>
          </p:nvSpPr>
          <p:spPr bwMode="auto">
            <a:xfrm>
              <a:off x="2633" y="985"/>
              <a:ext cx="24" cy="24"/>
            </a:xfrm>
            <a:custGeom>
              <a:avLst/>
              <a:gdLst>
                <a:gd name="T0" fmla="*/ 12 w 24"/>
                <a:gd name="T1" fmla="*/ 24 h 24"/>
                <a:gd name="T2" fmla="*/ 24 w 24"/>
                <a:gd name="T3" fmla="*/ 12 h 24"/>
                <a:gd name="T4" fmla="*/ 12 w 24"/>
                <a:gd name="T5" fmla="*/ 0 h 24"/>
                <a:gd name="T6" fmla="*/ 0 w 24"/>
                <a:gd name="T7" fmla="*/ 12 h 24"/>
                <a:gd name="T8" fmla="*/ 12 w 24"/>
                <a:gd name="T9" fmla="*/ 24 h 24"/>
              </a:gdLst>
              <a:ahLst/>
              <a:cxnLst>
                <a:cxn ang="0">
                  <a:pos x="T0" y="T1"/>
                </a:cxn>
                <a:cxn ang="0">
                  <a:pos x="T2" y="T3"/>
                </a:cxn>
                <a:cxn ang="0">
                  <a:pos x="T4" y="T5"/>
                </a:cxn>
                <a:cxn ang="0">
                  <a:pos x="T6" y="T7"/>
                </a:cxn>
                <a:cxn ang="0">
                  <a:pos x="T8" y="T9"/>
                </a:cxn>
              </a:cxnLst>
              <a:rect l="0" t="0" r="r" b="b"/>
              <a:pathLst>
                <a:path w="24" h="24">
                  <a:moveTo>
                    <a:pt x="12" y="24"/>
                  </a:moveTo>
                  <a:lnTo>
                    <a:pt x="24"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351"/>
            <p:cNvSpPr>
              <a:spLocks/>
            </p:cNvSpPr>
            <p:nvPr/>
          </p:nvSpPr>
          <p:spPr bwMode="auto">
            <a:xfrm>
              <a:off x="2633" y="985"/>
              <a:ext cx="24" cy="24"/>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352"/>
            <p:cNvSpPr>
              <a:spLocks/>
            </p:cNvSpPr>
            <p:nvPr/>
          </p:nvSpPr>
          <p:spPr bwMode="auto">
            <a:xfrm>
              <a:off x="2721" y="1045"/>
              <a:ext cx="24" cy="24"/>
            </a:xfrm>
            <a:custGeom>
              <a:avLst/>
              <a:gdLst>
                <a:gd name="T0" fmla="*/ 12 w 24"/>
                <a:gd name="T1" fmla="*/ 24 h 24"/>
                <a:gd name="T2" fmla="*/ 24 w 24"/>
                <a:gd name="T3" fmla="*/ 12 h 24"/>
                <a:gd name="T4" fmla="*/ 12 w 24"/>
                <a:gd name="T5" fmla="*/ 0 h 24"/>
                <a:gd name="T6" fmla="*/ 0 w 24"/>
                <a:gd name="T7" fmla="*/ 12 h 24"/>
                <a:gd name="T8" fmla="*/ 12 w 24"/>
                <a:gd name="T9" fmla="*/ 24 h 24"/>
              </a:gdLst>
              <a:ahLst/>
              <a:cxnLst>
                <a:cxn ang="0">
                  <a:pos x="T0" y="T1"/>
                </a:cxn>
                <a:cxn ang="0">
                  <a:pos x="T2" y="T3"/>
                </a:cxn>
                <a:cxn ang="0">
                  <a:pos x="T4" y="T5"/>
                </a:cxn>
                <a:cxn ang="0">
                  <a:pos x="T6" y="T7"/>
                </a:cxn>
                <a:cxn ang="0">
                  <a:pos x="T8" y="T9"/>
                </a:cxn>
              </a:cxnLst>
              <a:rect l="0" t="0" r="r" b="b"/>
              <a:pathLst>
                <a:path w="24" h="24">
                  <a:moveTo>
                    <a:pt x="12" y="24"/>
                  </a:moveTo>
                  <a:lnTo>
                    <a:pt x="24"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353"/>
            <p:cNvSpPr>
              <a:spLocks/>
            </p:cNvSpPr>
            <p:nvPr/>
          </p:nvSpPr>
          <p:spPr bwMode="auto">
            <a:xfrm>
              <a:off x="2721" y="1045"/>
              <a:ext cx="24" cy="24"/>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354"/>
            <p:cNvSpPr>
              <a:spLocks/>
            </p:cNvSpPr>
            <p:nvPr/>
          </p:nvSpPr>
          <p:spPr bwMode="auto">
            <a:xfrm>
              <a:off x="2809" y="1045"/>
              <a:ext cx="24" cy="28"/>
            </a:xfrm>
            <a:custGeom>
              <a:avLst/>
              <a:gdLst>
                <a:gd name="T0" fmla="*/ 12 w 24"/>
                <a:gd name="T1" fmla="*/ 28 h 28"/>
                <a:gd name="T2" fmla="*/ 24 w 24"/>
                <a:gd name="T3" fmla="*/ 12 h 28"/>
                <a:gd name="T4" fmla="*/ 12 w 24"/>
                <a:gd name="T5" fmla="*/ 0 h 28"/>
                <a:gd name="T6" fmla="*/ 0 w 24"/>
                <a:gd name="T7" fmla="*/ 12 h 28"/>
                <a:gd name="T8" fmla="*/ 12 w 24"/>
                <a:gd name="T9" fmla="*/ 28 h 28"/>
              </a:gdLst>
              <a:ahLst/>
              <a:cxnLst>
                <a:cxn ang="0">
                  <a:pos x="T0" y="T1"/>
                </a:cxn>
                <a:cxn ang="0">
                  <a:pos x="T2" y="T3"/>
                </a:cxn>
                <a:cxn ang="0">
                  <a:pos x="T4" y="T5"/>
                </a:cxn>
                <a:cxn ang="0">
                  <a:pos x="T6" y="T7"/>
                </a:cxn>
                <a:cxn ang="0">
                  <a:pos x="T8" y="T9"/>
                </a:cxn>
              </a:cxnLst>
              <a:rect l="0" t="0" r="r" b="b"/>
              <a:pathLst>
                <a:path w="24" h="28">
                  <a:moveTo>
                    <a:pt x="12" y="28"/>
                  </a:moveTo>
                  <a:lnTo>
                    <a:pt x="24"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355"/>
            <p:cNvSpPr>
              <a:spLocks/>
            </p:cNvSpPr>
            <p:nvPr/>
          </p:nvSpPr>
          <p:spPr bwMode="auto">
            <a:xfrm>
              <a:off x="2809" y="1045"/>
              <a:ext cx="24" cy="28"/>
            </a:xfrm>
            <a:custGeom>
              <a:avLst/>
              <a:gdLst>
                <a:gd name="T0" fmla="*/ 3 w 6"/>
                <a:gd name="T1" fmla="*/ 7 h 7"/>
                <a:gd name="T2" fmla="*/ 6 w 6"/>
                <a:gd name="T3" fmla="*/ 3 h 7"/>
                <a:gd name="T4" fmla="*/ 3 w 6"/>
                <a:gd name="T5" fmla="*/ 0 h 7"/>
                <a:gd name="T6" fmla="*/ 0 w 6"/>
                <a:gd name="T7" fmla="*/ 3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356"/>
            <p:cNvSpPr>
              <a:spLocks/>
            </p:cNvSpPr>
            <p:nvPr/>
          </p:nvSpPr>
          <p:spPr bwMode="auto">
            <a:xfrm>
              <a:off x="2897" y="1049"/>
              <a:ext cx="24" cy="28"/>
            </a:xfrm>
            <a:custGeom>
              <a:avLst/>
              <a:gdLst>
                <a:gd name="T0" fmla="*/ 12 w 24"/>
                <a:gd name="T1" fmla="*/ 28 h 28"/>
                <a:gd name="T2" fmla="*/ 24 w 24"/>
                <a:gd name="T3" fmla="*/ 16 h 28"/>
                <a:gd name="T4" fmla="*/ 12 w 24"/>
                <a:gd name="T5" fmla="*/ 0 h 28"/>
                <a:gd name="T6" fmla="*/ 0 w 24"/>
                <a:gd name="T7" fmla="*/ 16 h 28"/>
                <a:gd name="T8" fmla="*/ 12 w 24"/>
                <a:gd name="T9" fmla="*/ 28 h 28"/>
              </a:gdLst>
              <a:ahLst/>
              <a:cxnLst>
                <a:cxn ang="0">
                  <a:pos x="T0" y="T1"/>
                </a:cxn>
                <a:cxn ang="0">
                  <a:pos x="T2" y="T3"/>
                </a:cxn>
                <a:cxn ang="0">
                  <a:pos x="T4" y="T5"/>
                </a:cxn>
                <a:cxn ang="0">
                  <a:pos x="T6" y="T7"/>
                </a:cxn>
                <a:cxn ang="0">
                  <a:pos x="T8" y="T9"/>
                </a:cxn>
              </a:cxnLst>
              <a:rect l="0" t="0" r="r" b="b"/>
              <a:pathLst>
                <a:path w="24" h="28">
                  <a:moveTo>
                    <a:pt x="12" y="28"/>
                  </a:moveTo>
                  <a:lnTo>
                    <a:pt x="24" y="16"/>
                  </a:lnTo>
                  <a:lnTo>
                    <a:pt x="12" y="0"/>
                  </a:lnTo>
                  <a:lnTo>
                    <a:pt x="0" y="16"/>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357"/>
            <p:cNvSpPr>
              <a:spLocks/>
            </p:cNvSpPr>
            <p:nvPr/>
          </p:nvSpPr>
          <p:spPr bwMode="auto">
            <a:xfrm>
              <a:off x="2897" y="1049"/>
              <a:ext cx="24" cy="28"/>
            </a:xfrm>
            <a:custGeom>
              <a:avLst/>
              <a:gdLst>
                <a:gd name="T0" fmla="*/ 3 w 6"/>
                <a:gd name="T1" fmla="*/ 7 h 7"/>
                <a:gd name="T2" fmla="*/ 6 w 6"/>
                <a:gd name="T3" fmla="*/ 4 h 7"/>
                <a:gd name="T4" fmla="*/ 3 w 6"/>
                <a:gd name="T5" fmla="*/ 0 h 7"/>
                <a:gd name="T6" fmla="*/ 0 w 6"/>
                <a:gd name="T7" fmla="*/ 4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4"/>
                  </a:lnTo>
                  <a:lnTo>
                    <a:pt x="3" y="0"/>
                  </a:lnTo>
                  <a:lnTo>
                    <a:pt x="0" y="4"/>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358"/>
            <p:cNvSpPr>
              <a:spLocks/>
            </p:cNvSpPr>
            <p:nvPr/>
          </p:nvSpPr>
          <p:spPr bwMode="auto">
            <a:xfrm>
              <a:off x="2985" y="1045"/>
              <a:ext cx="24" cy="28"/>
            </a:xfrm>
            <a:custGeom>
              <a:avLst/>
              <a:gdLst>
                <a:gd name="T0" fmla="*/ 12 w 24"/>
                <a:gd name="T1" fmla="*/ 28 h 28"/>
                <a:gd name="T2" fmla="*/ 24 w 24"/>
                <a:gd name="T3" fmla="*/ 12 h 28"/>
                <a:gd name="T4" fmla="*/ 12 w 24"/>
                <a:gd name="T5" fmla="*/ 0 h 28"/>
                <a:gd name="T6" fmla="*/ 0 w 24"/>
                <a:gd name="T7" fmla="*/ 12 h 28"/>
                <a:gd name="T8" fmla="*/ 12 w 24"/>
                <a:gd name="T9" fmla="*/ 28 h 28"/>
              </a:gdLst>
              <a:ahLst/>
              <a:cxnLst>
                <a:cxn ang="0">
                  <a:pos x="T0" y="T1"/>
                </a:cxn>
                <a:cxn ang="0">
                  <a:pos x="T2" y="T3"/>
                </a:cxn>
                <a:cxn ang="0">
                  <a:pos x="T4" y="T5"/>
                </a:cxn>
                <a:cxn ang="0">
                  <a:pos x="T6" y="T7"/>
                </a:cxn>
                <a:cxn ang="0">
                  <a:pos x="T8" y="T9"/>
                </a:cxn>
              </a:cxnLst>
              <a:rect l="0" t="0" r="r" b="b"/>
              <a:pathLst>
                <a:path w="24" h="28">
                  <a:moveTo>
                    <a:pt x="12" y="28"/>
                  </a:moveTo>
                  <a:lnTo>
                    <a:pt x="24"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359"/>
            <p:cNvSpPr>
              <a:spLocks/>
            </p:cNvSpPr>
            <p:nvPr/>
          </p:nvSpPr>
          <p:spPr bwMode="auto">
            <a:xfrm>
              <a:off x="2985" y="1045"/>
              <a:ext cx="24" cy="28"/>
            </a:xfrm>
            <a:custGeom>
              <a:avLst/>
              <a:gdLst>
                <a:gd name="T0" fmla="*/ 3 w 6"/>
                <a:gd name="T1" fmla="*/ 7 h 7"/>
                <a:gd name="T2" fmla="*/ 6 w 6"/>
                <a:gd name="T3" fmla="*/ 3 h 7"/>
                <a:gd name="T4" fmla="*/ 3 w 6"/>
                <a:gd name="T5" fmla="*/ 0 h 7"/>
                <a:gd name="T6" fmla="*/ 0 w 6"/>
                <a:gd name="T7" fmla="*/ 3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360"/>
            <p:cNvSpPr>
              <a:spLocks/>
            </p:cNvSpPr>
            <p:nvPr/>
          </p:nvSpPr>
          <p:spPr bwMode="auto">
            <a:xfrm>
              <a:off x="3069" y="1049"/>
              <a:ext cx="28" cy="28"/>
            </a:xfrm>
            <a:custGeom>
              <a:avLst/>
              <a:gdLst>
                <a:gd name="T0" fmla="*/ 16 w 28"/>
                <a:gd name="T1" fmla="*/ 28 h 28"/>
                <a:gd name="T2" fmla="*/ 28 w 28"/>
                <a:gd name="T3" fmla="*/ 12 h 28"/>
                <a:gd name="T4" fmla="*/ 16 w 28"/>
                <a:gd name="T5" fmla="*/ 0 h 28"/>
                <a:gd name="T6" fmla="*/ 0 w 28"/>
                <a:gd name="T7" fmla="*/ 12 h 28"/>
                <a:gd name="T8" fmla="*/ 16 w 28"/>
                <a:gd name="T9" fmla="*/ 28 h 28"/>
              </a:gdLst>
              <a:ahLst/>
              <a:cxnLst>
                <a:cxn ang="0">
                  <a:pos x="T0" y="T1"/>
                </a:cxn>
                <a:cxn ang="0">
                  <a:pos x="T2" y="T3"/>
                </a:cxn>
                <a:cxn ang="0">
                  <a:pos x="T4" y="T5"/>
                </a:cxn>
                <a:cxn ang="0">
                  <a:pos x="T6" y="T7"/>
                </a:cxn>
                <a:cxn ang="0">
                  <a:pos x="T8" y="T9"/>
                </a:cxn>
              </a:cxnLst>
              <a:rect l="0" t="0" r="r" b="b"/>
              <a:pathLst>
                <a:path w="28" h="28">
                  <a:moveTo>
                    <a:pt x="16" y="28"/>
                  </a:moveTo>
                  <a:lnTo>
                    <a:pt x="28" y="12"/>
                  </a:lnTo>
                  <a:lnTo>
                    <a:pt x="16" y="0"/>
                  </a:lnTo>
                  <a:lnTo>
                    <a:pt x="0" y="12"/>
                  </a:lnTo>
                  <a:lnTo>
                    <a:pt x="16"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361"/>
            <p:cNvSpPr>
              <a:spLocks/>
            </p:cNvSpPr>
            <p:nvPr/>
          </p:nvSpPr>
          <p:spPr bwMode="auto">
            <a:xfrm>
              <a:off x="3069" y="1049"/>
              <a:ext cx="28" cy="28"/>
            </a:xfrm>
            <a:custGeom>
              <a:avLst/>
              <a:gdLst>
                <a:gd name="T0" fmla="*/ 4 w 7"/>
                <a:gd name="T1" fmla="*/ 7 h 7"/>
                <a:gd name="T2" fmla="*/ 7 w 7"/>
                <a:gd name="T3" fmla="*/ 3 h 7"/>
                <a:gd name="T4" fmla="*/ 4 w 7"/>
                <a:gd name="T5" fmla="*/ 0 h 7"/>
                <a:gd name="T6" fmla="*/ 0 w 7"/>
                <a:gd name="T7" fmla="*/ 3 h 7"/>
                <a:gd name="T8" fmla="*/ 4 w 7"/>
                <a:gd name="T9" fmla="*/ 7 h 7"/>
              </a:gdLst>
              <a:ahLst/>
              <a:cxnLst>
                <a:cxn ang="0">
                  <a:pos x="T0" y="T1"/>
                </a:cxn>
                <a:cxn ang="0">
                  <a:pos x="T2" y="T3"/>
                </a:cxn>
                <a:cxn ang="0">
                  <a:pos x="T4" y="T5"/>
                </a:cxn>
                <a:cxn ang="0">
                  <a:pos x="T6" y="T7"/>
                </a:cxn>
                <a:cxn ang="0">
                  <a:pos x="T8" y="T9"/>
                </a:cxn>
              </a:cxnLst>
              <a:rect l="0" t="0" r="r" b="b"/>
              <a:pathLst>
                <a:path w="7" h="7">
                  <a:moveTo>
                    <a:pt x="4" y="7"/>
                  </a:moveTo>
                  <a:lnTo>
                    <a:pt x="7" y="3"/>
                  </a:lnTo>
                  <a:lnTo>
                    <a:pt x="4" y="0"/>
                  </a:lnTo>
                  <a:lnTo>
                    <a:pt x="0" y="3"/>
                  </a:lnTo>
                  <a:lnTo>
                    <a:pt x="4"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362"/>
            <p:cNvSpPr>
              <a:spLocks/>
            </p:cNvSpPr>
            <p:nvPr/>
          </p:nvSpPr>
          <p:spPr bwMode="auto">
            <a:xfrm>
              <a:off x="3157" y="1057"/>
              <a:ext cx="28" cy="28"/>
            </a:xfrm>
            <a:custGeom>
              <a:avLst/>
              <a:gdLst>
                <a:gd name="T0" fmla="*/ 16 w 28"/>
                <a:gd name="T1" fmla="*/ 28 h 28"/>
                <a:gd name="T2" fmla="*/ 28 w 28"/>
                <a:gd name="T3" fmla="*/ 12 h 28"/>
                <a:gd name="T4" fmla="*/ 16 w 28"/>
                <a:gd name="T5" fmla="*/ 0 h 28"/>
                <a:gd name="T6" fmla="*/ 0 w 28"/>
                <a:gd name="T7" fmla="*/ 12 h 28"/>
                <a:gd name="T8" fmla="*/ 16 w 28"/>
                <a:gd name="T9" fmla="*/ 28 h 28"/>
              </a:gdLst>
              <a:ahLst/>
              <a:cxnLst>
                <a:cxn ang="0">
                  <a:pos x="T0" y="T1"/>
                </a:cxn>
                <a:cxn ang="0">
                  <a:pos x="T2" y="T3"/>
                </a:cxn>
                <a:cxn ang="0">
                  <a:pos x="T4" y="T5"/>
                </a:cxn>
                <a:cxn ang="0">
                  <a:pos x="T6" y="T7"/>
                </a:cxn>
                <a:cxn ang="0">
                  <a:pos x="T8" y="T9"/>
                </a:cxn>
              </a:cxnLst>
              <a:rect l="0" t="0" r="r" b="b"/>
              <a:pathLst>
                <a:path w="28" h="28">
                  <a:moveTo>
                    <a:pt x="16" y="28"/>
                  </a:moveTo>
                  <a:lnTo>
                    <a:pt x="28" y="12"/>
                  </a:lnTo>
                  <a:lnTo>
                    <a:pt x="16" y="0"/>
                  </a:lnTo>
                  <a:lnTo>
                    <a:pt x="0" y="12"/>
                  </a:lnTo>
                  <a:lnTo>
                    <a:pt x="16"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363"/>
            <p:cNvSpPr>
              <a:spLocks/>
            </p:cNvSpPr>
            <p:nvPr/>
          </p:nvSpPr>
          <p:spPr bwMode="auto">
            <a:xfrm>
              <a:off x="3157" y="1057"/>
              <a:ext cx="28" cy="28"/>
            </a:xfrm>
            <a:custGeom>
              <a:avLst/>
              <a:gdLst>
                <a:gd name="T0" fmla="*/ 4 w 7"/>
                <a:gd name="T1" fmla="*/ 7 h 7"/>
                <a:gd name="T2" fmla="*/ 7 w 7"/>
                <a:gd name="T3" fmla="*/ 3 h 7"/>
                <a:gd name="T4" fmla="*/ 4 w 7"/>
                <a:gd name="T5" fmla="*/ 0 h 7"/>
                <a:gd name="T6" fmla="*/ 0 w 7"/>
                <a:gd name="T7" fmla="*/ 3 h 7"/>
                <a:gd name="T8" fmla="*/ 4 w 7"/>
                <a:gd name="T9" fmla="*/ 7 h 7"/>
              </a:gdLst>
              <a:ahLst/>
              <a:cxnLst>
                <a:cxn ang="0">
                  <a:pos x="T0" y="T1"/>
                </a:cxn>
                <a:cxn ang="0">
                  <a:pos x="T2" y="T3"/>
                </a:cxn>
                <a:cxn ang="0">
                  <a:pos x="T4" y="T5"/>
                </a:cxn>
                <a:cxn ang="0">
                  <a:pos x="T6" y="T7"/>
                </a:cxn>
                <a:cxn ang="0">
                  <a:pos x="T8" y="T9"/>
                </a:cxn>
              </a:cxnLst>
              <a:rect l="0" t="0" r="r" b="b"/>
              <a:pathLst>
                <a:path w="7" h="7">
                  <a:moveTo>
                    <a:pt x="4" y="7"/>
                  </a:moveTo>
                  <a:lnTo>
                    <a:pt x="7" y="3"/>
                  </a:lnTo>
                  <a:lnTo>
                    <a:pt x="4" y="0"/>
                  </a:lnTo>
                  <a:lnTo>
                    <a:pt x="0" y="3"/>
                  </a:lnTo>
                  <a:lnTo>
                    <a:pt x="4"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364"/>
            <p:cNvSpPr>
              <a:spLocks/>
            </p:cNvSpPr>
            <p:nvPr/>
          </p:nvSpPr>
          <p:spPr bwMode="auto">
            <a:xfrm>
              <a:off x="3245" y="1061"/>
              <a:ext cx="28" cy="24"/>
            </a:xfrm>
            <a:custGeom>
              <a:avLst/>
              <a:gdLst>
                <a:gd name="T0" fmla="*/ 16 w 28"/>
                <a:gd name="T1" fmla="*/ 24 h 24"/>
                <a:gd name="T2" fmla="*/ 28 w 28"/>
                <a:gd name="T3" fmla="*/ 12 h 24"/>
                <a:gd name="T4" fmla="*/ 16 w 28"/>
                <a:gd name="T5" fmla="*/ 0 h 24"/>
                <a:gd name="T6" fmla="*/ 0 w 28"/>
                <a:gd name="T7" fmla="*/ 12 h 24"/>
                <a:gd name="T8" fmla="*/ 16 w 28"/>
                <a:gd name="T9" fmla="*/ 24 h 24"/>
              </a:gdLst>
              <a:ahLst/>
              <a:cxnLst>
                <a:cxn ang="0">
                  <a:pos x="T0" y="T1"/>
                </a:cxn>
                <a:cxn ang="0">
                  <a:pos x="T2" y="T3"/>
                </a:cxn>
                <a:cxn ang="0">
                  <a:pos x="T4" y="T5"/>
                </a:cxn>
                <a:cxn ang="0">
                  <a:pos x="T6" y="T7"/>
                </a:cxn>
                <a:cxn ang="0">
                  <a:pos x="T8" y="T9"/>
                </a:cxn>
              </a:cxnLst>
              <a:rect l="0" t="0" r="r" b="b"/>
              <a:pathLst>
                <a:path w="28" h="24">
                  <a:moveTo>
                    <a:pt x="16" y="24"/>
                  </a:moveTo>
                  <a:lnTo>
                    <a:pt x="28" y="12"/>
                  </a:lnTo>
                  <a:lnTo>
                    <a:pt x="16" y="0"/>
                  </a:lnTo>
                  <a:lnTo>
                    <a:pt x="0" y="12"/>
                  </a:lnTo>
                  <a:lnTo>
                    <a:pt x="16"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365"/>
            <p:cNvSpPr>
              <a:spLocks/>
            </p:cNvSpPr>
            <p:nvPr/>
          </p:nvSpPr>
          <p:spPr bwMode="auto">
            <a:xfrm>
              <a:off x="3245" y="1061"/>
              <a:ext cx="28" cy="24"/>
            </a:xfrm>
            <a:custGeom>
              <a:avLst/>
              <a:gdLst>
                <a:gd name="T0" fmla="*/ 4 w 7"/>
                <a:gd name="T1" fmla="*/ 6 h 6"/>
                <a:gd name="T2" fmla="*/ 7 w 7"/>
                <a:gd name="T3" fmla="*/ 3 h 6"/>
                <a:gd name="T4" fmla="*/ 4 w 7"/>
                <a:gd name="T5" fmla="*/ 0 h 6"/>
                <a:gd name="T6" fmla="*/ 0 w 7"/>
                <a:gd name="T7" fmla="*/ 3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lnTo>
                    <a:pt x="7" y="3"/>
                  </a:lnTo>
                  <a:lnTo>
                    <a:pt x="4" y="0"/>
                  </a:lnTo>
                  <a:lnTo>
                    <a:pt x="0" y="3"/>
                  </a:lnTo>
                  <a:lnTo>
                    <a:pt x="4"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366"/>
            <p:cNvSpPr>
              <a:spLocks/>
            </p:cNvSpPr>
            <p:nvPr/>
          </p:nvSpPr>
          <p:spPr bwMode="auto">
            <a:xfrm>
              <a:off x="3333" y="1061"/>
              <a:ext cx="28" cy="28"/>
            </a:xfrm>
            <a:custGeom>
              <a:avLst/>
              <a:gdLst>
                <a:gd name="T0" fmla="*/ 12 w 28"/>
                <a:gd name="T1" fmla="*/ 28 h 28"/>
                <a:gd name="T2" fmla="*/ 28 w 28"/>
                <a:gd name="T3" fmla="*/ 12 h 28"/>
                <a:gd name="T4" fmla="*/ 12 w 28"/>
                <a:gd name="T5" fmla="*/ 0 h 28"/>
                <a:gd name="T6" fmla="*/ 0 w 28"/>
                <a:gd name="T7" fmla="*/ 12 h 28"/>
                <a:gd name="T8" fmla="*/ 12 w 28"/>
                <a:gd name="T9" fmla="*/ 28 h 28"/>
              </a:gdLst>
              <a:ahLst/>
              <a:cxnLst>
                <a:cxn ang="0">
                  <a:pos x="T0" y="T1"/>
                </a:cxn>
                <a:cxn ang="0">
                  <a:pos x="T2" y="T3"/>
                </a:cxn>
                <a:cxn ang="0">
                  <a:pos x="T4" y="T5"/>
                </a:cxn>
                <a:cxn ang="0">
                  <a:pos x="T6" y="T7"/>
                </a:cxn>
                <a:cxn ang="0">
                  <a:pos x="T8" y="T9"/>
                </a:cxn>
              </a:cxnLst>
              <a:rect l="0" t="0" r="r" b="b"/>
              <a:pathLst>
                <a:path w="28" h="28">
                  <a:moveTo>
                    <a:pt x="12" y="28"/>
                  </a:moveTo>
                  <a:lnTo>
                    <a:pt x="28"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367"/>
            <p:cNvSpPr>
              <a:spLocks/>
            </p:cNvSpPr>
            <p:nvPr/>
          </p:nvSpPr>
          <p:spPr bwMode="auto">
            <a:xfrm>
              <a:off x="3333" y="1061"/>
              <a:ext cx="28" cy="28"/>
            </a:xfrm>
            <a:custGeom>
              <a:avLst/>
              <a:gdLst>
                <a:gd name="T0" fmla="*/ 3 w 7"/>
                <a:gd name="T1" fmla="*/ 7 h 7"/>
                <a:gd name="T2" fmla="*/ 7 w 7"/>
                <a:gd name="T3" fmla="*/ 3 h 7"/>
                <a:gd name="T4" fmla="*/ 3 w 7"/>
                <a:gd name="T5" fmla="*/ 0 h 7"/>
                <a:gd name="T6" fmla="*/ 0 w 7"/>
                <a:gd name="T7" fmla="*/ 3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368"/>
            <p:cNvSpPr>
              <a:spLocks/>
            </p:cNvSpPr>
            <p:nvPr/>
          </p:nvSpPr>
          <p:spPr bwMode="auto">
            <a:xfrm>
              <a:off x="3421" y="1009"/>
              <a:ext cx="28" cy="28"/>
            </a:xfrm>
            <a:custGeom>
              <a:avLst/>
              <a:gdLst>
                <a:gd name="T0" fmla="*/ 12 w 28"/>
                <a:gd name="T1" fmla="*/ 28 h 28"/>
                <a:gd name="T2" fmla="*/ 28 w 28"/>
                <a:gd name="T3" fmla="*/ 16 h 28"/>
                <a:gd name="T4" fmla="*/ 12 w 28"/>
                <a:gd name="T5" fmla="*/ 0 h 28"/>
                <a:gd name="T6" fmla="*/ 0 w 28"/>
                <a:gd name="T7" fmla="*/ 16 h 28"/>
                <a:gd name="T8" fmla="*/ 12 w 28"/>
                <a:gd name="T9" fmla="*/ 28 h 28"/>
              </a:gdLst>
              <a:ahLst/>
              <a:cxnLst>
                <a:cxn ang="0">
                  <a:pos x="T0" y="T1"/>
                </a:cxn>
                <a:cxn ang="0">
                  <a:pos x="T2" y="T3"/>
                </a:cxn>
                <a:cxn ang="0">
                  <a:pos x="T4" y="T5"/>
                </a:cxn>
                <a:cxn ang="0">
                  <a:pos x="T6" y="T7"/>
                </a:cxn>
                <a:cxn ang="0">
                  <a:pos x="T8" y="T9"/>
                </a:cxn>
              </a:cxnLst>
              <a:rect l="0" t="0" r="r" b="b"/>
              <a:pathLst>
                <a:path w="28" h="28">
                  <a:moveTo>
                    <a:pt x="12" y="28"/>
                  </a:moveTo>
                  <a:lnTo>
                    <a:pt x="28" y="16"/>
                  </a:lnTo>
                  <a:lnTo>
                    <a:pt x="12" y="0"/>
                  </a:lnTo>
                  <a:lnTo>
                    <a:pt x="0" y="16"/>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369"/>
            <p:cNvSpPr>
              <a:spLocks/>
            </p:cNvSpPr>
            <p:nvPr/>
          </p:nvSpPr>
          <p:spPr bwMode="auto">
            <a:xfrm>
              <a:off x="3421" y="1009"/>
              <a:ext cx="28" cy="28"/>
            </a:xfrm>
            <a:custGeom>
              <a:avLst/>
              <a:gdLst>
                <a:gd name="T0" fmla="*/ 3 w 7"/>
                <a:gd name="T1" fmla="*/ 7 h 7"/>
                <a:gd name="T2" fmla="*/ 7 w 7"/>
                <a:gd name="T3" fmla="*/ 4 h 7"/>
                <a:gd name="T4" fmla="*/ 3 w 7"/>
                <a:gd name="T5" fmla="*/ 0 h 7"/>
                <a:gd name="T6" fmla="*/ 0 w 7"/>
                <a:gd name="T7" fmla="*/ 4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4"/>
                  </a:lnTo>
                  <a:lnTo>
                    <a:pt x="3" y="0"/>
                  </a:lnTo>
                  <a:lnTo>
                    <a:pt x="0" y="4"/>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Rectangle 370"/>
            <p:cNvSpPr>
              <a:spLocks noChangeArrowheads="1"/>
            </p:cNvSpPr>
            <p:nvPr/>
          </p:nvSpPr>
          <p:spPr bwMode="auto">
            <a:xfrm>
              <a:off x="356" y="889"/>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Rectangle 371"/>
            <p:cNvSpPr>
              <a:spLocks noChangeArrowheads="1"/>
            </p:cNvSpPr>
            <p:nvPr/>
          </p:nvSpPr>
          <p:spPr bwMode="auto">
            <a:xfrm>
              <a:off x="444" y="873"/>
              <a:ext cx="20" cy="24"/>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Rectangle 372"/>
            <p:cNvSpPr>
              <a:spLocks noChangeArrowheads="1"/>
            </p:cNvSpPr>
            <p:nvPr/>
          </p:nvSpPr>
          <p:spPr bwMode="auto">
            <a:xfrm>
              <a:off x="532" y="829"/>
              <a:ext cx="20" cy="24"/>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Rectangle 373"/>
            <p:cNvSpPr>
              <a:spLocks noChangeArrowheads="1"/>
            </p:cNvSpPr>
            <p:nvPr/>
          </p:nvSpPr>
          <p:spPr bwMode="auto">
            <a:xfrm>
              <a:off x="620" y="829"/>
              <a:ext cx="20" cy="24"/>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Rectangle 374"/>
            <p:cNvSpPr>
              <a:spLocks noChangeArrowheads="1"/>
            </p:cNvSpPr>
            <p:nvPr/>
          </p:nvSpPr>
          <p:spPr bwMode="auto">
            <a:xfrm>
              <a:off x="708" y="833"/>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Rectangle 375"/>
            <p:cNvSpPr>
              <a:spLocks noChangeArrowheads="1"/>
            </p:cNvSpPr>
            <p:nvPr/>
          </p:nvSpPr>
          <p:spPr bwMode="auto">
            <a:xfrm>
              <a:off x="792" y="833"/>
              <a:ext cx="24"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Rectangle 376"/>
            <p:cNvSpPr>
              <a:spLocks noChangeArrowheads="1"/>
            </p:cNvSpPr>
            <p:nvPr/>
          </p:nvSpPr>
          <p:spPr bwMode="auto">
            <a:xfrm>
              <a:off x="880" y="829"/>
              <a:ext cx="24" cy="24"/>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Rectangle 377"/>
            <p:cNvSpPr>
              <a:spLocks noChangeArrowheads="1"/>
            </p:cNvSpPr>
            <p:nvPr/>
          </p:nvSpPr>
          <p:spPr bwMode="auto">
            <a:xfrm>
              <a:off x="968" y="829"/>
              <a:ext cx="24" cy="24"/>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Rectangle 378"/>
            <p:cNvSpPr>
              <a:spLocks noChangeArrowheads="1"/>
            </p:cNvSpPr>
            <p:nvPr/>
          </p:nvSpPr>
          <p:spPr bwMode="auto">
            <a:xfrm>
              <a:off x="1056" y="837"/>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Rectangle 379"/>
            <p:cNvSpPr>
              <a:spLocks noChangeArrowheads="1"/>
            </p:cNvSpPr>
            <p:nvPr/>
          </p:nvSpPr>
          <p:spPr bwMode="auto">
            <a:xfrm>
              <a:off x="1144" y="829"/>
              <a:ext cx="20" cy="24"/>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Rectangle 380"/>
            <p:cNvSpPr>
              <a:spLocks noChangeArrowheads="1"/>
            </p:cNvSpPr>
            <p:nvPr/>
          </p:nvSpPr>
          <p:spPr bwMode="auto">
            <a:xfrm>
              <a:off x="1232" y="841"/>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Rectangle 381"/>
            <p:cNvSpPr>
              <a:spLocks noChangeArrowheads="1"/>
            </p:cNvSpPr>
            <p:nvPr/>
          </p:nvSpPr>
          <p:spPr bwMode="auto">
            <a:xfrm>
              <a:off x="1320" y="837"/>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Rectangle 382"/>
            <p:cNvSpPr>
              <a:spLocks noChangeArrowheads="1"/>
            </p:cNvSpPr>
            <p:nvPr/>
          </p:nvSpPr>
          <p:spPr bwMode="auto">
            <a:xfrm>
              <a:off x="1408" y="841"/>
              <a:ext cx="20" cy="24"/>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Rectangle 383"/>
            <p:cNvSpPr>
              <a:spLocks noChangeArrowheads="1"/>
            </p:cNvSpPr>
            <p:nvPr/>
          </p:nvSpPr>
          <p:spPr bwMode="auto">
            <a:xfrm>
              <a:off x="1496" y="841"/>
              <a:ext cx="20" cy="24"/>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Rectangle 384"/>
            <p:cNvSpPr>
              <a:spLocks noChangeArrowheads="1"/>
            </p:cNvSpPr>
            <p:nvPr/>
          </p:nvSpPr>
          <p:spPr bwMode="auto">
            <a:xfrm>
              <a:off x="1584" y="833"/>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Rectangle 385"/>
            <p:cNvSpPr>
              <a:spLocks noChangeArrowheads="1"/>
            </p:cNvSpPr>
            <p:nvPr/>
          </p:nvSpPr>
          <p:spPr bwMode="auto">
            <a:xfrm>
              <a:off x="1672" y="833"/>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Rectangle 386"/>
            <p:cNvSpPr>
              <a:spLocks noChangeArrowheads="1"/>
            </p:cNvSpPr>
            <p:nvPr/>
          </p:nvSpPr>
          <p:spPr bwMode="auto">
            <a:xfrm>
              <a:off x="1756" y="833"/>
              <a:ext cx="24"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Rectangle 387"/>
            <p:cNvSpPr>
              <a:spLocks noChangeArrowheads="1"/>
            </p:cNvSpPr>
            <p:nvPr/>
          </p:nvSpPr>
          <p:spPr bwMode="auto">
            <a:xfrm>
              <a:off x="1845" y="837"/>
              <a:ext cx="24"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Rectangle 388"/>
            <p:cNvSpPr>
              <a:spLocks noChangeArrowheads="1"/>
            </p:cNvSpPr>
            <p:nvPr/>
          </p:nvSpPr>
          <p:spPr bwMode="auto">
            <a:xfrm>
              <a:off x="1933" y="853"/>
              <a:ext cx="24" cy="24"/>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Rectangle 389"/>
            <p:cNvSpPr>
              <a:spLocks noChangeArrowheads="1"/>
            </p:cNvSpPr>
            <p:nvPr/>
          </p:nvSpPr>
          <p:spPr bwMode="auto">
            <a:xfrm>
              <a:off x="2021" y="857"/>
              <a:ext cx="20" cy="24"/>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Rectangle 390"/>
            <p:cNvSpPr>
              <a:spLocks noChangeArrowheads="1"/>
            </p:cNvSpPr>
            <p:nvPr/>
          </p:nvSpPr>
          <p:spPr bwMode="auto">
            <a:xfrm>
              <a:off x="2109" y="853"/>
              <a:ext cx="20" cy="24"/>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Rectangle 391"/>
            <p:cNvSpPr>
              <a:spLocks noChangeArrowheads="1"/>
            </p:cNvSpPr>
            <p:nvPr/>
          </p:nvSpPr>
          <p:spPr bwMode="auto">
            <a:xfrm>
              <a:off x="2197" y="853"/>
              <a:ext cx="20" cy="24"/>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Rectangle 392"/>
            <p:cNvSpPr>
              <a:spLocks noChangeArrowheads="1"/>
            </p:cNvSpPr>
            <p:nvPr/>
          </p:nvSpPr>
          <p:spPr bwMode="auto">
            <a:xfrm>
              <a:off x="2285" y="861"/>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Rectangle 393"/>
            <p:cNvSpPr>
              <a:spLocks noChangeArrowheads="1"/>
            </p:cNvSpPr>
            <p:nvPr/>
          </p:nvSpPr>
          <p:spPr bwMode="auto">
            <a:xfrm>
              <a:off x="2373" y="861"/>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Rectangle 394"/>
            <p:cNvSpPr>
              <a:spLocks noChangeArrowheads="1"/>
            </p:cNvSpPr>
            <p:nvPr/>
          </p:nvSpPr>
          <p:spPr bwMode="auto">
            <a:xfrm>
              <a:off x="2461" y="833"/>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Rectangle 395"/>
            <p:cNvSpPr>
              <a:spLocks noChangeArrowheads="1"/>
            </p:cNvSpPr>
            <p:nvPr/>
          </p:nvSpPr>
          <p:spPr bwMode="auto">
            <a:xfrm>
              <a:off x="2549" y="837"/>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Rectangle 396"/>
            <p:cNvSpPr>
              <a:spLocks noChangeArrowheads="1"/>
            </p:cNvSpPr>
            <p:nvPr/>
          </p:nvSpPr>
          <p:spPr bwMode="auto">
            <a:xfrm>
              <a:off x="2637" y="833"/>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Rectangle 397"/>
            <p:cNvSpPr>
              <a:spLocks noChangeArrowheads="1"/>
            </p:cNvSpPr>
            <p:nvPr/>
          </p:nvSpPr>
          <p:spPr bwMode="auto">
            <a:xfrm>
              <a:off x="2721" y="857"/>
              <a:ext cx="24"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Rectangle 398"/>
            <p:cNvSpPr>
              <a:spLocks noChangeArrowheads="1"/>
            </p:cNvSpPr>
            <p:nvPr/>
          </p:nvSpPr>
          <p:spPr bwMode="auto">
            <a:xfrm>
              <a:off x="2809" y="857"/>
              <a:ext cx="24"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6" name="Rectangle 399"/>
            <p:cNvSpPr>
              <a:spLocks noChangeArrowheads="1"/>
            </p:cNvSpPr>
            <p:nvPr/>
          </p:nvSpPr>
          <p:spPr bwMode="auto">
            <a:xfrm>
              <a:off x="2897" y="861"/>
              <a:ext cx="24"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Rectangle 400"/>
            <p:cNvSpPr>
              <a:spLocks noChangeArrowheads="1"/>
            </p:cNvSpPr>
            <p:nvPr/>
          </p:nvSpPr>
          <p:spPr bwMode="auto">
            <a:xfrm>
              <a:off x="2985" y="857"/>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Rectangle 401"/>
            <p:cNvSpPr>
              <a:spLocks noChangeArrowheads="1"/>
            </p:cNvSpPr>
            <p:nvPr/>
          </p:nvSpPr>
          <p:spPr bwMode="auto">
            <a:xfrm>
              <a:off x="3073" y="857"/>
              <a:ext cx="20" cy="24"/>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Rectangle 402"/>
            <p:cNvSpPr>
              <a:spLocks noChangeArrowheads="1"/>
            </p:cNvSpPr>
            <p:nvPr/>
          </p:nvSpPr>
          <p:spPr bwMode="auto">
            <a:xfrm>
              <a:off x="3161" y="861"/>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0" name="Rectangle 403"/>
            <p:cNvSpPr>
              <a:spLocks noChangeArrowheads="1"/>
            </p:cNvSpPr>
            <p:nvPr/>
          </p:nvSpPr>
          <p:spPr bwMode="auto">
            <a:xfrm>
              <a:off x="3249" y="861"/>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1" name="Rectangle 404"/>
            <p:cNvSpPr>
              <a:spLocks noChangeArrowheads="1"/>
            </p:cNvSpPr>
            <p:nvPr/>
          </p:nvSpPr>
          <p:spPr bwMode="auto">
            <a:xfrm>
              <a:off x="3337" y="861"/>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2" name="Rectangle 405"/>
            <p:cNvSpPr>
              <a:spLocks noChangeArrowheads="1"/>
            </p:cNvSpPr>
            <p:nvPr/>
          </p:nvSpPr>
          <p:spPr bwMode="auto">
            <a:xfrm>
              <a:off x="3425" y="849"/>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3" name="Line 407"/>
          <p:cNvSpPr>
            <a:spLocks noChangeShapeType="1"/>
          </p:cNvSpPr>
          <p:nvPr/>
        </p:nvSpPr>
        <p:spPr bwMode="auto">
          <a:xfrm flipV="1">
            <a:off x="5782712" y="957507"/>
            <a:ext cx="0" cy="3261500"/>
          </a:xfrm>
          <a:prstGeom prst="line">
            <a:avLst/>
          </a:prstGeom>
          <a:noFill/>
          <a:ln w="6350" cap="sq">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Rectangle 408"/>
          <p:cNvSpPr>
            <a:spLocks noChangeArrowheads="1"/>
          </p:cNvSpPr>
          <p:nvPr/>
        </p:nvSpPr>
        <p:spPr bwMode="auto">
          <a:xfrm>
            <a:off x="5514942" y="4027810"/>
            <a:ext cx="184820" cy="1242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0.00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5" name="Rectangle 409"/>
          <p:cNvSpPr>
            <a:spLocks noChangeArrowheads="1"/>
          </p:cNvSpPr>
          <p:nvPr/>
        </p:nvSpPr>
        <p:spPr bwMode="auto">
          <a:xfrm>
            <a:off x="5514942" y="3285329"/>
            <a:ext cx="184820" cy="1242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0.25</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6" name="Rectangle 410"/>
          <p:cNvSpPr>
            <a:spLocks noChangeArrowheads="1"/>
          </p:cNvSpPr>
          <p:nvPr/>
        </p:nvSpPr>
        <p:spPr bwMode="auto">
          <a:xfrm>
            <a:off x="5514942" y="2544441"/>
            <a:ext cx="184820" cy="1242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7" name="Rectangle 411"/>
          <p:cNvSpPr>
            <a:spLocks noChangeArrowheads="1"/>
          </p:cNvSpPr>
          <p:nvPr/>
        </p:nvSpPr>
        <p:spPr bwMode="auto">
          <a:xfrm>
            <a:off x="5514942" y="1801960"/>
            <a:ext cx="184820" cy="1242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0.75</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8" name="Rectangle 412"/>
          <p:cNvSpPr>
            <a:spLocks noChangeArrowheads="1"/>
          </p:cNvSpPr>
          <p:nvPr/>
        </p:nvSpPr>
        <p:spPr bwMode="auto">
          <a:xfrm>
            <a:off x="5514942" y="1061072"/>
            <a:ext cx="184820" cy="1242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19" name="Line 413"/>
          <p:cNvSpPr>
            <a:spLocks noChangeShapeType="1"/>
          </p:cNvSpPr>
          <p:nvPr/>
        </p:nvSpPr>
        <p:spPr bwMode="auto">
          <a:xfrm>
            <a:off x="5759428" y="4066049"/>
            <a:ext cx="23284" cy="0"/>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Line 414"/>
          <p:cNvSpPr>
            <a:spLocks noChangeShapeType="1"/>
          </p:cNvSpPr>
          <p:nvPr/>
        </p:nvSpPr>
        <p:spPr bwMode="auto">
          <a:xfrm>
            <a:off x="5759428" y="3329941"/>
            <a:ext cx="23284" cy="0"/>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Line 415"/>
          <p:cNvSpPr>
            <a:spLocks noChangeShapeType="1"/>
          </p:cNvSpPr>
          <p:nvPr/>
        </p:nvSpPr>
        <p:spPr bwMode="auto">
          <a:xfrm>
            <a:off x="5759428" y="2589054"/>
            <a:ext cx="23284" cy="0"/>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Line 416"/>
          <p:cNvSpPr>
            <a:spLocks noChangeShapeType="1"/>
          </p:cNvSpPr>
          <p:nvPr/>
        </p:nvSpPr>
        <p:spPr bwMode="auto">
          <a:xfrm>
            <a:off x="5759428" y="1846572"/>
            <a:ext cx="23284" cy="0"/>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Line 417"/>
          <p:cNvSpPr>
            <a:spLocks noChangeShapeType="1"/>
          </p:cNvSpPr>
          <p:nvPr/>
        </p:nvSpPr>
        <p:spPr bwMode="auto">
          <a:xfrm>
            <a:off x="5759428" y="1104091"/>
            <a:ext cx="23284" cy="0"/>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Line 418"/>
          <p:cNvSpPr>
            <a:spLocks noChangeShapeType="1"/>
          </p:cNvSpPr>
          <p:nvPr/>
        </p:nvSpPr>
        <p:spPr bwMode="auto">
          <a:xfrm>
            <a:off x="5782712" y="4219007"/>
            <a:ext cx="4623400" cy="0"/>
          </a:xfrm>
          <a:prstGeom prst="line">
            <a:avLst/>
          </a:prstGeom>
          <a:noFill/>
          <a:ln w="6350" cap="sq">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Line 419"/>
          <p:cNvSpPr>
            <a:spLocks noChangeShapeType="1"/>
          </p:cNvSpPr>
          <p:nvPr/>
        </p:nvSpPr>
        <p:spPr bwMode="auto">
          <a:xfrm flipV="1">
            <a:off x="5864207"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Line 420"/>
          <p:cNvSpPr>
            <a:spLocks noChangeShapeType="1"/>
          </p:cNvSpPr>
          <p:nvPr/>
        </p:nvSpPr>
        <p:spPr bwMode="auto">
          <a:xfrm flipV="1">
            <a:off x="5986450"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Line 421"/>
          <p:cNvSpPr>
            <a:spLocks noChangeShapeType="1"/>
          </p:cNvSpPr>
          <p:nvPr/>
        </p:nvSpPr>
        <p:spPr bwMode="auto">
          <a:xfrm flipV="1">
            <a:off x="6114514"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Line 422"/>
          <p:cNvSpPr>
            <a:spLocks noChangeShapeType="1"/>
          </p:cNvSpPr>
          <p:nvPr/>
        </p:nvSpPr>
        <p:spPr bwMode="auto">
          <a:xfrm flipV="1">
            <a:off x="6242578"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Line 423"/>
          <p:cNvSpPr>
            <a:spLocks noChangeShapeType="1"/>
          </p:cNvSpPr>
          <p:nvPr/>
        </p:nvSpPr>
        <p:spPr bwMode="auto">
          <a:xfrm flipV="1">
            <a:off x="6370642"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Line 424"/>
          <p:cNvSpPr>
            <a:spLocks noChangeShapeType="1"/>
          </p:cNvSpPr>
          <p:nvPr/>
        </p:nvSpPr>
        <p:spPr bwMode="auto">
          <a:xfrm flipV="1">
            <a:off x="6498706"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Line 425"/>
          <p:cNvSpPr>
            <a:spLocks noChangeShapeType="1"/>
          </p:cNvSpPr>
          <p:nvPr/>
        </p:nvSpPr>
        <p:spPr bwMode="auto">
          <a:xfrm flipV="1">
            <a:off x="6626770"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Line 426"/>
          <p:cNvSpPr>
            <a:spLocks noChangeShapeType="1"/>
          </p:cNvSpPr>
          <p:nvPr/>
        </p:nvSpPr>
        <p:spPr bwMode="auto">
          <a:xfrm flipV="1">
            <a:off x="6754834"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Line 427"/>
          <p:cNvSpPr>
            <a:spLocks noChangeShapeType="1"/>
          </p:cNvSpPr>
          <p:nvPr/>
        </p:nvSpPr>
        <p:spPr bwMode="auto">
          <a:xfrm flipV="1">
            <a:off x="6882898"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Line 428"/>
          <p:cNvSpPr>
            <a:spLocks noChangeShapeType="1"/>
          </p:cNvSpPr>
          <p:nvPr/>
        </p:nvSpPr>
        <p:spPr bwMode="auto">
          <a:xfrm flipV="1">
            <a:off x="7010962"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Line 429"/>
          <p:cNvSpPr>
            <a:spLocks noChangeShapeType="1"/>
          </p:cNvSpPr>
          <p:nvPr/>
        </p:nvSpPr>
        <p:spPr bwMode="auto">
          <a:xfrm flipV="1">
            <a:off x="7139026"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Line 430"/>
          <p:cNvSpPr>
            <a:spLocks noChangeShapeType="1"/>
          </p:cNvSpPr>
          <p:nvPr/>
        </p:nvSpPr>
        <p:spPr bwMode="auto">
          <a:xfrm flipV="1">
            <a:off x="7267090"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Line 431"/>
          <p:cNvSpPr>
            <a:spLocks noChangeShapeType="1"/>
          </p:cNvSpPr>
          <p:nvPr/>
        </p:nvSpPr>
        <p:spPr bwMode="auto">
          <a:xfrm flipV="1">
            <a:off x="7389333"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Line 432"/>
          <p:cNvSpPr>
            <a:spLocks noChangeShapeType="1"/>
          </p:cNvSpPr>
          <p:nvPr/>
        </p:nvSpPr>
        <p:spPr bwMode="auto">
          <a:xfrm flipV="1">
            <a:off x="7517397"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Line 433"/>
          <p:cNvSpPr>
            <a:spLocks noChangeShapeType="1"/>
          </p:cNvSpPr>
          <p:nvPr/>
        </p:nvSpPr>
        <p:spPr bwMode="auto">
          <a:xfrm flipV="1">
            <a:off x="7645461"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Line 434"/>
          <p:cNvSpPr>
            <a:spLocks noChangeShapeType="1"/>
          </p:cNvSpPr>
          <p:nvPr/>
        </p:nvSpPr>
        <p:spPr bwMode="auto">
          <a:xfrm flipV="1">
            <a:off x="7773525"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Line 435"/>
          <p:cNvSpPr>
            <a:spLocks noChangeShapeType="1"/>
          </p:cNvSpPr>
          <p:nvPr/>
        </p:nvSpPr>
        <p:spPr bwMode="auto">
          <a:xfrm flipV="1">
            <a:off x="7901589"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Line 436"/>
          <p:cNvSpPr>
            <a:spLocks noChangeShapeType="1"/>
          </p:cNvSpPr>
          <p:nvPr/>
        </p:nvSpPr>
        <p:spPr bwMode="auto">
          <a:xfrm flipV="1">
            <a:off x="8031108"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Line 437"/>
          <p:cNvSpPr>
            <a:spLocks noChangeShapeType="1"/>
          </p:cNvSpPr>
          <p:nvPr/>
        </p:nvSpPr>
        <p:spPr bwMode="auto">
          <a:xfrm flipV="1">
            <a:off x="8159172"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Line 438"/>
          <p:cNvSpPr>
            <a:spLocks noChangeShapeType="1"/>
          </p:cNvSpPr>
          <p:nvPr/>
        </p:nvSpPr>
        <p:spPr bwMode="auto">
          <a:xfrm flipV="1">
            <a:off x="8287236"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Line 439"/>
          <p:cNvSpPr>
            <a:spLocks noChangeShapeType="1"/>
          </p:cNvSpPr>
          <p:nvPr/>
        </p:nvSpPr>
        <p:spPr bwMode="auto">
          <a:xfrm flipV="1">
            <a:off x="8415300"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Line 440"/>
          <p:cNvSpPr>
            <a:spLocks noChangeShapeType="1"/>
          </p:cNvSpPr>
          <p:nvPr/>
        </p:nvSpPr>
        <p:spPr bwMode="auto">
          <a:xfrm flipV="1">
            <a:off x="8543364"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Line 441"/>
          <p:cNvSpPr>
            <a:spLocks noChangeShapeType="1"/>
          </p:cNvSpPr>
          <p:nvPr/>
        </p:nvSpPr>
        <p:spPr bwMode="auto">
          <a:xfrm flipV="1">
            <a:off x="8671428"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Line 442"/>
          <p:cNvSpPr>
            <a:spLocks noChangeShapeType="1"/>
          </p:cNvSpPr>
          <p:nvPr/>
        </p:nvSpPr>
        <p:spPr bwMode="auto">
          <a:xfrm flipV="1">
            <a:off x="8793671"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Line 443"/>
          <p:cNvSpPr>
            <a:spLocks noChangeShapeType="1"/>
          </p:cNvSpPr>
          <p:nvPr/>
        </p:nvSpPr>
        <p:spPr bwMode="auto">
          <a:xfrm flipV="1">
            <a:off x="8921735"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Line 444"/>
          <p:cNvSpPr>
            <a:spLocks noChangeShapeType="1"/>
          </p:cNvSpPr>
          <p:nvPr/>
        </p:nvSpPr>
        <p:spPr bwMode="auto">
          <a:xfrm flipV="1">
            <a:off x="9049799"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Line 445"/>
          <p:cNvSpPr>
            <a:spLocks noChangeShapeType="1"/>
          </p:cNvSpPr>
          <p:nvPr/>
        </p:nvSpPr>
        <p:spPr bwMode="auto">
          <a:xfrm flipV="1">
            <a:off x="9177863"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Line 446"/>
          <p:cNvSpPr>
            <a:spLocks noChangeShapeType="1"/>
          </p:cNvSpPr>
          <p:nvPr/>
        </p:nvSpPr>
        <p:spPr bwMode="auto">
          <a:xfrm flipV="1">
            <a:off x="9305926"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Line 447"/>
          <p:cNvSpPr>
            <a:spLocks noChangeShapeType="1"/>
          </p:cNvSpPr>
          <p:nvPr/>
        </p:nvSpPr>
        <p:spPr bwMode="auto">
          <a:xfrm flipV="1">
            <a:off x="9433990"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Line 448"/>
          <p:cNvSpPr>
            <a:spLocks noChangeShapeType="1"/>
          </p:cNvSpPr>
          <p:nvPr/>
        </p:nvSpPr>
        <p:spPr bwMode="auto">
          <a:xfrm flipV="1">
            <a:off x="9562054"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Line 449"/>
          <p:cNvSpPr>
            <a:spLocks noChangeShapeType="1"/>
          </p:cNvSpPr>
          <p:nvPr/>
        </p:nvSpPr>
        <p:spPr bwMode="auto">
          <a:xfrm flipV="1">
            <a:off x="9690118"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Line 450"/>
          <p:cNvSpPr>
            <a:spLocks noChangeShapeType="1"/>
          </p:cNvSpPr>
          <p:nvPr/>
        </p:nvSpPr>
        <p:spPr bwMode="auto">
          <a:xfrm flipV="1">
            <a:off x="9818182"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Line 451"/>
          <p:cNvSpPr>
            <a:spLocks noChangeShapeType="1"/>
          </p:cNvSpPr>
          <p:nvPr/>
        </p:nvSpPr>
        <p:spPr bwMode="auto">
          <a:xfrm flipV="1">
            <a:off x="9946246"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Line 452"/>
          <p:cNvSpPr>
            <a:spLocks noChangeShapeType="1"/>
          </p:cNvSpPr>
          <p:nvPr/>
        </p:nvSpPr>
        <p:spPr bwMode="auto">
          <a:xfrm flipV="1">
            <a:off x="10074310"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Line 453"/>
          <p:cNvSpPr>
            <a:spLocks noChangeShapeType="1"/>
          </p:cNvSpPr>
          <p:nvPr/>
        </p:nvSpPr>
        <p:spPr bwMode="auto">
          <a:xfrm flipV="1">
            <a:off x="10196553"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Line 454"/>
          <p:cNvSpPr>
            <a:spLocks noChangeShapeType="1"/>
          </p:cNvSpPr>
          <p:nvPr/>
        </p:nvSpPr>
        <p:spPr bwMode="auto">
          <a:xfrm flipV="1">
            <a:off x="10324617" y="4219007"/>
            <a:ext cx="0" cy="25493"/>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Rectangle 491"/>
          <p:cNvSpPr>
            <a:spLocks noChangeArrowheads="1"/>
          </p:cNvSpPr>
          <p:nvPr/>
        </p:nvSpPr>
        <p:spPr bwMode="auto">
          <a:xfrm>
            <a:off x="7056859" y="4868494"/>
            <a:ext cx="2062121" cy="2166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Parameters of scNPF-fusion</a:t>
            </a:r>
            <a:endParaRPr kumimoji="0" lang="zh-CN" altLang="zh-CN" sz="14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62" name="Rectangle 492"/>
          <p:cNvSpPr>
            <a:spLocks noChangeArrowheads="1"/>
          </p:cNvSpPr>
          <p:nvPr/>
        </p:nvSpPr>
        <p:spPr bwMode="auto">
          <a:xfrm rot="16200000">
            <a:off x="5060856" y="2491688"/>
            <a:ext cx="589524" cy="1979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Median</a:t>
            </a:r>
            <a:endParaRPr kumimoji="0" lang="zh-CN" altLang="zh-CN" sz="14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nvGrpSpPr>
          <p:cNvPr id="18" name="Group 1116"/>
          <p:cNvGrpSpPr/>
          <p:nvPr/>
        </p:nvGrpSpPr>
        <p:grpSpPr>
          <a:xfrm>
            <a:off x="5343510" y="4219005"/>
            <a:ext cx="5050093" cy="676360"/>
            <a:chOff x="168089" y="4131283"/>
            <a:chExt cx="4958922" cy="583048"/>
          </a:xfrm>
        </p:grpSpPr>
        <p:sp>
          <p:nvSpPr>
            <p:cNvPr id="19" name="TextBox 18"/>
            <p:cNvSpPr txBox="1"/>
            <p:nvPr/>
          </p:nvSpPr>
          <p:spPr>
            <a:xfrm>
              <a:off x="297992" y="4131283"/>
              <a:ext cx="232504" cy="214150"/>
            </a:xfrm>
            <a:prstGeom prst="rect">
              <a:avLst/>
            </a:prstGeom>
            <a:noFill/>
          </p:spPr>
          <p:txBody>
            <a:bodyPr wrap="square" rtlCol="0">
              <a:spAutoFit/>
            </a:bodyPr>
            <a:lstStyle/>
            <a:p>
              <a:r>
                <a:rPr lang="en-US" altLang="zh-CN" sz="800" b="1" dirty="0" smtClean="0">
                  <a:latin typeface="Arial Unicode MS" panose="020B0604020202020204" pitchFamily="34" charset="-122"/>
                  <a:ea typeface="Arial Unicode MS" panose="020B0604020202020204" pitchFamily="34" charset="-122"/>
                  <a:cs typeface="Arial Unicode MS" panose="020B0604020202020204" pitchFamily="34" charset="-122"/>
                </a:rPr>
                <a:t>T</a:t>
              </a:r>
              <a:endParaRPr lang="zh-CN" altLang="en-US" sz="800" b="1"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nvGrpSpPr>
            <p:cNvPr id="20" name="Group 1118"/>
            <p:cNvGrpSpPr/>
            <p:nvPr/>
          </p:nvGrpSpPr>
          <p:grpSpPr>
            <a:xfrm>
              <a:off x="168089" y="4181769"/>
              <a:ext cx="4958922" cy="532562"/>
              <a:chOff x="209208" y="4224682"/>
              <a:chExt cx="5535937" cy="535781"/>
            </a:xfrm>
          </p:grpSpPr>
          <p:sp>
            <p:nvSpPr>
              <p:cNvPr id="21" name="Rectangle 454"/>
              <p:cNvSpPr>
                <a:spLocks noChangeArrowheads="1"/>
              </p:cNvSpPr>
              <p:nvPr/>
            </p:nvSpPr>
            <p:spPr bwMode="auto">
              <a:xfrm>
                <a:off x="7064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2" name="Rectangle 455"/>
              <p:cNvSpPr>
                <a:spLocks noChangeArrowheads="1"/>
              </p:cNvSpPr>
              <p:nvPr/>
            </p:nvSpPr>
            <p:spPr bwMode="auto">
              <a:xfrm>
                <a:off x="8461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3" name="Rectangle 456"/>
              <p:cNvSpPr>
                <a:spLocks noChangeArrowheads="1"/>
              </p:cNvSpPr>
              <p:nvPr/>
            </p:nvSpPr>
            <p:spPr bwMode="auto">
              <a:xfrm>
                <a:off x="9858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4" name="Rectangle 457"/>
              <p:cNvSpPr>
                <a:spLocks noChangeArrowheads="1"/>
              </p:cNvSpPr>
              <p:nvPr/>
            </p:nvSpPr>
            <p:spPr bwMode="auto">
              <a:xfrm>
                <a:off x="11255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5" name="Rectangle 458"/>
              <p:cNvSpPr>
                <a:spLocks noChangeArrowheads="1"/>
              </p:cNvSpPr>
              <p:nvPr/>
            </p:nvSpPr>
            <p:spPr bwMode="auto">
              <a:xfrm>
                <a:off x="12652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6" name="Rectangle 459"/>
              <p:cNvSpPr>
                <a:spLocks noChangeArrowheads="1"/>
              </p:cNvSpPr>
              <p:nvPr/>
            </p:nvSpPr>
            <p:spPr bwMode="auto">
              <a:xfrm>
                <a:off x="14049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7" name="Rectangle 460"/>
              <p:cNvSpPr>
                <a:spLocks noChangeArrowheads="1"/>
              </p:cNvSpPr>
              <p:nvPr/>
            </p:nvSpPr>
            <p:spPr bwMode="auto">
              <a:xfrm>
                <a:off x="155096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8" name="Rectangle 461"/>
              <p:cNvSpPr>
                <a:spLocks noChangeArrowheads="1"/>
              </p:cNvSpPr>
              <p:nvPr/>
            </p:nvSpPr>
            <p:spPr bwMode="auto">
              <a:xfrm>
                <a:off x="169066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9" name="Rectangle 462"/>
              <p:cNvSpPr>
                <a:spLocks noChangeArrowheads="1"/>
              </p:cNvSpPr>
              <p:nvPr/>
            </p:nvSpPr>
            <p:spPr bwMode="auto">
              <a:xfrm>
                <a:off x="183036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0" name="Rectangle 463"/>
              <p:cNvSpPr>
                <a:spLocks noChangeArrowheads="1"/>
              </p:cNvSpPr>
              <p:nvPr/>
            </p:nvSpPr>
            <p:spPr bwMode="auto">
              <a:xfrm>
                <a:off x="197006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1" name="Rectangle 464"/>
              <p:cNvSpPr>
                <a:spLocks noChangeArrowheads="1"/>
              </p:cNvSpPr>
              <p:nvPr/>
            </p:nvSpPr>
            <p:spPr bwMode="auto">
              <a:xfrm>
                <a:off x="210976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2" name="Rectangle 465"/>
              <p:cNvSpPr>
                <a:spLocks noChangeArrowheads="1"/>
              </p:cNvSpPr>
              <p:nvPr/>
            </p:nvSpPr>
            <p:spPr bwMode="auto">
              <a:xfrm>
                <a:off x="224946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3" name="Rectangle 466"/>
              <p:cNvSpPr>
                <a:spLocks noChangeArrowheads="1"/>
              </p:cNvSpPr>
              <p:nvPr/>
            </p:nvSpPr>
            <p:spPr bwMode="auto">
              <a:xfrm>
                <a:off x="23955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4" name="Rectangle 467"/>
              <p:cNvSpPr>
                <a:spLocks noChangeArrowheads="1"/>
              </p:cNvSpPr>
              <p:nvPr/>
            </p:nvSpPr>
            <p:spPr bwMode="auto">
              <a:xfrm>
                <a:off x="25352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5" name="Rectangle 468"/>
              <p:cNvSpPr>
                <a:spLocks noChangeArrowheads="1"/>
              </p:cNvSpPr>
              <p:nvPr/>
            </p:nvSpPr>
            <p:spPr bwMode="auto">
              <a:xfrm>
                <a:off x="26749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6" name="Rectangle 469"/>
              <p:cNvSpPr>
                <a:spLocks noChangeArrowheads="1"/>
              </p:cNvSpPr>
              <p:nvPr/>
            </p:nvSpPr>
            <p:spPr bwMode="auto">
              <a:xfrm>
                <a:off x="28146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7" name="Rectangle 470"/>
              <p:cNvSpPr>
                <a:spLocks noChangeArrowheads="1"/>
              </p:cNvSpPr>
              <p:nvPr/>
            </p:nvSpPr>
            <p:spPr bwMode="auto">
              <a:xfrm>
                <a:off x="29543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8" name="Rectangle 471"/>
              <p:cNvSpPr>
                <a:spLocks noChangeArrowheads="1"/>
              </p:cNvSpPr>
              <p:nvPr/>
            </p:nvSpPr>
            <p:spPr bwMode="auto">
              <a:xfrm>
                <a:off x="309560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9" name="Rectangle 472"/>
              <p:cNvSpPr>
                <a:spLocks noChangeArrowheads="1"/>
              </p:cNvSpPr>
              <p:nvPr/>
            </p:nvSpPr>
            <p:spPr bwMode="auto">
              <a:xfrm>
                <a:off x="32416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0" name="Rectangle 473"/>
              <p:cNvSpPr>
                <a:spLocks noChangeArrowheads="1"/>
              </p:cNvSpPr>
              <p:nvPr/>
            </p:nvSpPr>
            <p:spPr bwMode="auto">
              <a:xfrm>
                <a:off x="33813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1" name="Rectangle 474"/>
              <p:cNvSpPr>
                <a:spLocks noChangeArrowheads="1"/>
              </p:cNvSpPr>
              <p:nvPr/>
            </p:nvSpPr>
            <p:spPr bwMode="auto">
              <a:xfrm>
                <a:off x="35210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2" name="Rectangle 475"/>
              <p:cNvSpPr>
                <a:spLocks noChangeArrowheads="1"/>
              </p:cNvSpPr>
              <p:nvPr/>
            </p:nvSpPr>
            <p:spPr bwMode="auto">
              <a:xfrm>
                <a:off x="36607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3" name="Rectangle 476"/>
              <p:cNvSpPr>
                <a:spLocks noChangeArrowheads="1"/>
              </p:cNvSpPr>
              <p:nvPr/>
            </p:nvSpPr>
            <p:spPr bwMode="auto">
              <a:xfrm>
                <a:off x="38004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4" name="Rectangle 477"/>
              <p:cNvSpPr>
                <a:spLocks noChangeArrowheads="1"/>
              </p:cNvSpPr>
              <p:nvPr/>
            </p:nvSpPr>
            <p:spPr bwMode="auto">
              <a:xfrm>
                <a:off x="39401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5" name="Rectangle 478"/>
              <p:cNvSpPr>
                <a:spLocks noChangeArrowheads="1"/>
              </p:cNvSpPr>
              <p:nvPr/>
            </p:nvSpPr>
            <p:spPr bwMode="auto">
              <a:xfrm>
                <a:off x="40798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6" name="Rectangle 479"/>
              <p:cNvSpPr>
                <a:spLocks noChangeArrowheads="1"/>
              </p:cNvSpPr>
              <p:nvPr/>
            </p:nvSpPr>
            <p:spPr bwMode="auto">
              <a:xfrm>
                <a:off x="422590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7" name="Rectangle 480"/>
              <p:cNvSpPr>
                <a:spLocks noChangeArrowheads="1"/>
              </p:cNvSpPr>
              <p:nvPr/>
            </p:nvSpPr>
            <p:spPr bwMode="auto">
              <a:xfrm>
                <a:off x="436560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8" name="Rectangle 481"/>
              <p:cNvSpPr>
                <a:spLocks noChangeArrowheads="1"/>
              </p:cNvSpPr>
              <p:nvPr/>
            </p:nvSpPr>
            <p:spPr bwMode="auto">
              <a:xfrm>
                <a:off x="450530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9" name="Rectangle 482"/>
              <p:cNvSpPr>
                <a:spLocks noChangeArrowheads="1"/>
              </p:cNvSpPr>
              <p:nvPr/>
            </p:nvSpPr>
            <p:spPr bwMode="auto">
              <a:xfrm>
                <a:off x="464500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0" name="Rectangle 483"/>
              <p:cNvSpPr>
                <a:spLocks noChangeArrowheads="1"/>
              </p:cNvSpPr>
              <p:nvPr/>
            </p:nvSpPr>
            <p:spPr bwMode="auto">
              <a:xfrm>
                <a:off x="478470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1" name="Rectangle 484"/>
              <p:cNvSpPr>
                <a:spLocks noChangeArrowheads="1"/>
              </p:cNvSpPr>
              <p:nvPr/>
            </p:nvSpPr>
            <p:spPr bwMode="auto">
              <a:xfrm>
                <a:off x="492440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2" name="Rectangle 485"/>
              <p:cNvSpPr>
                <a:spLocks noChangeArrowheads="1"/>
              </p:cNvSpPr>
              <p:nvPr/>
            </p:nvSpPr>
            <p:spPr bwMode="auto">
              <a:xfrm>
                <a:off x="50704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3" name="Rectangle 486"/>
              <p:cNvSpPr>
                <a:spLocks noChangeArrowheads="1"/>
              </p:cNvSpPr>
              <p:nvPr/>
            </p:nvSpPr>
            <p:spPr bwMode="auto">
              <a:xfrm>
                <a:off x="52101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4" name="Rectangle 487"/>
              <p:cNvSpPr>
                <a:spLocks noChangeArrowheads="1"/>
              </p:cNvSpPr>
              <p:nvPr/>
            </p:nvSpPr>
            <p:spPr bwMode="auto">
              <a:xfrm>
                <a:off x="53498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5" name="Rectangle 488"/>
              <p:cNvSpPr>
                <a:spLocks noChangeArrowheads="1"/>
              </p:cNvSpPr>
              <p:nvPr/>
            </p:nvSpPr>
            <p:spPr bwMode="auto">
              <a:xfrm>
                <a:off x="54895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6" name="Rectangle 489"/>
              <p:cNvSpPr>
                <a:spLocks noChangeArrowheads="1"/>
              </p:cNvSpPr>
              <p:nvPr/>
            </p:nvSpPr>
            <p:spPr bwMode="auto">
              <a:xfrm>
                <a:off x="56292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nvGrpSpPr>
              <p:cNvPr id="57" name="Group 1156"/>
              <p:cNvGrpSpPr/>
              <p:nvPr/>
            </p:nvGrpSpPr>
            <p:grpSpPr>
              <a:xfrm>
                <a:off x="754043" y="4345971"/>
                <a:ext cx="1549398" cy="380829"/>
                <a:chOff x="1390650" y="4279263"/>
                <a:chExt cx="1549398" cy="380829"/>
              </a:xfrm>
            </p:grpSpPr>
            <p:grpSp>
              <p:nvGrpSpPr>
                <p:cNvPr id="94" name="Group 1193"/>
                <p:cNvGrpSpPr/>
                <p:nvPr/>
              </p:nvGrpSpPr>
              <p:grpSpPr>
                <a:xfrm>
                  <a:off x="1390650" y="4279263"/>
                  <a:ext cx="1549398" cy="175810"/>
                  <a:chOff x="1390650" y="4269737"/>
                  <a:chExt cx="1549398" cy="175810"/>
                </a:xfrm>
              </p:grpSpPr>
              <p:grpSp>
                <p:nvGrpSpPr>
                  <p:cNvPr id="97" name="Group 1196"/>
                  <p:cNvGrpSpPr/>
                  <p:nvPr/>
                </p:nvGrpSpPr>
                <p:grpSpPr>
                  <a:xfrm>
                    <a:off x="1390650" y="4322436"/>
                    <a:ext cx="1547620" cy="123111"/>
                    <a:chOff x="1333500" y="4546283"/>
                    <a:chExt cx="1547620" cy="123111"/>
                  </a:xfrm>
                </p:grpSpPr>
                <p:sp>
                  <p:nvSpPr>
                    <p:cNvPr id="104" name="Rectangle 454"/>
                    <p:cNvSpPr>
                      <a:spLocks noChangeArrowheads="1"/>
                    </p:cNvSpPr>
                    <p:nvPr/>
                  </p:nvSpPr>
                  <p:spPr bwMode="auto">
                    <a:xfrm>
                      <a:off x="13335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0.3</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05" name="Rectangle 456"/>
                    <p:cNvSpPr>
                      <a:spLocks noChangeArrowheads="1"/>
                    </p:cNvSpPr>
                    <p:nvPr/>
                  </p:nvSpPr>
                  <p:spPr bwMode="auto">
                    <a:xfrm>
                      <a:off x="16129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0.4</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06" name="Rectangle 458"/>
                    <p:cNvSpPr>
                      <a:spLocks noChangeArrowheads="1"/>
                    </p:cNvSpPr>
                    <p:nvPr/>
                  </p:nvSpPr>
                  <p:spPr bwMode="auto">
                    <a:xfrm>
                      <a:off x="18923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07" name="Rectangle 460"/>
                    <p:cNvSpPr>
                      <a:spLocks noChangeArrowheads="1"/>
                    </p:cNvSpPr>
                    <p:nvPr/>
                  </p:nvSpPr>
                  <p:spPr bwMode="auto">
                    <a:xfrm>
                      <a:off x="21780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0.6</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08" name="Rectangle 462"/>
                    <p:cNvSpPr>
                      <a:spLocks noChangeArrowheads="1"/>
                    </p:cNvSpPr>
                    <p:nvPr/>
                  </p:nvSpPr>
                  <p:spPr bwMode="auto">
                    <a:xfrm>
                      <a:off x="24574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0.7</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09" name="Rectangle 464"/>
                    <p:cNvSpPr>
                      <a:spLocks noChangeArrowheads="1"/>
                    </p:cNvSpPr>
                    <p:nvPr/>
                  </p:nvSpPr>
                  <p:spPr bwMode="auto">
                    <a:xfrm>
                      <a:off x="27368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0.8</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98" name="Left Bracket 1197"/>
                  <p:cNvSpPr/>
                  <p:nvPr/>
                </p:nvSpPr>
                <p:spPr>
                  <a:xfrm rot="5400000" flipH="1">
                    <a:off x="1440811"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99" name="Left Bracket 1198"/>
                  <p:cNvSpPr/>
                  <p:nvPr/>
                </p:nvSpPr>
                <p:spPr>
                  <a:xfrm rot="5400000" flipH="1">
                    <a:off x="1722275"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100" name="Left Bracket 1199"/>
                  <p:cNvSpPr/>
                  <p:nvPr/>
                </p:nvSpPr>
                <p:spPr>
                  <a:xfrm rot="5400000" flipH="1">
                    <a:off x="2003739"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101" name="Left Bracket 1200"/>
                  <p:cNvSpPr/>
                  <p:nvPr/>
                </p:nvSpPr>
                <p:spPr>
                  <a:xfrm rot="5400000" flipH="1">
                    <a:off x="2285203"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102" name="Left Bracket 1201"/>
                  <p:cNvSpPr/>
                  <p:nvPr/>
                </p:nvSpPr>
                <p:spPr>
                  <a:xfrm rot="5400000" flipH="1">
                    <a:off x="2566667"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103" name="Left Bracket 1202"/>
                  <p:cNvSpPr/>
                  <p:nvPr/>
                </p:nvSpPr>
                <p:spPr>
                  <a:xfrm rot="5400000" flipH="1">
                    <a:off x="2848130"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grpSp>
            <p:sp>
              <p:nvSpPr>
                <p:cNvPr id="95" name="Rectangle 454"/>
                <p:cNvSpPr>
                  <a:spLocks noChangeArrowheads="1"/>
                </p:cNvSpPr>
                <p:nvPr/>
              </p:nvSpPr>
              <p:spPr bwMode="auto">
                <a:xfrm>
                  <a:off x="2107405" y="4536267"/>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96" name="Left Bracket 1195"/>
                <p:cNvSpPr/>
                <p:nvPr/>
              </p:nvSpPr>
              <p:spPr>
                <a:xfrm rot="5400000" flipH="1">
                  <a:off x="2133283" y="3793012"/>
                  <a:ext cx="64132" cy="1392230"/>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grpSp>
          <p:grpSp>
            <p:nvGrpSpPr>
              <p:cNvPr id="58" name="Group 1157"/>
              <p:cNvGrpSpPr/>
              <p:nvPr/>
            </p:nvGrpSpPr>
            <p:grpSpPr>
              <a:xfrm>
                <a:off x="2445922" y="4345971"/>
                <a:ext cx="1549398" cy="380115"/>
                <a:chOff x="1390650" y="4279263"/>
                <a:chExt cx="1549398" cy="380115"/>
              </a:xfrm>
            </p:grpSpPr>
            <p:grpSp>
              <p:nvGrpSpPr>
                <p:cNvPr id="78" name="Group 1177"/>
                <p:cNvGrpSpPr/>
                <p:nvPr/>
              </p:nvGrpSpPr>
              <p:grpSpPr>
                <a:xfrm>
                  <a:off x="1390650" y="4279263"/>
                  <a:ext cx="1549398" cy="175810"/>
                  <a:chOff x="1390650" y="4269737"/>
                  <a:chExt cx="1549398" cy="175810"/>
                </a:xfrm>
              </p:grpSpPr>
              <p:grpSp>
                <p:nvGrpSpPr>
                  <p:cNvPr id="81" name="Group 1180"/>
                  <p:cNvGrpSpPr/>
                  <p:nvPr/>
                </p:nvGrpSpPr>
                <p:grpSpPr>
                  <a:xfrm>
                    <a:off x="1390650" y="4322436"/>
                    <a:ext cx="1547620" cy="123111"/>
                    <a:chOff x="1333500" y="4546283"/>
                    <a:chExt cx="1547620" cy="123111"/>
                  </a:xfrm>
                </p:grpSpPr>
                <p:sp>
                  <p:nvSpPr>
                    <p:cNvPr id="88" name="Rectangle 454"/>
                    <p:cNvSpPr>
                      <a:spLocks noChangeArrowheads="1"/>
                    </p:cNvSpPr>
                    <p:nvPr/>
                  </p:nvSpPr>
                  <p:spPr bwMode="auto">
                    <a:xfrm>
                      <a:off x="13335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0.3</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89" name="Rectangle 456"/>
                    <p:cNvSpPr>
                      <a:spLocks noChangeArrowheads="1"/>
                    </p:cNvSpPr>
                    <p:nvPr/>
                  </p:nvSpPr>
                  <p:spPr bwMode="auto">
                    <a:xfrm>
                      <a:off x="16129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0.4</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90" name="Rectangle 458"/>
                    <p:cNvSpPr>
                      <a:spLocks noChangeArrowheads="1"/>
                    </p:cNvSpPr>
                    <p:nvPr/>
                  </p:nvSpPr>
                  <p:spPr bwMode="auto">
                    <a:xfrm>
                      <a:off x="18923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91" name="Rectangle 460"/>
                    <p:cNvSpPr>
                      <a:spLocks noChangeArrowheads="1"/>
                    </p:cNvSpPr>
                    <p:nvPr/>
                  </p:nvSpPr>
                  <p:spPr bwMode="auto">
                    <a:xfrm>
                      <a:off x="21780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0.6</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92" name="Rectangle 462"/>
                    <p:cNvSpPr>
                      <a:spLocks noChangeArrowheads="1"/>
                    </p:cNvSpPr>
                    <p:nvPr/>
                  </p:nvSpPr>
                  <p:spPr bwMode="auto">
                    <a:xfrm>
                      <a:off x="24574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0.7</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93" name="Rectangle 464"/>
                    <p:cNvSpPr>
                      <a:spLocks noChangeArrowheads="1"/>
                    </p:cNvSpPr>
                    <p:nvPr/>
                  </p:nvSpPr>
                  <p:spPr bwMode="auto">
                    <a:xfrm>
                      <a:off x="27368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0.8</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82" name="Left Bracket 1181"/>
                  <p:cNvSpPr/>
                  <p:nvPr/>
                </p:nvSpPr>
                <p:spPr>
                  <a:xfrm rot="5400000" flipH="1">
                    <a:off x="1440811"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83" name="Left Bracket 1182"/>
                  <p:cNvSpPr/>
                  <p:nvPr/>
                </p:nvSpPr>
                <p:spPr>
                  <a:xfrm rot="5400000" flipH="1">
                    <a:off x="1722275"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84" name="Left Bracket 1183"/>
                  <p:cNvSpPr/>
                  <p:nvPr/>
                </p:nvSpPr>
                <p:spPr>
                  <a:xfrm rot="5400000" flipH="1">
                    <a:off x="2003739"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85" name="Left Bracket 1184"/>
                  <p:cNvSpPr/>
                  <p:nvPr/>
                </p:nvSpPr>
                <p:spPr>
                  <a:xfrm rot="5400000" flipH="1">
                    <a:off x="2285203"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86" name="Left Bracket 1185"/>
                  <p:cNvSpPr/>
                  <p:nvPr/>
                </p:nvSpPr>
                <p:spPr>
                  <a:xfrm rot="5400000" flipH="1">
                    <a:off x="2566667"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87" name="Left Bracket 1186"/>
                  <p:cNvSpPr/>
                  <p:nvPr/>
                </p:nvSpPr>
                <p:spPr>
                  <a:xfrm rot="5400000" flipH="1">
                    <a:off x="2848130"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grpSp>
            <p:sp>
              <p:nvSpPr>
                <p:cNvPr id="79" name="Rectangle 454"/>
                <p:cNvSpPr>
                  <a:spLocks noChangeArrowheads="1"/>
                </p:cNvSpPr>
                <p:nvPr/>
              </p:nvSpPr>
              <p:spPr bwMode="auto">
                <a:xfrm>
                  <a:off x="2107405" y="4536267"/>
                  <a:ext cx="115416"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zh-CN" sz="800"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2</a:t>
                  </a: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80" name="Left Bracket 1179"/>
                <p:cNvSpPr/>
                <p:nvPr/>
              </p:nvSpPr>
              <p:spPr>
                <a:xfrm rot="5400000" flipH="1">
                  <a:off x="2133283" y="3793012"/>
                  <a:ext cx="64132" cy="1392230"/>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grpSp>
          <p:grpSp>
            <p:nvGrpSpPr>
              <p:cNvPr id="59" name="Group 1158"/>
              <p:cNvGrpSpPr/>
              <p:nvPr/>
            </p:nvGrpSpPr>
            <p:grpSpPr>
              <a:xfrm>
                <a:off x="4137800" y="4345971"/>
                <a:ext cx="1549398" cy="380115"/>
                <a:chOff x="1390650" y="4279263"/>
                <a:chExt cx="1549398" cy="380115"/>
              </a:xfrm>
            </p:grpSpPr>
            <p:grpSp>
              <p:nvGrpSpPr>
                <p:cNvPr id="62" name="Group 1161"/>
                <p:cNvGrpSpPr/>
                <p:nvPr/>
              </p:nvGrpSpPr>
              <p:grpSpPr>
                <a:xfrm>
                  <a:off x="1390650" y="4279263"/>
                  <a:ext cx="1549398" cy="175810"/>
                  <a:chOff x="1390650" y="4269737"/>
                  <a:chExt cx="1549398" cy="175810"/>
                </a:xfrm>
              </p:grpSpPr>
              <p:grpSp>
                <p:nvGrpSpPr>
                  <p:cNvPr id="65" name="Group 1164"/>
                  <p:cNvGrpSpPr/>
                  <p:nvPr/>
                </p:nvGrpSpPr>
                <p:grpSpPr>
                  <a:xfrm>
                    <a:off x="1390650" y="4322436"/>
                    <a:ext cx="1547620" cy="123111"/>
                    <a:chOff x="1333500" y="4546283"/>
                    <a:chExt cx="1547620" cy="123111"/>
                  </a:xfrm>
                </p:grpSpPr>
                <p:sp>
                  <p:nvSpPr>
                    <p:cNvPr id="72" name="Rectangle 454"/>
                    <p:cNvSpPr>
                      <a:spLocks noChangeArrowheads="1"/>
                    </p:cNvSpPr>
                    <p:nvPr/>
                  </p:nvSpPr>
                  <p:spPr bwMode="auto">
                    <a:xfrm>
                      <a:off x="13335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0.3</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3" name="Rectangle 456"/>
                    <p:cNvSpPr>
                      <a:spLocks noChangeArrowheads="1"/>
                    </p:cNvSpPr>
                    <p:nvPr/>
                  </p:nvSpPr>
                  <p:spPr bwMode="auto">
                    <a:xfrm>
                      <a:off x="16129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0.4</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4" name="Rectangle 458"/>
                    <p:cNvSpPr>
                      <a:spLocks noChangeArrowheads="1"/>
                    </p:cNvSpPr>
                    <p:nvPr/>
                  </p:nvSpPr>
                  <p:spPr bwMode="auto">
                    <a:xfrm>
                      <a:off x="18923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5" name="Rectangle 460"/>
                    <p:cNvSpPr>
                      <a:spLocks noChangeArrowheads="1"/>
                    </p:cNvSpPr>
                    <p:nvPr/>
                  </p:nvSpPr>
                  <p:spPr bwMode="auto">
                    <a:xfrm>
                      <a:off x="21780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0.6</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6" name="Rectangle 462"/>
                    <p:cNvSpPr>
                      <a:spLocks noChangeArrowheads="1"/>
                    </p:cNvSpPr>
                    <p:nvPr/>
                  </p:nvSpPr>
                  <p:spPr bwMode="auto">
                    <a:xfrm>
                      <a:off x="24574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0.7</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7" name="Rectangle 464"/>
                    <p:cNvSpPr>
                      <a:spLocks noChangeArrowheads="1"/>
                    </p:cNvSpPr>
                    <p:nvPr/>
                  </p:nvSpPr>
                  <p:spPr bwMode="auto">
                    <a:xfrm>
                      <a:off x="27368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0.8</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66" name="Left Bracket 1165"/>
                  <p:cNvSpPr/>
                  <p:nvPr/>
                </p:nvSpPr>
                <p:spPr>
                  <a:xfrm rot="5400000" flipH="1">
                    <a:off x="1440811"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7" name="Left Bracket 1166"/>
                  <p:cNvSpPr/>
                  <p:nvPr/>
                </p:nvSpPr>
                <p:spPr>
                  <a:xfrm rot="5400000" flipH="1">
                    <a:off x="1722275"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8" name="Left Bracket 1167"/>
                  <p:cNvSpPr/>
                  <p:nvPr/>
                </p:nvSpPr>
                <p:spPr>
                  <a:xfrm rot="5400000" flipH="1">
                    <a:off x="2003739"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9" name="Left Bracket 1168"/>
                  <p:cNvSpPr/>
                  <p:nvPr/>
                </p:nvSpPr>
                <p:spPr>
                  <a:xfrm rot="5400000" flipH="1">
                    <a:off x="2285203"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70" name="Left Bracket 1169"/>
                  <p:cNvSpPr/>
                  <p:nvPr/>
                </p:nvSpPr>
                <p:spPr>
                  <a:xfrm rot="5400000" flipH="1">
                    <a:off x="2566667"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71" name="Left Bracket 1170"/>
                  <p:cNvSpPr/>
                  <p:nvPr/>
                </p:nvSpPr>
                <p:spPr>
                  <a:xfrm rot="5400000" flipH="1">
                    <a:off x="2848130"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grpSp>
            <p:sp>
              <p:nvSpPr>
                <p:cNvPr id="63" name="Rectangle 454"/>
                <p:cNvSpPr>
                  <a:spLocks noChangeArrowheads="1"/>
                </p:cNvSpPr>
                <p:nvPr/>
              </p:nvSpPr>
              <p:spPr bwMode="auto">
                <a:xfrm>
                  <a:off x="2107405" y="4536267"/>
                  <a:ext cx="115416"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zh-CN" sz="800"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3</a:t>
                  </a: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4" name="Left Bracket 1163"/>
                <p:cNvSpPr/>
                <p:nvPr/>
              </p:nvSpPr>
              <p:spPr>
                <a:xfrm rot="5400000" flipH="1">
                  <a:off x="2133283" y="3793012"/>
                  <a:ext cx="64132" cy="1392230"/>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grpSp>
          <mc:AlternateContent xmlns:mc="http://schemas.openxmlformats.org/markup-compatibility/2006">
            <mc:Choice xmlns:a14="http://schemas.microsoft.com/office/drawing/2010/main" xmlns="" Requires="a14">
              <p:sp>
                <p:nvSpPr>
                  <p:cNvPr id="1160" name="TextBox 1159"/>
                  <p:cNvSpPr txBox="1"/>
                  <p:nvPr/>
                </p:nvSpPr>
                <p:spPr>
                  <a:xfrm>
                    <a:off x="209208" y="4346751"/>
                    <a:ext cx="549598" cy="220208"/>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GB" altLang="zh-CN" sz="1050" b="1" i="1">
                              <a:latin typeface="Cambria Math" panose="02040503050406030204" pitchFamily="18" charset="0"/>
                              <a:ea typeface="Arial Unicode MS" panose="020B0604020202020204" pitchFamily="34" charset="-122"/>
                              <a:cs typeface="Arial Unicode MS" panose="020B0604020202020204" pitchFamily="34" charset="-122"/>
                            </a:rPr>
                            <m:t>𝜷</m:t>
                          </m:r>
                        </m:oMath>
                      </m:oMathPara>
                    </a14:m>
                    <a:endParaRPr lang="zh-CN" altLang="en-US" sz="1050" b="1"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mc:Choice>
            <mc:Fallback>
              <p:sp>
                <p:nvSpPr>
                  <p:cNvPr id="60" name="TextBox 59"/>
                  <p:cNvSpPr txBox="1">
                    <a:spLocks noRot="1" noChangeAspect="1" noMove="1" noResize="1" noEditPoints="1" noAdjustHandles="1" noChangeArrowheads="1" noChangeShapeType="1" noTextEdit="1"/>
                  </p:cNvSpPr>
                  <p:nvPr/>
                </p:nvSpPr>
                <p:spPr>
                  <a:xfrm>
                    <a:off x="209208" y="4346751"/>
                    <a:ext cx="549598" cy="220208"/>
                  </a:xfrm>
                  <a:prstGeom prst="rect">
                    <a:avLst/>
                  </a:prstGeom>
                  <a:blipFill>
                    <a:blip r:embed="rId2"/>
                    <a:stretch>
                      <a:fillRect b="-7317"/>
                    </a:stretch>
                  </a:blipFill>
                </p:spPr>
                <p:txBody>
                  <a:bodyPr/>
                  <a:lstStyle/>
                  <a:p>
                    <a:r>
                      <a:rPr lang="zh-CN" altLang="en-US">
                        <a:noFill/>
                      </a:rPr>
                      <a:t> </a:t>
                    </a:r>
                  </a:p>
                </p:txBody>
              </p:sp>
            </mc:Fallback>
          </mc:AlternateContent>
          <p:sp>
            <p:nvSpPr>
              <p:cNvPr id="61" name="TextBox 60"/>
              <p:cNvSpPr txBox="1"/>
              <p:nvPr/>
            </p:nvSpPr>
            <p:spPr>
              <a:xfrm>
                <a:off x="354228" y="4545019"/>
                <a:ext cx="259558" cy="215444"/>
              </a:xfrm>
              <a:prstGeom prst="rect">
                <a:avLst/>
              </a:prstGeom>
              <a:noFill/>
            </p:spPr>
            <p:txBody>
              <a:bodyPr wrap="square" rtlCol="0">
                <a:spAutoFit/>
              </a:bodyPr>
              <a:lstStyle/>
              <a:p>
                <a:r>
                  <a:rPr lang="en-US" altLang="zh-CN" sz="800" b="1" dirty="0">
                    <a:latin typeface="Arial Unicode MS" panose="020B0604020202020204" pitchFamily="34" charset="-122"/>
                    <a:ea typeface="Arial Unicode MS" panose="020B0604020202020204" pitchFamily="34" charset="-122"/>
                    <a:cs typeface="Arial Unicode MS" panose="020B0604020202020204" pitchFamily="34" charset="-122"/>
                  </a:rPr>
                  <a:t>K</a:t>
                </a:r>
                <a:endParaRPr lang="zh-CN" altLang="en-US" sz="800" b="1"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grpSp>
        <p:nvGrpSpPr>
          <p:cNvPr id="8" name="Group 1305"/>
          <p:cNvGrpSpPr/>
          <p:nvPr/>
        </p:nvGrpSpPr>
        <p:grpSpPr>
          <a:xfrm>
            <a:off x="9554520" y="2420888"/>
            <a:ext cx="736615" cy="793715"/>
            <a:chOff x="5639888" y="2682875"/>
            <a:chExt cx="822325" cy="798513"/>
          </a:xfrm>
        </p:grpSpPr>
        <p:sp>
          <p:nvSpPr>
            <p:cNvPr id="9" name="Oval 358"/>
            <p:cNvSpPr>
              <a:spLocks noChangeArrowheads="1"/>
            </p:cNvSpPr>
            <p:nvPr/>
          </p:nvSpPr>
          <p:spPr bwMode="auto">
            <a:xfrm>
              <a:off x="5660525" y="2735263"/>
              <a:ext cx="41275" cy="41275"/>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360"/>
            <p:cNvSpPr>
              <a:spLocks/>
            </p:cNvSpPr>
            <p:nvPr/>
          </p:nvSpPr>
          <p:spPr bwMode="auto">
            <a:xfrm>
              <a:off x="5639888" y="2909888"/>
              <a:ext cx="82550" cy="61913"/>
            </a:xfrm>
            <a:custGeom>
              <a:avLst/>
              <a:gdLst>
                <a:gd name="T0" fmla="*/ 26 w 52"/>
                <a:gd name="T1" fmla="*/ 0 h 39"/>
                <a:gd name="T2" fmla="*/ 52 w 52"/>
                <a:gd name="T3" fmla="*/ 39 h 39"/>
                <a:gd name="T4" fmla="*/ 0 w 52"/>
                <a:gd name="T5" fmla="*/ 39 h 39"/>
                <a:gd name="T6" fmla="*/ 26 w 52"/>
                <a:gd name="T7" fmla="*/ 0 h 39"/>
              </a:gdLst>
              <a:ahLst/>
              <a:cxnLst>
                <a:cxn ang="0">
                  <a:pos x="T0" y="T1"/>
                </a:cxn>
                <a:cxn ang="0">
                  <a:pos x="T2" y="T3"/>
                </a:cxn>
                <a:cxn ang="0">
                  <a:pos x="T4" y="T5"/>
                </a:cxn>
                <a:cxn ang="0">
                  <a:pos x="T6" y="T7"/>
                </a:cxn>
              </a:cxnLst>
              <a:rect l="0" t="0" r="r" b="b"/>
              <a:pathLst>
                <a:path w="52" h="39">
                  <a:moveTo>
                    <a:pt x="26" y="0"/>
                  </a:moveTo>
                  <a:lnTo>
                    <a:pt x="52" y="39"/>
                  </a:lnTo>
                  <a:lnTo>
                    <a:pt x="0" y="39"/>
                  </a:lnTo>
                  <a:lnTo>
                    <a:pt x="2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Rectangle 362"/>
            <p:cNvSpPr>
              <a:spLocks noChangeArrowheads="1"/>
            </p:cNvSpPr>
            <p:nvPr/>
          </p:nvSpPr>
          <p:spPr bwMode="auto">
            <a:xfrm>
              <a:off x="5651000" y="3116263"/>
              <a:ext cx="61913" cy="61913"/>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65"/>
            <p:cNvSpPr>
              <a:spLocks/>
            </p:cNvSpPr>
            <p:nvPr/>
          </p:nvSpPr>
          <p:spPr bwMode="auto">
            <a:xfrm>
              <a:off x="5651000" y="3311525"/>
              <a:ext cx="61913" cy="61913"/>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Rectangle 366"/>
            <p:cNvSpPr>
              <a:spLocks noChangeArrowheads="1"/>
            </p:cNvSpPr>
            <p:nvPr/>
          </p:nvSpPr>
          <p:spPr bwMode="auto">
            <a:xfrm>
              <a:off x="5876425" y="2682875"/>
              <a:ext cx="277813" cy="200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ARI</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4" name="Rectangle 367"/>
            <p:cNvSpPr>
              <a:spLocks noChangeArrowheads="1"/>
            </p:cNvSpPr>
            <p:nvPr/>
          </p:nvSpPr>
          <p:spPr bwMode="auto">
            <a:xfrm>
              <a:off x="5876425" y="2878138"/>
              <a:ext cx="585788" cy="200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Jaccard</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5" name="Rectangle 368"/>
            <p:cNvSpPr>
              <a:spLocks noChangeArrowheads="1"/>
            </p:cNvSpPr>
            <p:nvPr/>
          </p:nvSpPr>
          <p:spPr bwMode="auto">
            <a:xfrm>
              <a:off x="5876425" y="3074988"/>
              <a:ext cx="427038" cy="200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Purity</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16" name="Rectangle 369"/>
            <p:cNvSpPr>
              <a:spLocks noChangeArrowheads="1"/>
            </p:cNvSpPr>
            <p:nvPr/>
          </p:nvSpPr>
          <p:spPr bwMode="auto">
            <a:xfrm>
              <a:off x="5876425" y="3281363"/>
              <a:ext cx="306388" cy="200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NMI</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564" name="Group 1302"/>
          <p:cNvGrpSpPr/>
          <p:nvPr/>
        </p:nvGrpSpPr>
        <p:grpSpPr>
          <a:xfrm>
            <a:off x="72083" y="900943"/>
            <a:ext cx="5828366" cy="4184023"/>
            <a:chOff x="6096000" y="1066800"/>
            <a:chExt cx="6357938" cy="4168799"/>
          </a:xfrm>
        </p:grpSpPr>
        <p:grpSp>
          <p:nvGrpSpPr>
            <p:cNvPr id="574" name="Group 515"/>
            <p:cNvGrpSpPr>
              <a:grpSpLocks noChangeAspect="1"/>
            </p:cNvGrpSpPr>
            <p:nvPr/>
          </p:nvGrpSpPr>
          <p:grpSpPr bwMode="auto">
            <a:xfrm>
              <a:off x="6096000" y="1066800"/>
              <a:ext cx="6357938" cy="4168799"/>
              <a:chOff x="3840" y="672"/>
              <a:chExt cx="4005" cy="2626"/>
            </a:xfrm>
          </p:grpSpPr>
          <p:sp>
            <p:nvSpPr>
              <p:cNvPr id="667" name="AutoShape 514"/>
              <p:cNvSpPr>
                <a:spLocks noChangeAspect="1" noChangeArrowheads="1" noTextEdit="1"/>
              </p:cNvSpPr>
              <p:nvPr/>
            </p:nvSpPr>
            <p:spPr bwMode="auto">
              <a:xfrm>
                <a:off x="3840" y="672"/>
                <a:ext cx="4005" cy="23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668" name="Group 716"/>
              <p:cNvGrpSpPr>
                <a:grpSpLocks/>
              </p:cNvGrpSpPr>
              <p:nvPr/>
            </p:nvGrpSpPr>
            <p:grpSpPr bwMode="auto">
              <a:xfrm>
                <a:off x="4200" y="1037"/>
                <a:ext cx="3073" cy="530"/>
                <a:chOff x="4200" y="1037"/>
                <a:chExt cx="3073" cy="530"/>
              </a:xfrm>
            </p:grpSpPr>
            <p:sp>
              <p:nvSpPr>
                <p:cNvPr id="920" name="Freeform 516"/>
                <p:cNvSpPr>
                  <a:spLocks/>
                </p:cNvSpPr>
                <p:nvPr/>
              </p:nvSpPr>
              <p:spPr bwMode="auto">
                <a:xfrm>
                  <a:off x="4208" y="1202"/>
                  <a:ext cx="3065" cy="193"/>
                </a:xfrm>
                <a:custGeom>
                  <a:avLst/>
                  <a:gdLst>
                    <a:gd name="T0" fmla="*/ 0 w 766"/>
                    <a:gd name="T1" fmla="*/ 32 h 48"/>
                    <a:gd name="T2" fmla="*/ 21 w 766"/>
                    <a:gd name="T3" fmla="*/ 9 h 48"/>
                    <a:gd name="T4" fmla="*/ 43 w 766"/>
                    <a:gd name="T5" fmla="*/ 12 h 48"/>
                    <a:gd name="T6" fmla="*/ 65 w 766"/>
                    <a:gd name="T7" fmla="*/ 7 h 48"/>
                    <a:gd name="T8" fmla="*/ 87 w 766"/>
                    <a:gd name="T9" fmla="*/ 33 h 48"/>
                    <a:gd name="T10" fmla="*/ 109 w 766"/>
                    <a:gd name="T11" fmla="*/ 33 h 48"/>
                    <a:gd name="T12" fmla="*/ 131 w 766"/>
                    <a:gd name="T13" fmla="*/ 36 h 48"/>
                    <a:gd name="T14" fmla="*/ 153 w 766"/>
                    <a:gd name="T15" fmla="*/ 36 h 48"/>
                    <a:gd name="T16" fmla="*/ 175 w 766"/>
                    <a:gd name="T17" fmla="*/ 0 h 48"/>
                    <a:gd name="T18" fmla="*/ 197 w 766"/>
                    <a:gd name="T19" fmla="*/ 39 h 48"/>
                    <a:gd name="T20" fmla="*/ 219 w 766"/>
                    <a:gd name="T21" fmla="*/ 7 h 48"/>
                    <a:gd name="T22" fmla="*/ 241 w 766"/>
                    <a:gd name="T23" fmla="*/ 8 h 48"/>
                    <a:gd name="T24" fmla="*/ 262 w 766"/>
                    <a:gd name="T25" fmla="*/ 35 h 48"/>
                    <a:gd name="T26" fmla="*/ 284 w 766"/>
                    <a:gd name="T27" fmla="*/ 20 h 48"/>
                    <a:gd name="T28" fmla="*/ 306 w 766"/>
                    <a:gd name="T29" fmla="*/ 18 h 48"/>
                    <a:gd name="T30" fmla="*/ 328 w 766"/>
                    <a:gd name="T31" fmla="*/ 19 h 48"/>
                    <a:gd name="T32" fmla="*/ 350 w 766"/>
                    <a:gd name="T33" fmla="*/ 36 h 48"/>
                    <a:gd name="T34" fmla="*/ 372 w 766"/>
                    <a:gd name="T35" fmla="*/ 36 h 48"/>
                    <a:gd name="T36" fmla="*/ 394 w 766"/>
                    <a:gd name="T37" fmla="*/ 37 h 48"/>
                    <a:gd name="T38" fmla="*/ 416 w 766"/>
                    <a:gd name="T39" fmla="*/ 37 h 48"/>
                    <a:gd name="T40" fmla="*/ 438 w 766"/>
                    <a:gd name="T41" fmla="*/ 40 h 48"/>
                    <a:gd name="T42" fmla="*/ 460 w 766"/>
                    <a:gd name="T43" fmla="*/ 3 h 48"/>
                    <a:gd name="T44" fmla="*/ 482 w 766"/>
                    <a:gd name="T45" fmla="*/ 47 h 48"/>
                    <a:gd name="T46" fmla="*/ 503 w 766"/>
                    <a:gd name="T47" fmla="*/ 9 h 48"/>
                    <a:gd name="T48" fmla="*/ 525 w 766"/>
                    <a:gd name="T49" fmla="*/ 26 h 48"/>
                    <a:gd name="T50" fmla="*/ 547 w 766"/>
                    <a:gd name="T51" fmla="*/ 23 h 48"/>
                    <a:gd name="T52" fmla="*/ 569 w 766"/>
                    <a:gd name="T53" fmla="*/ 29 h 48"/>
                    <a:gd name="T54" fmla="*/ 591 w 766"/>
                    <a:gd name="T55" fmla="*/ 28 h 48"/>
                    <a:gd name="T56" fmla="*/ 613 w 766"/>
                    <a:gd name="T57" fmla="*/ 41 h 48"/>
                    <a:gd name="T58" fmla="*/ 635 w 766"/>
                    <a:gd name="T59" fmla="*/ 39 h 48"/>
                    <a:gd name="T60" fmla="*/ 657 w 766"/>
                    <a:gd name="T61" fmla="*/ 40 h 48"/>
                    <a:gd name="T62" fmla="*/ 679 w 766"/>
                    <a:gd name="T63" fmla="*/ 45 h 48"/>
                    <a:gd name="T64" fmla="*/ 701 w 766"/>
                    <a:gd name="T65" fmla="*/ 3 h 48"/>
                    <a:gd name="T66" fmla="*/ 723 w 766"/>
                    <a:gd name="T67" fmla="*/ 48 h 48"/>
                    <a:gd name="T68" fmla="*/ 744 w 766"/>
                    <a:gd name="T69" fmla="*/ 18 h 48"/>
                    <a:gd name="T70" fmla="*/ 766 w 766"/>
                    <a:gd name="T7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6" h="48">
                      <a:moveTo>
                        <a:pt x="0" y="32"/>
                      </a:moveTo>
                      <a:lnTo>
                        <a:pt x="21" y="9"/>
                      </a:lnTo>
                      <a:lnTo>
                        <a:pt x="43" y="12"/>
                      </a:lnTo>
                      <a:lnTo>
                        <a:pt x="65" y="7"/>
                      </a:lnTo>
                      <a:lnTo>
                        <a:pt x="87" y="33"/>
                      </a:lnTo>
                      <a:lnTo>
                        <a:pt x="109" y="33"/>
                      </a:lnTo>
                      <a:lnTo>
                        <a:pt x="131" y="36"/>
                      </a:lnTo>
                      <a:lnTo>
                        <a:pt x="153" y="36"/>
                      </a:lnTo>
                      <a:lnTo>
                        <a:pt x="175" y="0"/>
                      </a:lnTo>
                      <a:lnTo>
                        <a:pt x="197" y="39"/>
                      </a:lnTo>
                      <a:lnTo>
                        <a:pt x="219" y="7"/>
                      </a:lnTo>
                      <a:lnTo>
                        <a:pt x="241" y="8"/>
                      </a:lnTo>
                      <a:lnTo>
                        <a:pt x="262" y="35"/>
                      </a:lnTo>
                      <a:lnTo>
                        <a:pt x="284" y="20"/>
                      </a:lnTo>
                      <a:lnTo>
                        <a:pt x="306" y="18"/>
                      </a:lnTo>
                      <a:lnTo>
                        <a:pt x="328" y="19"/>
                      </a:lnTo>
                      <a:lnTo>
                        <a:pt x="350" y="36"/>
                      </a:lnTo>
                      <a:lnTo>
                        <a:pt x="372" y="36"/>
                      </a:lnTo>
                      <a:lnTo>
                        <a:pt x="394" y="37"/>
                      </a:lnTo>
                      <a:lnTo>
                        <a:pt x="416" y="37"/>
                      </a:lnTo>
                      <a:lnTo>
                        <a:pt x="438" y="40"/>
                      </a:lnTo>
                      <a:lnTo>
                        <a:pt x="460" y="3"/>
                      </a:lnTo>
                      <a:lnTo>
                        <a:pt x="482" y="47"/>
                      </a:lnTo>
                      <a:lnTo>
                        <a:pt x="503" y="9"/>
                      </a:lnTo>
                      <a:lnTo>
                        <a:pt x="525" y="26"/>
                      </a:lnTo>
                      <a:lnTo>
                        <a:pt x="547" y="23"/>
                      </a:lnTo>
                      <a:lnTo>
                        <a:pt x="569" y="29"/>
                      </a:lnTo>
                      <a:lnTo>
                        <a:pt x="591" y="28"/>
                      </a:lnTo>
                      <a:lnTo>
                        <a:pt x="613" y="41"/>
                      </a:lnTo>
                      <a:lnTo>
                        <a:pt x="635" y="39"/>
                      </a:lnTo>
                      <a:lnTo>
                        <a:pt x="657" y="40"/>
                      </a:lnTo>
                      <a:lnTo>
                        <a:pt x="679" y="45"/>
                      </a:lnTo>
                      <a:lnTo>
                        <a:pt x="701" y="3"/>
                      </a:lnTo>
                      <a:lnTo>
                        <a:pt x="723" y="48"/>
                      </a:lnTo>
                      <a:lnTo>
                        <a:pt x="744" y="18"/>
                      </a:lnTo>
                      <a:lnTo>
                        <a:pt x="766" y="48"/>
                      </a:lnTo>
                    </a:path>
                  </a:pathLst>
                </a:custGeom>
                <a:noFill/>
                <a:ln w="6350" cap="flat">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21" name="Freeform 517"/>
                <p:cNvSpPr>
                  <a:spLocks noEditPoints="1"/>
                </p:cNvSpPr>
                <p:nvPr/>
              </p:nvSpPr>
              <p:spPr bwMode="auto">
                <a:xfrm>
                  <a:off x="4212" y="1350"/>
                  <a:ext cx="3061" cy="217"/>
                </a:xfrm>
                <a:custGeom>
                  <a:avLst/>
                  <a:gdLst>
                    <a:gd name="T0" fmla="*/ 12 w 765"/>
                    <a:gd name="T1" fmla="*/ 21 h 54"/>
                    <a:gd name="T2" fmla="*/ 24 w 765"/>
                    <a:gd name="T3" fmla="*/ 11 h 54"/>
                    <a:gd name="T4" fmla="*/ 42 w 765"/>
                    <a:gd name="T5" fmla="*/ 17 h 54"/>
                    <a:gd name="T6" fmla="*/ 60 w 765"/>
                    <a:gd name="T7" fmla="*/ 11 h 54"/>
                    <a:gd name="T8" fmla="*/ 73 w 765"/>
                    <a:gd name="T9" fmla="*/ 22 h 54"/>
                    <a:gd name="T10" fmla="*/ 86 w 765"/>
                    <a:gd name="T11" fmla="*/ 38 h 54"/>
                    <a:gd name="T12" fmla="*/ 104 w 765"/>
                    <a:gd name="T13" fmla="*/ 38 h 54"/>
                    <a:gd name="T14" fmla="*/ 122 w 765"/>
                    <a:gd name="T15" fmla="*/ 40 h 54"/>
                    <a:gd name="T16" fmla="*/ 138 w 765"/>
                    <a:gd name="T17" fmla="*/ 41 h 54"/>
                    <a:gd name="T18" fmla="*/ 154 w 765"/>
                    <a:gd name="T19" fmla="*/ 37 h 54"/>
                    <a:gd name="T20" fmla="*/ 164 w 765"/>
                    <a:gd name="T21" fmla="*/ 19 h 54"/>
                    <a:gd name="T22" fmla="*/ 173 w 765"/>
                    <a:gd name="T23" fmla="*/ 1 h 54"/>
                    <a:gd name="T24" fmla="*/ 181 w 765"/>
                    <a:gd name="T25" fmla="*/ 14 h 54"/>
                    <a:gd name="T26" fmla="*/ 190 w 765"/>
                    <a:gd name="T27" fmla="*/ 32 h 54"/>
                    <a:gd name="T28" fmla="*/ 199 w 765"/>
                    <a:gd name="T29" fmla="*/ 40 h 54"/>
                    <a:gd name="T30" fmla="*/ 209 w 765"/>
                    <a:gd name="T31" fmla="*/ 22 h 54"/>
                    <a:gd name="T32" fmla="*/ 218 w 765"/>
                    <a:gd name="T33" fmla="*/ 7 h 54"/>
                    <a:gd name="T34" fmla="*/ 236 w 765"/>
                    <a:gd name="T35" fmla="*/ 9 h 54"/>
                    <a:gd name="T36" fmla="*/ 249 w 765"/>
                    <a:gd name="T37" fmla="*/ 24 h 54"/>
                    <a:gd name="T38" fmla="*/ 261 w 765"/>
                    <a:gd name="T39" fmla="*/ 41 h 54"/>
                    <a:gd name="T40" fmla="*/ 279 w 765"/>
                    <a:gd name="T41" fmla="*/ 29 h 54"/>
                    <a:gd name="T42" fmla="*/ 295 w 765"/>
                    <a:gd name="T43" fmla="*/ 24 h 54"/>
                    <a:gd name="T44" fmla="*/ 313 w 765"/>
                    <a:gd name="T45" fmla="*/ 23 h 54"/>
                    <a:gd name="T46" fmla="*/ 329 w 765"/>
                    <a:gd name="T47" fmla="*/ 26 h 54"/>
                    <a:gd name="T48" fmla="*/ 347 w 765"/>
                    <a:gd name="T49" fmla="*/ 39 h 54"/>
                    <a:gd name="T50" fmla="*/ 365 w 765"/>
                    <a:gd name="T51" fmla="*/ 41 h 54"/>
                    <a:gd name="T52" fmla="*/ 381 w 765"/>
                    <a:gd name="T53" fmla="*/ 42 h 54"/>
                    <a:gd name="T54" fmla="*/ 399 w 765"/>
                    <a:gd name="T55" fmla="*/ 43 h 54"/>
                    <a:gd name="T56" fmla="*/ 415 w 765"/>
                    <a:gd name="T57" fmla="*/ 43 h 54"/>
                    <a:gd name="T58" fmla="*/ 433 w 765"/>
                    <a:gd name="T59" fmla="*/ 45 h 54"/>
                    <a:gd name="T60" fmla="*/ 444 w 765"/>
                    <a:gd name="T61" fmla="*/ 32 h 54"/>
                    <a:gd name="T62" fmla="*/ 453 w 765"/>
                    <a:gd name="T63" fmla="*/ 14 h 54"/>
                    <a:gd name="T64" fmla="*/ 462 w 765"/>
                    <a:gd name="T65" fmla="*/ 9 h 54"/>
                    <a:gd name="T66" fmla="*/ 470 w 765"/>
                    <a:gd name="T67" fmla="*/ 27 h 54"/>
                    <a:gd name="T68" fmla="*/ 477 w 765"/>
                    <a:gd name="T69" fmla="*/ 45 h 54"/>
                    <a:gd name="T70" fmla="*/ 485 w 765"/>
                    <a:gd name="T71" fmla="*/ 45 h 54"/>
                    <a:gd name="T72" fmla="*/ 494 w 765"/>
                    <a:gd name="T73" fmla="*/ 27 h 54"/>
                    <a:gd name="T74" fmla="*/ 502 w 765"/>
                    <a:gd name="T75" fmla="*/ 10 h 54"/>
                    <a:gd name="T76" fmla="*/ 518 w 765"/>
                    <a:gd name="T77" fmla="*/ 27 h 54"/>
                    <a:gd name="T78" fmla="*/ 536 w 765"/>
                    <a:gd name="T79" fmla="*/ 31 h 54"/>
                    <a:gd name="T80" fmla="*/ 552 w 765"/>
                    <a:gd name="T81" fmla="*/ 32 h 54"/>
                    <a:gd name="T82" fmla="*/ 570 w 765"/>
                    <a:gd name="T83" fmla="*/ 36 h 54"/>
                    <a:gd name="T84" fmla="*/ 588 w 765"/>
                    <a:gd name="T85" fmla="*/ 35 h 54"/>
                    <a:gd name="T86" fmla="*/ 604 w 765"/>
                    <a:gd name="T87" fmla="*/ 43 h 54"/>
                    <a:gd name="T88" fmla="*/ 622 w 765"/>
                    <a:gd name="T89" fmla="*/ 46 h 54"/>
                    <a:gd name="T90" fmla="*/ 638 w 765"/>
                    <a:gd name="T91" fmla="*/ 45 h 54"/>
                    <a:gd name="T92" fmla="*/ 656 w 765"/>
                    <a:gd name="T93" fmla="*/ 46 h 54"/>
                    <a:gd name="T94" fmla="*/ 674 w 765"/>
                    <a:gd name="T95" fmla="*/ 50 h 54"/>
                    <a:gd name="T96" fmla="*/ 683 w 765"/>
                    <a:gd name="T97" fmla="*/ 39 h 54"/>
                    <a:gd name="T98" fmla="*/ 692 w 765"/>
                    <a:gd name="T99" fmla="*/ 21 h 54"/>
                    <a:gd name="T100" fmla="*/ 700 w 765"/>
                    <a:gd name="T101" fmla="*/ 3 h 54"/>
                    <a:gd name="T102" fmla="*/ 707 w 765"/>
                    <a:gd name="T103" fmla="*/ 19 h 54"/>
                    <a:gd name="T104" fmla="*/ 715 w 765"/>
                    <a:gd name="T105" fmla="*/ 37 h 54"/>
                    <a:gd name="T106" fmla="*/ 722 w 765"/>
                    <a:gd name="T107" fmla="*/ 54 h 54"/>
                    <a:gd name="T108" fmla="*/ 733 w 765"/>
                    <a:gd name="T109" fmla="*/ 37 h 54"/>
                    <a:gd name="T110" fmla="*/ 743 w 765"/>
                    <a:gd name="T111" fmla="*/ 21 h 54"/>
                    <a:gd name="T112" fmla="*/ 755 w 765"/>
                    <a:gd name="T113" fmla="*/ 3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65" h="54">
                      <a:moveTo>
                        <a:pt x="2" y="35"/>
                      </a:moveTo>
                      <a:lnTo>
                        <a:pt x="3" y="33"/>
                      </a:lnTo>
                      <a:moveTo>
                        <a:pt x="5" y="31"/>
                      </a:moveTo>
                      <a:lnTo>
                        <a:pt x="6" y="29"/>
                      </a:lnTo>
                      <a:moveTo>
                        <a:pt x="8" y="27"/>
                      </a:moveTo>
                      <a:lnTo>
                        <a:pt x="9" y="25"/>
                      </a:lnTo>
                      <a:moveTo>
                        <a:pt x="11" y="23"/>
                      </a:moveTo>
                      <a:lnTo>
                        <a:pt x="12" y="21"/>
                      </a:lnTo>
                      <a:moveTo>
                        <a:pt x="13" y="19"/>
                      </a:moveTo>
                      <a:lnTo>
                        <a:pt x="15" y="17"/>
                      </a:lnTo>
                      <a:moveTo>
                        <a:pt x="16" y="15"/>
                      </a:moveTo>
                      <a:lnTo>
                        <a:pt x="18" y="13"/>
                      </a:lnTo>
                      <a:moveTo>
                        <a:pt x="19" y="11"/>
                      </a:moveTo>
                      <a:lnTo>
                        <a:pt x="20" y="10"/>
                      </a:lnTo>
                      <a:lnTo>
                        <a:pt x="20" y="10"/>
                      </a:lnTo>
                      <a:moveTo>
                        <a:pt x="22" y="11"/>
                      </a:moveTo>
                      <a:lnTo>
                        <a:pt x="24" y="11"/>
                      </a:lnTo>
                      <a:moveTo>
                        <a:pt x="26" y="12"/>
                      </a:moveTo>
                      <a:lnTo>
                        <a:pt x="28" y="13"/>
                      </a:lnTo>
                      <a:moveTo>
                        <a:pt x="30" y="13"/>
                      </a:moveTo>
                      <a:lnTo>
                        <a:pt x="32" y="14"/>
                      </a:lnTo>
                      <a:moveTo>
                        <a:pt x="34" y="14"/>
                      </a:moveTo>
                      <a:lnTo>
                        <a:pt x="36" y="15"/>
                      </a:lnTo>
                      <a:moveTo>
                        <a:pt x="38" y="16"/>
                      </a:moveTo>
                      <a:lnTo>
                        <a:pt x="40" y="16"/>
                      </a:lnTo>
                      <a:moveTo>
                        <a:pt x="42" y="17"/>
                      </a:moveTo>
                      <a:lnTo>
                        <a:pt x="44" y="16"/>
                      </a:lnTo>
                      <a:moveTo>
                        <a:pt x="46" y="16"/>
                      </a:moveTo>
                      <a:lnTo>
                        <a:pt x="48" y="15"/>
                      </a:lnTo>
                      <a:moveTo>
                        <a:pt x="50" y="14"/>
                      </a:moveTo>
                      <a:lnTo>
                        <a:pt x="52" y="14"/>
                      </a:lnTo>
                      <a:moveTo>
                        <a:pt x="54" y="13"/>
                      </a:moveTo>
                      <a:lnTo>
                        <a:pt x="56" y="13"/>
                      </a:lnTo>
                      <a:moveTo>
                        <a:pt x="58" y="12"/>
                      </a:moveTo>
                      <a:lnTo>
                        <a:pt x="60" y="11"/>
                      </a:lnTo>
                      <a:moveTo>
                        <a:pt x="62" y="11"/>
                      </a:moveTo>
                      <a:lnTo>
                        <a:pt x="64" y="10"/>
                      </a:lnTo>
                      <a:lnTo>
                        <a:pt x="64" y="10"/>
                      </a:lnTo>
                      <a:moveTo>
                        <a:pt x="66" y="12"/>
                      </a:moveTo>
                      <a:lnTo>
                        <a:pt x="67" y="14"/>
                      </a:lnTo>
                      <a:moveTo>
                        <a:pt x="69" y="16"/>
                      </a:moveTo>
                      <a:lnTo>
                        <a:pt x="70" y="18"/>
                      </a:lnTo>
                      <a:moveTo>
                        <a:pt x="72" y="20"/>
                      </a:moveTo>
                      <a:lnTo>
                        <a:pt x="73" y="22"/>
                      </a:lnTo>
                      <a:moveTo>
                        <a:pt x="75" y="24"/>
                      </a:moveTo>
                      <a:lnTo>
                        <a:pt x="77" y="26"/>
                      </a:lnTo>
                      <a:moveTo>
                        <a:pt x="78" y="28"/>
                      </a:moveTo>
                      <a:lnTo>
                        <a:pt x="80" y="30"/>
                      </a:lnTo>
                      <a:moveTo>
                        <a:pt x="81" y="32"/>
                      </a:moveTo>
                      <a:lnTo>
                        <a:pt x="83" y="34"/>
                      </a:lnTo>
                      <a:moveTo>
                        <a:pt x="84" y="36"/>
                      </a:moveTo>
                      <a:lnTo>
                        <a:pt x="86" y="38"/>
                      </a:lnTo>
                      <a:lnTo>
                        <a:pt x="86" y="38"/>
                      </a:lnTo>
                      <a:moveTo>
                        <a:pt x="88" y="38"/>
                      </a:moveTo>
                      <a:lnTo>
                        <a:pt x="90" y="38"/>
                      </a:lnTo>
                      <a:moveTo>
                        <a:pt x="92" y="38"/>
                      </a:moveTo>
                      <a:lnTo>
                        <a:pt x="94" y="38"/>
                      </a:lnTo>
                      <a:moveTo>
                        <a:pt x="96" y="38"/>
                      </a:moveTo>
                      <a:lnTo>
                        <a:pt x="98" y="38"/>
                      </a:lnTo>
                      <a:moveTo>
                        <a:pt x="100" y="38"/>
                      </a:moveTo>
                      <a:lnTo>
                        <a:pt x="102" y="38"/>
                      </a:lnTo>
                      <a:moveTo>
                        <a:pt x="104" y="38"/>
                      </a:moveTo>
                      <a:lnTo>
                        <a:pt x="106" y="38"/>
                      </a:lnTo>
                      <a:moveTo>
                        <a:pt x="108" y="38"/>
                      </a:moveTo>
                      <a:lnTo>
                        <a:pt x="110" y="38"/>
                      </a:lnTo>
                      <a:moveTo>
                        <a:pt x="112" y="39"/>
                      </a:moveTo>
                      <a:lnTo>
                        <a:pt x="114" y="39"/>
                      </a:lnTo>
                      <a:moveTo>
                        <a:pt x="116" y="39"/>
                      </a:moveTo>
                      <a:lnTo>
                        <a:pt x="118" y="39"/>
                      </a:lnTo>
                      <a:moveTo>
                        <a:pt x="120" y="40"/>
                      </a:moveTo>
                      <a:lnTo>
                        <a:pt x="122" y="40"/>
                      </a:lnTo>
                      <a:moveTo>
                        <a:pt x="124" y="40"/>
                      </a:moveTo>
                      <a:lnTo>
                        <a:pt x="126" y="40"/>
                      </a:lnTo>
                      <a:moveTo>
                        <a:pt x="128" y="41"/>
                      </a:moveTo>
                      <a:lnTo>
                        <a:pt x="130" y="41"/>
                      </a:lnTo>
                      <a:lnTo>
                        <a:pt x="130" y="41"/>
                      </a:lnTo>
                      <a:moveTo>
                        <a:pt x="132" y="41"/>
                      </a:moveTo>
                      <a:lnTo>
                        <a:pt x="134" y="41"/>
                      </a:lnTo>
                      <a:moveTo>
                        <a:pt x="136" y="41"/>
                      </a:moveTo>
                      <a:lnTo>
                        <a:pt x="138" y="41"/>
                      </a:lnTo>
                      <a:moveTo>
                        <a:pt x="140" y="41"/>
                      </a:moveTo>
                      <a:lnTo>
                        <a:pt x="142" y="41"/>
                      </a:lnTo>
                      <a:moveTo>
                        <a:pt x="144" y="41"/>
                      </a:moveTo>
                      <a:lnTo>
                        <a:pt x="146" y="41"/>
                      </a:lnTo>
                      <a:moveTo>
                        <a:pt x="148" y="41"/>
                      </a:moveTo>
                      <a:lnTo>
                        <a:pt x="150" y="41"/>
                      </a:lnTo>
                      <a:moveTo>
                        <a:pt x="152" y="41"/>
                      </a:moveTo>
                      <a:lnTo>
                        <a:pt x="153" y="39"/>
                      </a:lnTo>
                      <a:moveTo>
                        <a:pt x="154" y="37"/>
                      </a:moveTo>
                      <a:lnTo>
                        <a:pt x="155" y="35"/>
                      </a:lnTo>
                      <a:moveTo>
                        <a:pt x="156" y="33"/>
                      </a:moveTo>
                      <a:lnTo>
                        <a:pt x="157" y="31"/>
                      </a:lnTo>
                      <a:moveTo>
                        <a:pt x="158" y="29"/>
                      </a:moveTo>
                      <a:lnTo>
                        <a:pt x="160" y="27"/>
                      </a:lnTo>
                      <a:moveTo>
                        <a:pt x="161" y="25"/>
                      </a:moveTo>
                      <a:lnTo>
                        <a:pt x="162" y="23"/>
                      </a:lnTo>
                      <a:moveTo>
                        <a:pt x="163" y="21"/>
                      </a:moveTo>
                      <a:lnTo>
                        <a:pt x="164" y="19"/>
                      </a:lnTo>
                      <a:moveTo>
                        <a:pt x="165" y="17"/>
                      </a:moveTo>
                      <a:lnTo>
                        <a:pt x="166" y="15"/>
                      </a:lnTo>
                      <a:moveTo>
                        <a:pt x="167" y="13"/>
                      </a:moveTo>
                      <a:lnTo>
                        <a:pt x="168" y="11"/>
                      </a:lnTo>
                      <a:moveTo>
                        <a:pt x="169" y="9"/>
                      </a:moveTo>
                      <a:lnTo>
                        <a:pt x="170" y="7"/>
                      </a:lnTo>
                      <a:moveTo>
                        <a:pt x="171" y="5"/>
                      </a:moveTo>
                      <a:lnTo>
                        <a:pt x="172" y="3"/>
                      </a:lnTo>
                      <a:moveTo>
                        <a:pt x="173" y="1"/>
                      </a:moveTo>
                      <a:lnTo>
                        <a:pt x="174" y="0"/>
                      </a:lnTo>
                      <a:lnTo>
                        <a:pt x="174" y="0"/>
                      </a:lnTo>
                      <a:moveTo>
                        <a:pt x="175" y="2"/>
                      </a:moveTo>
                      <a:lnTo>
                        <a:pt x="176" y="4"/>
                      </a:lnTo>
                      <a:moveTo>
                        <a:pt x="177" y="6"/>
                      </a:moveTo>
                      <a:lnTo>
                        <a:pt x="178" y="8"/>
                      </a:lnTo>
                      <a:moveTo>
                        <a:pt x="179" y="10"/>
                      </a:moveTo>
                      <a:lnTo>
                        <a:pt x="180" y="12"/>
                      </a:lnTo>
                      <a:moveTo>
                        <a:pt x="181" y="14"/>
                      </a:moveTo>
                      <a:lnTo>
                        <a:pt x="182" y="16"/>
                      </a:lnTo>
                      <a:moveTo>
                        <a:pt x="183" y="18"/>
                      </a:moveTo>
                      <a:lnTo>
                        <a:pt x="184" y="20"/>
                      </a:lnTo>
                      <a:moveTo>
                        <a:pt x="185" y="22"/>
                      </a:moveTo>
                      <a:lnTo>
                        <a:pt x="186" y="24"/>
                      </a:lnTo>
                      <a:moveTo>
                        <a:pt x="187" y="26"/>
                      </a:moveTo>
                      <a:lnTo>
                        <a:pt x="188" y="28"/>
                      </a:lnTo>
                      <a:moveTo>
                        <a:pt x="189" y="30"/>
                      </a:moveTo>
                      <a:lnTo>
                        <a:pt x="190" y="32"/>
                      </a:lnTo>
                      <a:moveTo>
                        <a:pt x="191" y="34"/>
                      </a:moveTo>
                      <a:lnTo>
                        <a:pt x="192" y="36"/>
                      </a:lnTo>
                      <a:moveTo>
                        <a:pt x="193" y="38"/>
                      </a:moveTo>
                      <a:lnTo>
                        <a:pt x="194" y="40"/>
                      </a:lnTo>
                      <a:moveTo>
                        <a:pt x="195" y="42"/>
                      </a:moveTo>
                      <a:lnTo>
                        <a:pt x="196" y="44"/>
                      </a:lnTo>
                      <a:moveTo>
                        <a:pt x="197" y="44"/>
                      </a:moveTo>
                      <a:lnTo>
                        <a:pt x="198" y="42"/>
                      </a:lnTo>
                      <a:moveTo>
                        <a:pt x="199" y="40"/>
                      </a:moveTo>
                      <a:lnTo>
                        <a:pt x="200" y="38"/>
                      </a:lnTo>
                      <a:moveTo>
                        <a:pt x="201" y="36"/>
                      </a:moveTo>
                      <a:lnTo>
                        <a:pt x="202" y="34"/>
                      </a:lnTo>
                      <a:moveTo>
                        <a:pt x="204" y="32"/>
                      </a:moveTo>
                      <a:lnTo>
                        <a:pt x="205" y="30"/>
                      </a:lnTo>
                      <a:moveTo>
                        <a:pt x="206" y="28"/>
                      </a:moveTo>
                      <a:lnTo>
                        <a:pt x="207" y="26"/>
                      </a:lnTo>
                      <a:moveTo>
                        <a:pt x="208" y="24"/>
                      </a:moveTo>
                      <a:lnTo>
                        <a:pt x="209" y="22"/>
                      </a:lnTo>
                      <a:moveTo>
                        <a:pt x="210" y="20"/>
                      </a:moveTo>
                      <a:lnTo>
                        <a:pt x="212" y="18"/>
                      </a:lnTo>
                      <a:moveTo>
                        <a:pt x="213" y="16"/>
                      </a:moveTo>
                      <a:lnTo>
                        <a:pt x="214" y="14"/>
                      </a:lnTo>
                      <a:moveTo>
                        <a:pt x="215" y="12"/>
                      </a:moveTo>
                      <a:lnTo>
                        <a:pt x="216" y="10"/>
                      </a:lnTo>
                      <a:moveTo>
                        <a:pt x="217" y="8"/>
                      </a:moveTo>
                      <a:lnTo>
                        <a:pt x="218" y="7"/>
                      </a:lnTo>
                      <a:lnTo>
                        <a:pt x="218" y="7"/>
                      </a:lnTo>
                      <a:moveTo>
                        <a:pt x="220" y="7"/>
                      </a:moveTo>
                      <a:lnTo>
                        <a:pt x="222" y="8"/>
                      </a:lnTo>
                      <a:moveTo>
                        <a:pt x="224" y="8"/>
                      </a:moveTo>
                      <a:lnTo>
                        <a:pt x="226" y="8"/>
                      </a:lnTo>
                      <a:moveTo>
                        <a:pt x="228" y="8"/>
                      </a:moveTo>
                      <a:lnTo>
                        <a:pt x="230" y="9"/>
                      </a:lnTo>
                      <a:moveTo>
                        <a:pt x="232" y="9"/>
                      </a:moveTo>
                      <a:lnTo>
                        <a:pt x="234" y="9"/>
                      </a:lnTo>
                      <a:moveTo>
                        <a:pt x="236" y="9"/>
                      </a:moveTo>
                      <a:lnTo>
                        <a:pt x="238" y="10"/>
                      </a:lnTo>
                      <a:moveTo>
                        <a:pt x="240" y="10"/>
                      </a:moveTo>
                      <a:lnTo>
                        <a:pt x="241" y="12"/>
                      </a:lnTo>
                      <a:moveTo>
                        <a:pt x="243" y="14"/>
                      </a:moveTo>
                      <a:lnTo>
                        <a:pt x="244" y="16"/>
                      </a:lnTo>
                      <a:moveTo>
                        <a:pt x="245" y="18"/>
                      </a:moveTo>
                      <a:lnTo>
                        <a:pt x="247" y="20"/>
                      </a:lnTo>
                      <a:moveTo>
                        <a:pt x="248" y="22"/>
                      </a:moveTo>
                      <a:lnTo>
                        <a:pt x="249" y="24"/>
                      </a:lnTo>
                      <a:moveTo>
                        <a:pt x="251" y="26"/>
                      </a:moveTo>
                      <a:lnTo>
                        <a:pt x="252" y="28"/>
                      </a:lnTo>
                      <a:moveTo>
                        <a:pt x="254" y="30"/>
                      </a:moveTo>
                      <a:lnTo>
                        <a:pt x="255" y="32"/>
                      </a:lnTo>
                      <a:moveTo>
                        <a:pt x="256" y="34"/>
                      </a:moveTo>
                      <a:lnTo>
                        <a:pt x="258" y="36"/>
                      </a:lnTo>
                      <a:moveTo>
                        <a:pt x="259" y="38"/>
                      </a:moveTo>
                      <a:lnTo>
                        <a:pt x="260" y="40"/>
                      </a:lnTo>
                      <a:moveTo>
                        <a:pt x="261" y="41"/>
                      </a:moveTo>
                      <a:lnTo>
                        <a:pt x="263" y="40"/>
                      </a:lnTo>
                      <a:moveTo>
                        <a:pt x="265" y="38"/>
                      </a:moveTo>
                      <a:lnTo>
                        <a:pt x="267" y="37"/>
                      </a:lnTo>
                      <a:moveTo>
                        <a:pt x="269" y="36"/>
                      </a:moveTo>
                      <a:lnTo>
                        <a:pt x="271" y="34"/>
                      </a:lnTo>
                      <a:moveTo>
                        <a:pt x="273" y="33"/>
                      </a:moveTo>
                      <a:lnTo>
                        <a:pt x="275" y="31"/>
                      </a:lnTo>
                      <a:moveTo>
                        <a:pt x="277" y="30"/>
                      </a:moveTo>
                      <a:lnTo>
                        <a:pt x="279" y="29"/>
                      </a:lnTo>
                      <a:moveTo>
                        <a:pt x="281" y="27"/>
                      </a:moveTo>
                      <a:lnTo>
                        <a:pt x="283" y="26"/>
                      </a:lnTo>
                      <a:lnTo>
                        <a:pt x="283" y="26"/>
                      </a:lnTo>
                      <a:moveTo>
                        <a:pt x="285" y="26"/>
                      </a:moveTo>
                      <a:lnTo>
                        <a:pt x="287" y="25"/>
                      </a:lnTo>
                      <a:moveTo>
                        <a:pt x="289" y="25"/>
                      </a:moveTo>
                      <a:lnTo>
                        <a:pt x="291" y="25"/>
                      </a:lnTo>
                      <a:moveTo>
                        <a:pt x="293" y="25"/>
                      </a:moveTo>
                      <a:lnTo>
                        <a:pt x="295" y="24"/>
                      </a:lnTo>
                      <a:moveTo>
                        <a:pt x="297" y="24"/>
                      </a:moveTo>
                      <a:lnTo>
                        <a:pt x="299" y="24"/>
                      </a:lnTo>
                      <a:moveTo>
                        <a:pt x="301" y="24"/>
                      </a:moveTo>
                      <a:lnTo>
                        <a:pt x="303" y="23"/>
                      </a:lnTo>
                      <a:moveTo>
                        <a:pt x="305" y="23"/>
                      </a:moveTo>
                      <a:lnTo>
                        <a:pt x="307" y="23"/>
                      </a:lnTo>
                      <a:moveTo>
                        <a:pt x="309" y="23"/>
                      </a:moveTo>
                      <a:lnTo>
                        <a:pt x="311" y="23"/>
                      </a:lnTo>
                      <a:moveTo>
                        <a:pt x="313" y="23"/>
                      </a:moveTo>
                      <a:lnTo>
                        <a:pt x="315" y="23"/>
                      </a:lnTo>
                      <a:moveTo>
                        <a:pt x="317" y="24"/>
                      </a:moveTo>
                      <a:lnTo>
                        <a:pt x="319" y="24"/>
                      </a:lnTo>
                      <a:moveTo>
                        <a:pt x="321" y="24"/>
                      </a:moveTo>
                      <a:lnTo>
                        <a:pt x="323" y="24"/>
                      </a:lnTo>
                      <a:moveTo>
                        <a:pt x="325" y="24"/>
                      </a:moveTo>
                      <a:lnTo>
                        <a:pt x="327" y="24"/>
                      </a:lnTo>
                      <a:lnTo>
                        <a:pt x="327" y="24"/>
                      </a:lnTo>
                      <a:moveTo>
                        <a:pt x="329" y="26"/>
                      </a:moveTo>
                      <a:lnTo>
                        <a:pt x="331" y="27"/>
                      </a:lnTo>
                      <a:moveTo>
                        <a:pt x="333" y="29"/>
                      </a:moveTo>
                      <a:lnTo>
                        <a:pt x="335" y="30"/>
                      </a:lnTo>
                      <a:moveTo>
                        <a:pt x="337" y="32"/>
                      </a:moveTo>
                      <a:lnTo>
                        <a:pt x="339" y="33"/>
                      </a:lnTo>
                      <a:moveTo>
                        <a:pt x="341" y="35"/>
                      </a:moveTo>
                      <a:lnTo>
                        <a:pt x="343" y="36"/>
                      </a:lnTo>
                      <a:moveTo>
                        <a:pt x="345" y="38"/>
                      </a:moveTo>
                      <a:lnTo>
                        <a:pt x="347" y="39"/>
                      </a:lnTo>
                      <a:moveTo>
                        <a:pt x="349" y="41"/>
                      </a:moveTo>
                      <a:lnTo>
                        <a:pt x="351" y="41"/>
                      </a:lnTo>
                      <a:moveTo>
                        <a:pt x="353" y="41"/>
                      </a:moveTo>
                      <a:lnTo>
                        <a:pt x="355" y="41"/>
                      </a:lnTo>
                      <a:moveTo>
                        <a:pt x="357" y="41"/>
                      </a:moveTo>
                      <a:lnTo>
                        <a:pt x="359" y="41"/>
                      </a:lnTo>
                      <a:moveTo>
                        <a:pt x="361" y="41"/>
                      </a:moveTo>
                      <a:lnTo>
                        <a:pt x="363" y="41"/>
                      </a:lnTo>
                      <a:moveTo>
                        <a:pt x="365" y="41"/>
                      </a:moveTo>
                      <a:lnTo>
                        <a:pt x="367" y="41"/>
                      </a:lnTo>
                      <a:moveTo>
                        <a:pt x="369" y="41"/>
                      </a:moveTo>
                      <a:lnTo>
                        <a:pt x="371" y="41"/>
                      </a:lnTo>
                      <a:lnTo>
                        <a:pt x="371" y="41"/>
                      </a:lnTo>
                      <a:moveTo>
                        <a:pt x="373" y="41"/>
                      </a:moveTo>
                      <a:lnTo>
                        <a:pt x="375" y="41"/>
                      </a:lnTo>
                      <a:moveTo>
                        <a:pt x="377" y="42"/>
                      </a:moveTo>
                      <a:lnTo>
                        <a:pt x="379" y="42"/>
                      </a:lnTo>
                      <a:moveTo>
                        <a:pt x="381" y="42"/>
                      </a:moveTo>
                      <a:lnTo>
                        <a:pt x="383" y="42"/>
                      </a:lnTo>
                      <a:moveTo>
                        <a:pt x="385" y="42"/>
                      </a:moveTo>
                      <a:lnTo>
                        <a:pt x="387" y="42"/>
                      </a:lnTo>
                      <a:moveTo>
                        <a:pt x="389" y="43"/>
                      </a:moveTo>
                      <a:lnTo>
                        <a:pt x="391" y="43"/>
                      </a:lnTo>
                      <a:moveTo>
                        <a:pt x="393" y="43"/>
                      </a:moveTo>
                      <a:lnTo>
                        <a:pt x="395" y="43"/>
                      </a:lnTo>
                      <a:moveTo>
                        <a:pt x="397" y="43"/>
                      </a:moveTo>
                      <a:lnTo>
                        <a:pt x="399" y="43"/>
                      </a:lnTo>
                      <a:moveTo>
                        <a:pt x="401" y="43"/>
                      </a:moveTo>
                      <a:lnTo>
                        <a:pt x="403" y="43"/>
                      </a:lnTo>
                      <a:moveTo>
                        <a:pt x="405" y="43"/>
                      </a:moveTo>
                      <a:lnTo>
                        <a:pt x="407" y="43"/>
                      </a:lnTo>
                      <a:moveTo>
                        <a:pt x="409" y="43"/>
                      </a:moveTo>
                      <a:lnTo>
                        <a:pt x="411" y="43"/>
                      </a:lnTo>
                      <a:moveTo>
                        <a:pt x="413" y="43"/>
                      </a:moveTo>
                      <a:lnTo>
                        <a:pt x="415" y="43"/>
                      </a:lnTo>
                      <a:lnTo>
                        <a:pt x="415" y="43"/>
                      </a:lnTo>
                      <a:moveTo>
                        <a:pt x="417" y="43"/>
                      </a:moveTo>
                      <a:lnTo>
                        <a:pt x="419" y="44"/>
                      </a:lnTo>
                      <a:moveTo>
                        <a:pt x="421" y="44"/>
                      </a:moveTo>
                      <a:lnTo>
                        <a:pt x="423" y="44"/>
                      </a:lnTo>
                      <a:moveTo>
                        <a:pt x="425" y="44"/>
                      </a:moveTo>
                      <a:lnTo>
                        <a:pt x="427" y="45"/>
                      </a:lnTo>
                      <a:moveTo>
                        <a:pt x="429" y="45"/>
                      </a:moveTo>
                      <a:lnTo>
                        <a:pt x="431" y="45"/>
                      </a:lnTo>
                      <a:moveTo>
                        <a:pt x="433" y="45"/>
                      </a:moveTo>
                      <a:lnTo>
                        <a:pt x="435" y="46"/>
                      </a:lnTo>
                      <a:moveTo>
                        <a:pt x="437" y="46"/>
                      </a:moveTo>
                      <a:lnTo>
                        <a:pt x="438" y="44"/>
                      </a:lnTo>
                      <a:moveTo>
                        <a:pt x="439" y="42"/>
                      </a:moveTo>
                      <a:lnTo>
                        <a:pt x="440" y="40"/>
                      </a:lnTo>
                      <a:moveTo>
                        <a:pt x="441" y="38"/>
                      </a:moveTo>
                      <a:lnTo>
                        <a:pt x="442" y="36"/>
                      </a:lnTo>
                      <a:moveTo>
                        <a:pt x="443" y="34"/>
                      </a:moveTo>
                      <a:lnTo>
                        <a:pt x="444" y="32"/>
                      </a:lnTo>
                      <a:moveTo>
                        <a:pt x="445" y="30"/>
                      </a:moveTo>
                      <a:lnTo>
                        <a:pt x="446" y="28"/>
                      </a:lnTo>
                      <a:moveTo>
                        <a:pt x="447" y="26"/>
                      </a:moveTo>
                      <a:lnTo>
                        <a:pt x="448" y="24"/>
                      </a:lnTo>
                      <a:moveTo>
                        <a:pt x="449" y="22"/>
                      </a:moveTo>
                      <a:lnTo>
                        <a:pt x="450" y="20"/>
                      </a:lnTo>
                      <a:moveTo>
                        <a:pt x="451" y="18"/>
                      </a:moveTo>
                      <a:lnTo>
                        <a:pt x="452" y="16"/>
                      </a:lnTo>
                      <a:moveTo>
                        <a:pt x="453" y="14"/>
                      </a:moveTo>
                      <a:lnTo>
                        <a:pt x="454" y="12"/>
                      </a:lnTo>
                      <a:moveTo>
                        <a:pt x="455" y="10"/>
                      </a:moveTo>
                      <a:lnTo>
                        <a:pt x="456" y="8"/>
                      </a:lnTo>
                      <a:moveTo>
                        <a:pt x="457" y="6"/>
                      </a:moveTo>
                      <a:lnTo>
                        <a:pt x="458" y="4"/>
                      </a:lnTo>
                      <a:moveTo>
                        <a:pt x="459" y="3"/>
                      </a:moveTo>
                      <a:lnTo>
                        <a:pt x="460" y="5"/>
                      </a:lnTo>
                      <a:moveTo>
                        <a:pt x="461" y="7"/>
                      </a:moveTo>
                      <a:lnTo>
                        <a:pt x="462" y="9"/>
                      </a:lnTo>
                      <a:moveTo>
                        <a:pt x="463" y="11"/>
                      </a:moveTo>
                      <a:lnTo>
                        <a:pt x="463" y="13"/>
                      </a:lnTo>
                      <a:moveTo>
                        <a:pt x="464" y="15"/>
                      </a:moveTo>
                      <a:lnTo>
                        <a:pt x="465" y="17"/>
                      </a:lnTo>
                      <a:moveTo>
                        <a:pt x="466" y="19"/>
                      </a:moveTo>
                      <a:lnTo>
                        <a:pt x="467" y="21"/>
                      </a:lnTo>
                      <a:moveTo>
                        <a:pt x="468" y="23"/>
                      </a:moveTo>
                      <a:lnTo>
                        <a:pt x="469" y="25"/>
                      </a:lnTo>
                      <a:moveTo>
                        <a:pt x="470" y="27"/>
                      </a:moveTo>
                      <a:lnTo>
                        <a:pt x="470" y="29"/>
                      </a:lnTo>
                      <a:moveTo>
                        <a:pt x="471" y="31"/>
                      </a:moveTo>
                      <a:lnTo>
                        <a:pt x="472" y="33"/>
                      </a:lnTo>
                      <a:moveTo>
                        <a:pt x="473" y="35"/>
                      </a:moveTo>
                      <a:lnTo>
                        <a:pt x="474" y="37"/>
                      </a:lnTo>
                      <a:moveTo>
                        <a:pt x="475" y="39"/>
                      </a:moveTo>
                      <a:lnTo>
                        <a:pt x="476" y="41"/>
                      </a:lnTo>
                      <a:moveTo>
                        <a:pt x="477" y="43"/>
                      </a:moveTo>
                      <a:lnTo>
                        <a:pt x="477" y="45"/>
                      </a:lnTo>
                      <a:moveTo>
                        <a:pt x="478" y="47"/>
                      </a:moveTo>
                      <a:lnTo>
                        <a:pt x="479" y="49"/>
                      </a:lnTo>
                      <a:moveTo>
                        <a:pt x="480" y="51"/>
                      </a:moveTo>
                      <a:lnTo>
                        <a:pt x="481" y="53"/>
                      </a:lnTo>
                      <a:lnTo>
                        <a:pt x="481" y="53"/>
                      </a:lnTo>
                      <a:moveTo>
                        <a:pt x="482" y="51"/>
                      </a:moveTo>
                      <a:lnTo>
                        <a:pt x="483" y="49"/>
                      </a:lnTo>
                      <a:moveTo>
                        <a:pt x="484" y="47"/>
                      </a:moveTo>
                      <a:lnTo>
                        <a:pt x="485" y="45"/>
                      </a:lnTo>
                      <a:moveTo>
                        <a:pt x="486" y="43"/>
                      </a:moveTo>
                      <a:lnTo>
                        <a:pt x="487" y="41"/>
                      </a:lnTo>
                      <a:moveTo>
                        <a:pt x="488" y="39"/>
                      </a:moveTo>
                      <a:lnTo>
                        <a:pt x="489" y="37"/>
                      </a:lnTo>
                      <a:moveTo>
                        <a:pt x="490" y="35"/>
                      </a:moveTo>
                      <a:lnTo>
                        <a:pt x="491" y="33"/>
                      </a:lnTo>
                      <a:moveTo>
                        <a:pt x="492" y="31"/>
                      </a:moveTo>
                      <a:lnTo>
                        <a:pt x="493" y="29"/>
                      </a:lnTo>
                      <a:moveTo>
                        <a:pt x="494" y="27"/>
                      </a:moveTo>
                      <a:lnTo>
                        <a:pt x="495" y="25"/>
                      </a:lnTo>
                      <a:moveTo>
                        <a:pt x="496" y="23"/>
                      </a:moveTo>
                      <a:lnTo>
                        <a:pt x="497" y="21"/>
                      </a:lnTo>
                      <a:moveTo>
                        <a:pt x="498" y="19"/>
                      </a:moveTo>
                      <a:lnTo>
                        <a:pt x="499" y="17"/>
                      </a:lnTo>
                      <a:moveTo>
                        <a:pt x="500" y="15"/>
                      </a:moveTo>
                      <a:lnTo>
                        <a:pt x="501" y="13"/>
                      </a:lnTo>
                      <a:moveTo>
                        <a:pt x="502" y="11"/>
                      </a:moveTo>
                      <a:lnTo>
                        <a:pt x="502" y="10"/>
                      </a:lnTo>
                      <a:lnTo>
                        <a:pt x="503" y="11"/>
                      </a:lnTo>
                      <a:moveTo>
                        <a:pt x="505" y="13"/>
                      </a:moveTo>
                      <a:lnTo>
                        <a:pt x="507" y="15"/>
                      </a:lnTo>
                      <a:moveTo>
                        <a:pt x="509" y="17"/>
                      </a:moveTo>
                      <a:lnTo>
                        <a:pt x="511" y="19"/>
                      </a:lnTo>
                      <a:moveTo>
                        <a:pt x="513" y="21"/>
                      </a:moveTo>
                      <a:lnTo>
                        <a:pt x="514" y="23"/>
                      </a:lnTo>
                      <a:moveTo>
                        <a:pt x="516" y="25"/>
                      </a:moveTo>
                      <a:lnTo>
                        <a:pt x="518" y="27"/>
                      </a:lnTo>
                      <a:moveTo>
                        <a:pt x="520" y="29"/>
                      </a:moveTo>
                      <a:lnTo>
                        <a:pt x="522" y="31"/>
                      </a:lnTo>
                      <a:moveTo>
                        <a:pt x="524" y="33"/>
                      </a:moveTo>
                      <a:lnTo>
                        <a:pt x="526" y="33"/>
                      </a:lnTo>
                      <a:moveTo>
                        <a:pt x="528" y="32"/>
                      </a:moveTo>
                      <a:lnTo>
                        <a:pt x="530" y="32"/>
                      </a:lnTo>
                      <a:moveTo>
                        <a:pt x="532" y="32"/>
                      </a:moveTo>
                      <a:lnTo>
                        <a:pt x="534" y="32"/>
                      </a:lnTo>
                      <a:moveTo>
                        <a:pt x="536" y="31"/>
                      </a:moveTo>
                      <a:lnTo>
                        <a:pt x="538" y="31"/>
                      </a:lnTo>
                      <a:moveTo>
                        <a:pt x="540" y="31"/>
                      </a:moveTo>
                      <a:lnTo>
                        <a:pt x="542" y="31"/>
                      </a:lnTo>
                      <a:moveTo>
                        <a:pt x="544" y="30"/>
                      </a:moveTo>
                      <a:lnTo>
                        <a:pt x="546" y="30"/>
                      </a:lnTo>
                      <a:lnTo>
                        <a:pt x="546" y="30"/>
                      </a:lnTo>
                      <a:moveTo>
                        <a:pt x="548" y="31"/>
                      </a:moveTo>
                      <a:lnTo>
                        <a:pt x="550" y="31"/>
                      </a:lnTo>
                      <a:moveTo>
                        <a:pt x="552" y="32"/>
                      </a:moveTo>
                      <a:lnTo>
                        <a:pt x="554" y="32"/>
                      </a:lnTo>
                      <a:moveTo>
                        <a:pt x="556" y="33"/>
                      </a:moveTo>
                      <a:lnTo>
                        <a:pt x="558" y="33"/>
                      </a:lnTo>
                      <a:moveTo>
                        <a:pt x="560" y="34"/>
                      </a:moveTo>
                      <a:lnTo>
                        <a:pt x="562" y="34"/>
                      </a:lnTo>
                      <a:moveTo>
                        <a:pt x="564" y="35"/>
                      </a:moveTo>
                      <a:lnTo>
                        <a:pt x="566" y="35"/>
                      </a:lnTo>
                      <a:moveTo>
                        <a:pt x="568" y="36"/>
                      </a:moveTo>
                      <a:lnTo>
                        <a:pt x="570" y="36"/>
                      </a:lnTo>
                      <a:moveTo>
                        <a:pt x="572" y="36"/>
                      </a:moveTo>
                      <a:lnTo>
                        <a:pt x="574" y="36"/>
                      </a:lnTo>
                      <a:moveTo>
                        <a:pt x="576" y="36"/>
                      </a:moveTo>
                      <a:lnTo>
                        <a:pt x="578" y="36"/>
                      </a:lnTo>
                      <a:moveTo>
                        <a:pt x="580" y="35"/>
                      </a:moveTo>
                      <a:lnTo>
                        <a:pt x="582" y="35"/>
                      </a:lnTo>
                      <a:moveTo>
                        <a:pt x="584" y="35"/>
                      </a:moveTo>
                      <a:lnTo>
                        <a:pt x="586" y="35"/>
                      </a:lnTo>
                      <a:moveTo>
                        <a:pt x="588" y="35"/>
                      </a:moveTo>
                      <a:lnTo>
                        <a:pt x="590" y="35"/>
                      </a:lnTo>
                      <a:lnTo>
                        <a:pt x="590" y="35"/>
                      </a:lnTo>
                      <a:moveTo>
                        <a:pt x="592" y="36"/>
                      </a:moveTo>
                      <a:lnTo>
                        <a:pt x="594" y="37"/>
                      </a:lnTo>
                      <a:moveTo>
                        <a:pt x="596" y="38"/>
                      </a:moveTo>
                      <a:lnTo>
                        <a:pt x="598" y="39"/>
                      </a:lnTo>
                      <a:moveTo>
                        <a:pt x="600" y="40"/>
                      </a:moveTo>
                      <a:lnTo>
                        <a:pt x="602" y="42"/>
                      </a:lnTo>
                      <a:moveTo>
                        <a:pt x="604" y="43"/>
                      </a:moveTo>
                      <a:lnTo>
                        <a:pt x="606" y="44"/>
                      </a:lnTo>
                      <a:moveTo>
                        <a:pt x="608" y="45"/>
                      </a:moveTo>
                      <a:lnTo>
                        <a:pt x="610" y="46"/>
                      </a:lnTo>
                      <a:moveTo>
                        <a:pt x="612" y="47"/>
                      </a:moveTo>
                      <a:lnTo>
                        <a:pt x="614" y="47"/>
                      </a:lnTo>
                      <a:moveTo>
                        <a:pt x="616" y="47"/>
                      </a:moveTo>
                      <a:lnTo>
                        <a:pt x="618" y="46"/>
                      </a:lnTo>
                      <a:moveTo>
                        <a:pt x="620" y="46"/>
                      </a:moveTo>
                      <a:lnTo>
                        <a:pt x="622" y="46"/>
                      </a:lnTo>
                      <a:moveTo>
                        <a:pt x="624" y="46"/>
                      </a:moveTo>
                      <a:lnTo>
                        <a:pt x="626" y="46"/>
                      </a:lnTo>
                      <a:moveTo>
                        <a:pt x="628" y="46"/>
                      </a:moveTo>
                      <a:lnTo>
                        <a:pt x="630" y="45"/>
                      </a:lnTo>
                      <a:moveTo>
                        <a:pt x="632" y="45"/>
                      </a:moveTo>
                      <a:lnTo>
                        <a:pt x="634" y="45"/>
                      </a:lnTo>
                      <a:lnTo>
                        <a:pt x="634" y="45"/>
                      </a:lnTo>
                      <a:moveTo>
                        <a:pt x="636" y="45"/>
                      </a:moveTo>
                      <a:lnTo>
                        <a:pt x="638" y="45"/>
                      </a:lnTo>
                      <a:moveTo>
                        <a:pt x="640" y="45"/>
                      </a:moveTo>
                      <a:lnTo>
                        <a:pt x="642" y="45"/>
                      </a:lnTo>
                      <a:moveTo>
                        <a:pt x="644" y="45"/>
                      </a:moveTo>
                      <a:lnTo>
                        <a:pt x="646" y="46"/>
                      </a:lnTo>
                      <a:moveTo>
                        <a:pt x="648" y="46"/>
                      </a:moveTo>
                      <a:lnTo>
                        <a:pt x="650" y="46"/>
                      </a:lnTo>
                      <a:moveTo>
                        <a:pt x="652" y="46"/>
                      </a:moveTo>
                      <a:lnTo>
                        <a:pt x="654" y="46"/>
                      </a:lnTo>
                      <a:moveTo>
                        <a:pt x="656" y="46"/>
                      </a:moveTo>
                      <a:lnTo>
                        <a:pt x="658" y="46"/>
                      </a:lnTo>
                      <a:moveTo>
                        <a:pt x="660" y="47"/>
                      </a:moveTo>
                      <a:lnTo>
                        <a:pt x="662" y="47"/>
                      </a:lnTo>
                      <a:moveTo>
                        <a:pt x="664" y="48"/>
                      </a:moveTo>
                      <a:lnTo>
                        <a:pt x="666" y="48"/>
                      </a:lnTo>
                      <a:moveTo>
                        <a:pt x="668" y="49"/>
                      </a:moveTo>
                      <a:lnTo>
                        <a:pt x="670" y="49"/>
                      </a:lnTo>
                      <a:moveTo>
                        <a:pt x="672" y="50"/>
                      </a:moveTo>
                      <a:lnTo>
                        <a:pt x="674" y="50"/>
                      </a:lnTo>
                      <a:moveTo>
                        <a:pt x="676" y="51"/>
                      </a:moveTo>
                      <a:lnTo>
                        <a:pt x="678" y="51"/>
                      </a:lnTo>
                      <a:lnTo>
                        <a:pt x="678" y="51"/>
                      </a:lnTo>
                      <a:moveTo>
                        <a:pt x="679" y="49"/>
                      </a:moveTo>
                      <a:lnTo>
                        <a:pt x="680" y="47"/>
                      </a:lnTo>
                      <a:moveTo>
                        <a:pt x="681" y="45"/>
                      </a:moveTo>
                      <a:lnTo>
                        <a:pt x="682" y="43"/>
                      </a:lnTo>
                      <a:moveTo>
                        <a:pt x="683" y="41"/>
                      </a:moveTo>
                      <a:lnTo>
                        <a:pt x="683" y="39"/>
                      </a:lnTo>
                      <a:moveTo>
                        <a:pt x="684" y="37"/>
                      </a:moveTo>
                      <a:lnTo>
                        <a:pt x="685" y="35"/>
                      </a:lnTo>
                      <a:moveTo>
                        <a:pt x="686" y="33"/>
                      </a:moveTo>
                      <a:lnTo>
                        <a:pt x="687" y="31"/>
                      </a:lnTo>
                      <a:moveTo>
                        <a:pt x="688" y="29"/>
                      </a:moveTo>
                      <a:lnTo>
                        <a:pt x="689" y="27"/>
                      </a:lnTo>
                      <a:moveTo>
                        <a:pt x="690" y="25"/>
                      </a:moveTo>
                      <a:lnTo>
                        <a:pt x="691" y="23"/>
                      </a:lnTo>
                      <a:moveTo>
                        <a:pt x="692" y="21"/>
                      </a:moveTo>
                      <a:lnTo>
                        <a:pt x="693" y="19"/>
                      </a:lnTo>
                      <a:moveTo>
                        <a:pt x="694" y="17"/>
                      </a:moveTo>
                      <a:lnTo>
                        <a:pt x="694" y="15"/>
                      </a:lnTo>
                      <a:moveTo>
                        <a:pt x="695" y="13"/>
                      </a:moveTo>
                      <a:lnTo>
                        <a:pt x="696" y="11"/>
                      </a:lnTo>
                      <a:moveTo>
                        <a:pt x="697" y="9"/>
                      </a:moveTo>
                      <a:lnTo>
                        <a:pt x="698" y="7"/>
                      </a:lnTo>
                      <a:moveTo>
                        <a:pt x="699" y="5"/>
                      </a:moveTo>
                      <a:lnTo>
                        <a:pt x="700" y="3"/>
                      </a:lnTo>
                      <a:lnTo>
                        <a:pt x="700" y="3"/>
                      </a:lnTo>
                      <a:moveTo>
                        <a:pt x="701" y="5"/>
                      </a:moveTo>
                      <a:lnTo>
                        <a:pt x="702" y="7"/>
                      </a:lnTo>
                      <a:moveTo>
                        <a:pt x="703" y="9"/>
                      </a:moveTo>
                      <a:lnTo>
                        <a:pt x="703" y="11"/>
                      </a:lnTo>
                      <a:moveTo>
                        <a:pt x="704" y="13"/>
                      </a:moveTo>
                      <a:lnTo>
                        <a:pt x="705" y="15"/>
                      </a:lnTo>
                      <a:moveTo>
                        <a:pt x="706" y="17"/>
                      </a:moveTo>
                      <a:lnTo>
                        <a:pt x="707" y="19"/>
                      </a:lnTo>
                      <a:moveTo>
                        <a:pt x="708" y="21"/>
                      </a:moveTo>
                      <a:lnTo>
                        <a:pt x="709" y="23"/>
                      </a:lnTo>
                      <a:moveTo>
                        <a:pt x="709" y="25"/>
                      </a:moveTo>
                      <a:lnTo>
                        <a:pt x="710" y="27"/>
                      </a:lnTo>
                      <a:moveTo>
                        <a:pt x="711" y="29"/>
                      </a:moveTo>
                      <a:lnTo>
                        <a:pt x="712" y="31"/>
                      </a:lnTo>
                      <a:moveTo>
                        <a:pt x="713" y="33"/>
                      </a:moveTo>
                      <a:lnTo>
                        <a:pt x="714" y="35"/>
                      </a:lnTo>
                      <a:moveTo>
                        <a:pt x="715" y="37"/>
                      </a:moveTo>
                      <a:lnTo>
                        <a:pt x="716" y="39"/>
                      </a:lnTo>
                      <a:moveTo>
                        <a:pt x="716" y="41"/>
                      </a:moveTo>
                      <a:lnTo>
                        <a:pt x="717" y="43"/>
                      </a:lnTo>
                      <a:moveTo>
                        <a:pt x="718" y="45"/>
                      </a:moveTo>
                      <a:lnTo>
                        <a:pt x="719" y="47"/>
                      </a:lnTo>
                      <a:moveTo>
                        <a:pt x="720" y="49"/>
                      </a:moveTo>
                      <a:lnTo>
                        <a:pt x="721" y="51"/>
                      </a:lnTo>
                      <a:moveTo>
                        <a:pt x="722" y="53"/>
                      </a:moveTo>
                      <a:lnTo>
                        <a:pt x="722" y="54"/>
                      </a:lnTo>
                      <a:lnTo>
                        <a:pt x="723" y="53"/>
                      </a:lnTo>
                      <a:moveTo>
                        <a:pt x="724" y="51"/>
                      </a:moveTo>
                      <a:lnTo>
                        <a:pt x="725" y="49"/>
                      </a:lnTo>
                      <a:moveTo>
                        <a:pt x="726" y="47"/>
                      </a:moveTo>
                      <a:lnTo>
                        <a:pt x="728" y="45"/>
                      </a:lnTo>
                      <a:moveTo>
                        <a:pt x="729" y="43"/>
                      </a:moveTo>
                      <a:lnTo>
                        <a:pt x="730" y="41"/>
                      </a:lnTo>
                      <a:moveTo>
                        <a:pt x="732" y="39"/>
                      </a:moveTo>
                      <a:lnTo>
                        <a:pt x="733" y="37"/>
                      </a:lnTo>
                      <a:moveTo>
                        <a:pt x="734" y="35"/>
                      </a:moveTo>
                      <a:lnTo>
                        <a:pt x="735" y="33"/>
                      </a:lnTo>
                      <a:moveTo>
                        <a:pt x="737" y="31"/>
                      </a:moveTo>
                      <a:lnTo>
                        <a:pt x="738" y="29"/>
                      </a:lnTo>
                      <a:moveTo>
                        <a:pt x="739" y="27"/>
                      </a:moveTo>
                      <a:lnTo>
                        <a:pt x="740" y="25"/>
                      </a:lnTo>
                      <a:moveTo>
                        <a:pt x="742" y="23"/>
                      </a:moveTo>
                      <a:lnTo>
                        <a:pt x="743" y="21"/>
                      </a:lnTo>
                      <a:lnTo>
                        <a:pt x="743" y="21"/>
                      </a:lnTo>
                      <a:moveTo>
                        <a:pt x="744" y="23"/>
                      </a:moveTo>
                      <a:lnTo>
                        <a:pt x="746" y="25"/>
                      </a:lnTo>
                      <a:moveTo>
                        <a:pt x="747" y="27"/>
                      </a:moveTo>
                      <a:lnTo>
                        <a:pt x="748" y="29"/>
                      </a:lnTo>
                      <a:moveTo>
                        <a:pt x="750" y="31"/>
                      </a:moveTo>
                      <a:lnTo>
                        <a:pt x="751" y="33"/>
                      </a:lnTo>
                      <a:moveTo>
                        <a:pt x="752" y="35"/>
                      </a:moveTo>
                      <a:lnTo>
                        <a:pt x="754" y="37"/>
                      </a:lnTo>
                      <a:moveTo>
                        <a:pt x="755" y="39"/>
                      </a:moveTo>
                      <a:lnTo>
                        <a:pt x="756" y="41"/>
                      </a:lnTo>
                      <a:moveTo>
                        <a:pt x="758" y="43"/>
                      </a:moveTo>
                      <a:lnTo>
                        <a:pt x="759" y="45"/>
                      </a:lnTo>
                      <a:moveTo>
                        <a:pt x="760" y="47"/>
                      </a:moveTo>
                      <a:lnTo>
                        <a:pt x="762" y="49"/>
                      </a:lnTo>
                      <a:moveTo>
                        <a:pt x="763" y="51"/>
                      </a:moveTo>
                      <a:lnTo>
                        <a:pt x="764" y="53"/>
                      </a:lnTo>
                    </a:path>
                  </a:pathLst>
                </a:custGeom>
                <a:noFill/>
                <a:ln w="6350" cap="flat">
                  <a:solidFill>
                    <a:srgbClr val="377EB8"/>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22" name="Freeform 518"/>
                <p:cNvSpPr>
                  <a:spLocks noEditPoints="1"/>
                </p:cNvSpPr>
                <p:nvPr/>
              </p:nvSpPr>
              <p:spPr bwMode="auto">
                <a:xfrm>
                  <a:off x="4224" y="1037"/>
                  <a:ext cx="3049" cy="85"/>
                </a:xfrm>
                <a:custGeom>
                  <a:avLst/>
                  <a:gdLst>
                    <a:gd name="T0" fmla="*/ 12 w 762"/>
                    <a:gd name="T1" fmla="*/ 2 h 21"/>
                    <a:gd name="T2" fmla="*/ 23 w 762"/>
                    <a:gd name="T3" fmla="*/ 0 h 21"/>
                    <a:gd name="T4" fmla="*/ 37 w 762"/>
                    <a:gd name="T5" fmla="*/ 0 h 21"/>
                    <a:gd name="T6" fmla="*/ 49 w 762"/>
                    <a:gd name="T7" fmla="*/ 0 h 21"/>
                    <a:gd name="T8" fmla="*/ 65 w 762"/>
                    <a:gd name="T9" fmla="*/ 0 h 21"/>
                    <a:gd name="T10" fmla="*/ 79 w 762"/>
                    <a:gd name="T11" fmla="*/ 1 h 21"/>
                    <a:gd name="T12" fmla="*/ 91 w 762"/>
                    <a:gd name="T13" fmla="*/ 1 h 21"/>
                    <a:gd name="T14" fmla="*/ 105 w 762"/>
                    <a:gd name="T15" fmla="*/ 1 h 21"/>
                    <a:gd name="T16" fmla="*/ 119 w 762"/>
                    <a:gd name="T17" fmla="*/ 2 h 21"/>
                    <a:gd name="T18" fmla="*/ 133 w 762"/>
                    <a:gd name="T19" fmla="*/ 2 h 21"/>
                    <a:gd name="T20" fmla="*/ 149 w 762"/>
                    <a:gd name="T21" fmla="*/ 2 h 21"/>
                    <a:gd name="T22" fmla="*/ 161 w 762"/>
                    <a:gd name="T23" fmla="*/ 3 h 21"/>
                    <a:gd name="T24" fmla="*/ 173 w 762"/>
                    <a:gd name="T25" fmla="*/ 3 h 21"/>
                    <a:gd name="T26" fmla="*/ 187 w 762"/>
                    <a:gd name="T27" fmla="*/ 3 h 21"/>
                    <a:gd name="T28" fmla="*/ 203 w 762"/>
                    <a:gd name="T29" fmla="*/ 4 h 21"/>
                    <a:gd name="T30" fmla="*/ 215 w 762"/>
                    <a:gd name="T31" fmla="*/ 5 h 21"/>
                    <a:gd name="T32" fmla="*/ 229 w 762"/>
                    <a:gd name="T33" fmla="*/ 5 h 21"/>
                    <a:gd name="T34" fmla="*/ 241 w 762"/>
                    <a:gd name="T35" fmla="*/ 4 h 21"/>
                    <a:gd name="T36" fmla="*/ 257 w 762"/>
                    <a:gd name="T37" fmla="*/ 2 h 21"/>
                    <a:gd name="T38" fmla="*/ 271 w 762"/>
                    <a:gd name="T39" fmla="*/ 1 h 21"/>
                    <a:gd name="T40" fmla="*/ 283 w 762"/>
                    <a:gd name="T41" fmla="*/ 1 h 21"/>
                    <a:gd name="T42" fmla="*/ 299 w 762"/>
                    <a:gd name="T43" fmla="*/ 0 h 21"/>
                    <a:gd name="T44" fmla="*/ 311 w 762"/>
                    <a:gd name="T45" fmla="*/ 1 h 21"/>
                    <a:gd name="T46" fmla="*/ 325 w 762"/>
                    <a:gd name="T47" fmla="*/ 2 h 21"/>
                    <a:gd name="T48" fmla="*/ 341 w 762"/>
                    <a:gd name="T49" fmla="*/ 4 h 21"/>
                    <a:gd name="T50" fmla="*/ 353 w 762"/>
                    <a:gd name="T51" fmla="*/ 4 h 21"/>
                    <a:gd name="T52" fmla="*/ 367 w 762"/>
                    <a:gd name="T53" fmla="*/ 4 h 21"/>
                    <a:gd name="T54" fmla="*/ 379 w 762"/>
                    <a:gd name="T55" fmla="*/ 4 h 21"/>
                    <a:gd name="T56" fmla="*/ 395 w 762"/>
                    <a:gd name="T57" fmla="*/ 4 h 21"/>
                    <a:gd name="T58" fmla="*/ 409 w 762"/>
                    <a:gd name="T59" fmla="*/ 5 h 21"/>
                    <a:gd name="T60" fmla="*/ 421 w 762"/>
                    <a:gd name="T61" fmla="*/ 5 h 21"/>
                    <a:gd name="T62" fmla="*/ 434 w 762"/>
                    <a:gd name="T63" fmla="*/ 5 h 21"/>
                    <a:gd name="T64" fmla="*/ 449 w 762"/>
                    <a:gd name="T65" fmla="*/ 5 h 21"/>
                    <a:gd name="T66" fmla="*/ 463 w 762"/>
                    <a:gd name="T67" fmla="*/ 6 h 21"/>
                    <a:gd name="T68" fmla="*/ 478 w 762"/>
                    <a:gd name="T69" fmla="*/ 8 h 21"/>
                    <a:gd name="T70" fmla="*/ 491 w 762"/>
                    <a:gd name="T71" fmla="*/ 8 h 21"/>
                    <a:gd name="T72" fmla="*/ 505 w 762"/>
                    <a:gd name="T73" fmla="*/ 6 h 21"/>
                    <a:gd name="T74" fmla="*/ 521 w 762"/>
                    <a:gd name="T75" fmla="*/ 1 h 21"/>
                    <a:gd name="T76" fmla="*/ 533 w 762"/>
                    <a:gd name="T77" fmla="*/ 1 h 21"/>
                    <a:gd name="T78" fmla="*/ 545 w 762"/>
                    <a:gd name="T79" fmla="*/ 1 h 21"/>
                    <a:gd name="T80" fmla="*/ 559 w 762"/>
                    <a:gd name="T81" fmla="*/ 5 h 21"/>
                    <a:gd name="T82" fmla="*/ 575 w 762"/>
                    <a:gd name="T83" fmla="*/ 6 h 21"/>
                    <a:gd name="T84" fmla="*/ 587 w 762"/>
                    <a:gd name="T85" fmla="*/ 5 h 21"/>
                    <a:gd name="T86" fmla="*/ 601 w 762"/>
                    <a:gd name="T87" fmla="*/ 5 h 21"/>
                    <a:gd name="T88" fmla="*/ 613 w 762"/>
                    <a:gd name="T89" fmla="*/ 5 h 21"/>
                    <a:gd name="T90" fmla="*/ 629 w 762"/>
                    <a:gd name="T91" fmla="*/ 5 h 21"/>
                    <a:gd name="T92" fmla="*/ 643 w 762"/>
                    <a:gd name="T93" fmla="*/ 5 h 21"/>
                    <a:gd name="T94" fmla="*/ 655 w 762"/>
                    <a:gd name="T95" fmla="*/ 6 h 21"/>
                    <a:gd name="T96" fmla="*/ 671 w 762"/>
                    <a:gd name="T97" fmla="*/ 16 h 21"/>
                    <a:gd name="T98" fmla="*/ 683 w 762"/>
                    <a:gd name="T99" fmla="*/ 14 h 21"/>
                    <a:gd name="T100" fmla="*/ 697 w 762"/>
                    <a:gd name="T101" fmla="*/ 6 h 21"/>
                    <a:gd name="T102" fmla="*/ 713 w 762"/>
                    <a:gd name="T103" fmla="*/ 17 h 21"/>
                    <a:gd name="T104" fmla="*/ 726 w 762"/>
                    <a:gd name="T105" fmla="*/ 18 h 21"/>
                    <a:gd name="T106" fmla="*/ 740 w 762"/>
                    <a:gd name="T107" fmla="*/ 11 h 21"/>
                    <a:gd name="T108" fmla="*/ 756 w 762"/>
                    <a:gd name="T109" fmla="*/ 1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62" h="21">
                      <a:moveTo>
                        <a:pt x="2" y="5"/>
                      </a:moveTo>
                      <a:lnTo>
                        <a:pt x="6" y="4"/>
                      </a:lnTo>
                      <a:moveTo>
                        <a:pt x="8" y="3"/>
                      </a:moveTo>
                      <a:lnTo>
                        <a:pt x="12" y="2"/>
                      </a:lnTo>
                      <a:moveTo>
                        <a:pt x="14" y="1"/>
                      </a:moveTo>
                      <a:lnTo>
                        <a:pt x="17" y="0"/>
                      </a:lnTo>
                      <a:lnTo>
                        <a:pt x="17" y="0"/>
                      </a:lnTo>
                      <a:moveTo>
                        <a:pt x="19" y="0"/>
                      </a:moveTo>
                      <a:lnTo>
                        <a:pt x="23" y="0"/>
                      </a:lnTo>
                      <a:moveTo>
                        <a:pt x="25" y="0"/>
                      </a:moveTo>
                      <a:lnTo>
                        <a:pt x="29" y="0"/>
                      </a:lnTo>
                      <a:moveTo>
                        <a:pt x="31" y="0"/>
                      </a:moveTo>
                      <a:lnTo>
                        <a:pt x="35" y="0"/>
                      </a:lnTo>
                      <a:moveTo>
                        <a:pt x="37" y="0"/>
                      </a:moveTo>
                      <a:lnTo>
                        <a:pt x="39" y="0"/>
                      </a:lnTo>
                      <a:lnTo>
                        <a:pt x="41" y="0"/>
                      </a:lnTo>
                      <a:moveTo>
                        <a:pt x="43" y="0"/>
                      </a:moveTo>
                      <a:lnTo>
                        <a:pt x="47" y="0"/>
                      </a:lnTo>
                      <a:moveTo>
                        <a:pt x="49" y="0"/>
                      </a:moveTo>
                      <a:lnTo>
                        <a:pt x="53" y="0"/>
                      </a:lnTo>
                      <a:moveTo>
                        <a:pt x="55" y="0"/>
                      </a:moveTo>
                      <a:lnTo>
                        <a:pt x="59" y="0"/>
                      </a:lnTo>
                      <a:moveTo>
                        <a:pt x="61" y="0"/>
                      </a:moveTo>
                      <a:lnTo>
                        <a:pt x="65" y="0"/>
                      </a:lnTo>
                      <a:moveTo>
                        <a:pt x="67" y="0"/>
                      </a:moveTo>
                      <a:lnTo>
                        <a:pt x="71" y="0"/>
                      </a:lnTo>
                      <a:moveTo>
                        <a:pt x="73" y="1"/>
                      </a:moveTo>
                      <a:lnTo>
                        <a:pt x="77" y="1"/>
                      </a:lnTo>
                      <a:moveTo>
                        <a:pt x="79" y="1"/>
                      </a:moveTo>
                      <a:lnTo>
                        <a:pt x="83" y="1"/>
                      </a:lnTo>
                      <a:lnTo>
                        <a:pt x="83" y="1"/>
                      </a:lnTo>
                      <a:moveTo>
                        <a:pt x="85" y="1"/>
                      </a:moveTo>
                      <a:lnTo>
                        <a:pt x="89" y="1"/>
                      </a:lnTo>
                      <a:moveTo>
                        <a:pt x="91" y="1"/>
                      </a:moveTo>
                      <a:lnTo>
                        <a:pt x="95" y="1"/>
                      </a:lnTo>
                      <a:moveTo>
                        <a:pt x="97" y="1"/>
                      </a:moveTo>
                      <a:lnTo>
                        <a:pt x="101" y="1"/>
                      </a:lnTo>
                      <a:moveTo>
                        <a:pt x="103" y="1"/>
                      </a:moveTo>
                      <a:lnTo>
                        <a:pt x="105" y="1"/>
                      </a:lnTo>
                      <a:lnTo>
                        <a:pt x="107" y="1"/>
                      </a:lnTo>
                      <a:moveTo>
                        <a:pt x="109" y="1"/>
                      </a:moveTo>
                      <a:lnTo>
                        <a:pt x="113" y="1"/>
                      </a:lnTo>
                      <a:moveTo>
                        <a:pt x="115" y="1"/>
                      </a:moveTo>
                      <a:lnTo>
                        <a:pt x="119" y="2"/>
                      </a:lnTo>
                      <a:moveTo>
                        <a:pt x="121" y="2"/>
                      </a:moveTo>
                      <a:lnTo>
                        <a:pt x="125" y="2"/>
                      </a:lnTo>
                      <a:moveTo>
                        <a:pt x="127" y="2"/>
                      </a:moveTo>
                      <a:lnTo>
                        <a:pt x="131" y="2"/>
                      </a:lnTo>
                      <a:moveTo>
                        <a:pt x="133" y="2"/>
                      </a:moveTo>
                      <a:lnTo>
                        <a:pt x="137" y="2"/>
                      </a:lnTo>
                      <a:moveTo>
                        <a:pt x="139" y="2"/>
                      </a:moveTo>
                      <a:lnTo>
                        <a:pt x="143" y="2"/>
                      </a:lnTo>
                      <a:moveTo>
                        <a:pt x="145" y="2"/>
                      </a:moveTo>
                      <a:lnTo>
                        <a:pt x="149" y="2"/>
                      </a:lnTo>
                      <a:lnTo>
                        <a:pt x="149" y="2"/>
                      </a:lnTo>
                      <a:moveTo>
                        <a:pt x="151" y="2"/>
                      </a:moveTo>
                      <a:lnTo>
                        <a:pt x="155" y="2"/>
                      </a:lnTo>
                      <a:moveTo>
                        <a:pt x="157" y="2"/>
                      </a:moveTo>
                      <a:lnTo>
                        <a:pt x="161" y="3"/>
                      </a:lnTo>
                      <a:moveTo>
                        <a:pt x="163" y="3"/>
                      </a:moveTo>
                      <a:lnTo>
                        <a:pt x="167" y="3"/>
                      </a:lnTo>
                      <a:moveTo>
                        <a:pt x="169" y="3"/>
                      </a:moveTo>
                      <a:lnTo>
                        <a:pt x="171" y="3"/>
                      </a:lnTo>
                      <a:lnTo>
                        <a:pt x="173" y="3"/>
                      </a:lnTo>
                      <a:moveTo>
                        <a:pt x="175" y="3"/>
                      </a:moveTo>
                      <a:lnTo>
                        <a:pt x="179" y="3"/>
                      </a:lnTo>
                      <a:moveTo>
                        <a:pt x="181" y="3"/>
                      </a:moveTo>
                      <a:lnTo>
                        <a:pt x="185" y="3"/>
                      </a:lnTo>
                      <a:moveTo>
                        <a:pt x="187" y="3"/>
                      </a:moveTo>
                      <a:lnTo>
                        <a:pt x="191" y="3"/>
                      </a:lnTo>
                      <a:moveTo>
                        <a:pt x="193" y="3"/>
                      </a:moveTo>
                      <a:lnTo>
                        <a:pt x="197" y="3"/>
                      </a:lnTo>
                      <a:moveTo>
                        <a:pt x="199" y="4"/>
                      </a:moveTo>
                      <a:lnTo>
                        <a:pt x="203" y="4"/>
                      </a:lnTo>
                      <a:moveTo>
                        <a:pt x="205" y="4"/>
                      </a:moveTo>
                      <a:lnTo>
                        <a:pt x="209" y="4"/>
                      </a:lnTo>
                      <a:moveTo>
                        <a:pt x="211" y="5"/>
                      </a:moveTo>
                      <a:lnTo>
                        <a:pt x="215" y="5"/>
                      </a:lnTo>
                      <a:lnTo>
                        <a:pt x="215" y="5"/>
                      </a:lnTo>
                      <a:moveTo>
                        <a:pt x="217" y="5"/>
                      </a:moveTo>
                      <a:lnTo>
                        <a:pt x="221" y="5"/>
                      </a:lnTo>
                      <a:moveTo>
                        <a:pt x="223" y="5"/>
                      </a:moveTo>
                      <a:lnTo>
                        <a:pt x="227" y="5"/>
                      </a:lnTo>
                      <a:moveTo>
                        <a:pt x="229" y="5"/>
                      </a:moveTo>
                      <a:lnTo>
                        <a:pt x="233" y="5"/>
                      </a:lnTo>
                      <a:moveTo>
                        <a:pt x="235" y="5"/>
                      </a:moveTo>
                      <a:lnTo>
                        <a:pt x="237" y="5"/>
                      </a:lnTo>
                      <a:lnTo>
                        <a:pt x="239" y="5"/>
                      </a:lnTo>
                      <a:moveTo>
                        <a:pt x="241" y="4"/>
                      </a:moveTo>
                      <a:lnTo>
                        <a:pt x="245" y="4"/>
                      </a:lnTo>
                      <a:moveTo>
                        <a:pt x="247" y="4"/>
                      </a:moveTo>
                      <a:lnTo>
                        <a:pt x="251" y="3"/>
                      </a:lnTo>
                      <a:moveTo>
                        <a:pt x="253" y="3"/>
                      </a:moveTo>
                      <a:lnTo>
                        <a:pt x="257" y="2"/>
                      </a:lnTo>
                      <a:moveTo>
                        <a:pt x="259" y="2"/>
                      </a:moveTo>
                      <a:lnTo>
                        <a:pt x="263" y="2"/>
                      </a:lnTo>
                      <a:moveTo>
                        <a:pt x="265" y="2"/>
                      </a:moveTo>
                      <a:lnTo>
                        <a:pt x="269" y="2"/>
                      </a:lnTo>
                      <a:moveTo>
                        <a:pt x="271" y="1"/>
                      </a:moveTo>
                      <a:lnTo>
                        <a:pt x="275" y="1"/>
                      </a:lnTo>
                      <a:moveTo>
                        <a:pt x="277" y="1"/>
                      </a:moveTo>
                      <a:lnTo>
                        <a:pt x="280" y="1"/>
                      </a:lnTo>
                      <a:lnTo>
                        <a:pt x="281" y="1"/>
                      </a:lnTo>
                      <a:moveTo>
                        <a:pt x="283" y="1"/>
                      </a:moveTo>
                      <a:lnTo>
                        <a:pt x="287" y="1"/>
                      </a:lnTo>
                      <a:moveTo>
                        <a:pt x="289" y="1"/>
                      </a:moveTo>
                      <a:lnTo>
                        <a:pt x="293" y="0"/>
                      </a:lnTo>
                      <a:moveTo>
                        <a:pt x="295" y="0"/>
                      </a:moveTo>
                      <a:lnTo>
                        <a:pt x="299" y="0"/>
                      </a:lnTo>
                      <a:moveTo>
                        <a:pt x="301" y="0"/>
                      </a:moveTo>
                      <a:lnTo>
                        <a:pt x="302" y="0"/>
                      </a:lnTo>
                      <a:lnTo>
                        <a:pt x="305" y="0"/>
                      </a:lnTo>
                      <a:moveTo>
                        <a:pt x="307" y="0"/>
                      </a:moveTo>
                      <a:lnTo>
                        <a:pt x="311" y="1"/>
                      </a:lnTo>
                      <a:moveTo>
                        <a:pt x="313" y="1"/>
                      </a:moveTo>
                      <a:lnTo>
                        <a:pt x="317" y="1"/>
                      </a:lnTo>
                      <a:moveTo>
                        <a:pt x="319" y="2"/>
                      </a:moveTo>
                      <a:lnTo>
                        <a:pt x="323" y="2"/>
                      </a:lnTo>
                      <a:moveTo>
                        <a:pt x="325" y="2"/>
                      </a:moveTo>
                      <a:lnTo>
                        <a:pt x="329" y="2"/>
                      </a:lnTo>
                      <a:moveTo>
                        <a:pt x="331" y="3"/>
                      </a:moveTo>
                      <a:lnTo>
                        <a:pt x="335" y="3"/>
                      </a:lnTo>
                      <a:moveTo>
                        <a:pt x="337" y="3"/>
                      </a:moveTo>
                      <a:lnTo>
                        <a:pt x="341" y="4"/>
                      </a:lnTo>
                      <a:moveTo>
                        <a:pt x="343" y="4"/>
                      </a:moveTo>
                      <a:lnTo>
                        <a:pt x="346" y="4"/>
                      </a:lnTo>
                      <a:lnTo>
                        <a:pt x="347" y="4"/>
                      </a:lnTo>
                      <a:moveTo>
                        <a:pt x="349" y="4"/>
                      </a:moveTo>
                      <a:lnTo>
                        <a:pt x="353" y="4"/>
                      </a:lnTo>
                      <a:moveTo>
                        <a:pt x="355" y="4"/>
                      </a:moveTo>
                      <a:lnTo>
                        <a:pt x="359" y="4"/>
                      </a:lnTo>
                      <a:moveTo>
                        <a:pt x="361" y="4"/>
                      </a:moveTo>
                      <a:lnTo>
                        <a:pt x="365" y="4"/>
                      </a:lnTo>
                      <a:moveTo>
                        <a:pt x="367" y="4"/>
                      </a:moveTo>
                      <a:lnTo>
                        <a:pt x="368" y="4"/>
                      </a:lnTo>
                      <a:lnTo>
                        <a:pt x="371" y="4"/>
                      </a:lnTo>
                      <a:moveTo>
                        <a:pt x="373" y="4"/>
                      </a:moveTo>
                      <a:lnTo>
                        <a:pt x="377" y="4"/>
                      </a:lnTo>
                      <a:moveTo>
                        <a:pt x="379" y="4"/>
                      </a:moveTo>
                      <a:lnTo>
                        <a:pt x="383" y="4"/>
                      </a:lnTo>
                      <a:moveTo>
                        <a:pt x="385" y="4"/>
                      </a:moveTo>
                      <a:lnTo>
                        <a:pt x="389" y="4"/>
                      </a:lnTo>
                      <a:moveTo>
                        <a:pt x="391" y="4"/>
                      </a:moveTo>
                      <a:lnTo>
                        <a:pt x="395" y="4"/>
                      </a:lnTo>
                      <a:moveTo>
                        <a:pt x="397" y="4"/>
                      </a:moveTo>
                      <a:lnTo>
                        <a:pt x="401" y="4"/>
                      </a:lnTo>
                      <a:moveTo>
                        <a:pt x="403" y="5"/>
                      </a:moveTo>
                      <a:lnTo>
                        <a:pt x="407" y="5"/>
                      </a:lnTo>
                      <a:moveTo>
                        <a:pt x="409" y="5"/>
                      </a:moveTo>
                      <a:lnTo>
                        <a:pt x="412" y="5"/>
                      </a:lnTo>
                      <a:lnTo>
                        <a:pt x="413" y="5"/>
                      </a:lnTo>
                      <a:moveTo>
                        <a:pt x="415" y="5"/>
                      </a:moveTo>
                      <a:lnTo>
                        <a:pt x="419" y="5"/>
                      </a:lnTo>
                      <a:moveTo>
                        <a:pt x="421" y="5"/>
                      </a:moveTo>
                      <a:lnTo>
                        <a:pt x="425" y="5"/>
                      </a:lnTo>
                      <a:moveTo>
                        <a:pt x="427" y="5"/>
                      </a:moveTo>
                      <a:lnTo>
                        <a:pt x="431" y="5"/>
                      </a:lnTo>
                      <a:moveTo>
                        <a:pt x="433" y="5"/>
                      </a:moveTo>
                      <a:lnTo>
                        <a:pt x="434" y="5"/>
                      </a:lnTo>
                      <a:lnTo>
                        <a:pt x="437" y="5"/>
                      </a:lnTo>
                      <a:moveTo>
                        <a:pt x="439" y="5"/>
                      </a:moveTo>
                      <a:lnTo>
                        <a:pt x="443" y="5"/>
                      </a:lnTo>
                      <a:moveTo>
                        <a:pt x="445" y="5"/>
                      </a:moveTo>
                      <a:lnTo>
                        <a:pt x="449" y="5"/>
                      </a:lnTo>
                      <a:moveTo>
                        <a:pt x="451" y="5"/>
                      </a:moveTo>
                      <a:lnTo>
                        <a:pt x="455" y="5"/>
                      </a:lnTo>
                      <a:moveTo>
                        <a:pt x="457" y="5"/>
                      </a:moveTo>
                      <a:lnTo>
                        <a:pt x="461" y="6"/>
                      </a:lnTo>
                      <a:moveTo>
                        <a:pt x="463" y="6"/>
                      </a:moveTo>
                      <a:lnTo>
                        <a:pt x="467" y="6"/>
                      </a:lnTo>
                      <a:moveTo>
                        <a:pt x="469" y="7"/>
                      </a:moveTo>
                      <a:lnTo>
                        <a:pt x="473" y="7"/>
                      </a:lnTo>
                      <a:moveTo>
                        <a:pt x="475" y="8"/>
                      </a:moveTo>
                      <a:lnTo>
                        <a:pt x="478" y="8"/>
                      </a:lnTo>
                      <a:lnTo>
                        <a:pt x="479" y="8"/>
                      </a:lnTo>
                      <a:moveTo>
                        <a:pt x="481" y="8"/>
                      </a:moveTo>
                      <a:lnTo>
                        <a:pt x="485" y="8"/>
                      </a:lnTo>
                      <a:moveTo>
                        <a:pt x="487" y="8"/>
                      </a:moveTo>
                      <a:lnTo>
                        <a:pt x="491" y="8"/>
                      </a:lnTo>
                      <a:moveTo>
                        <a:pt x="493" y="8"/>
                      </a:moveTo>
                      <a:lnTo>
                        <a:pt x="497" y="8"/>
                      </a:lnTo>
                      <a:moveTo>
                        <a:pt x="499" y="8"/>
                      </a:moveTo>
                      <a:lnTo>
                        <a:pt x="503" y="7"/>
                      </a:lnTo>
                      <a:moveTo>
                        <a:pt x="505" y="6"/>
                      </a:moveTo>
                      <a:lnTo>
                        <a:pt x="509" y="5"/>
                      </a:lnTo>
                      <a:moveTo>
                        <a:pt x="511" y="4"/>
                      </a:moveTo>
                      <a:lnTo>
                        <a:pt x="515" y="3"/>
                      </a:lnTo>
                      <a:moveTo>
                        <a:pt x="517" y="2"/>
                      </a:moveTo>
                      <a:lnTo>
                        <a:pt x="521" y="1"/>
                      </a:lnTo>
                      <a:lnTo>
                        <a:pt x="521" y="1"/>
                      </a:lnTo>
                      <a:moveTo>
                        <a:pt x="523" y="1"/>
                      </a:moveTo>
                      <a:lnTo>
                        <a:pt x="527" y="1"/>
                      </a:lnTo>
                      <a:moveTo>
                        <a:pt x="529" y="1"/>
                      </a:moveTo>
                      <a:lnTo>
                        <a:pt x="533" y="1"/>
                      </a:lnTo>
                      <a:moveTo>
                        <a:pt x="535" y="1"/>
                      </a:moveTo>
                      <a:lnTo>
                        <a:pt x="539" y="1"/>
                      </a:lnTo>
                      <a:moveTo>
                        <a:pt x="541" y="1"/>
                      </a:moveTo>
                      <a:lnTo>
                        <a:pt x="543" y="1"/>
                      </a:lnTo>
                      <a:lnTo>
                        <a:pt x="545" y="1"/>
                      </a:lnTo>
                      <a:moveTo>
                        <a:pt x="547" y="2"/>
                      </a:moveTo>
                      <a:lnTo>
                        <a:pt x="551" y="3"/>
                      </a:lnTo>
                      <a:moveTo>
                        <a:pt x="553" y="3"/>
                      </a:moveTo>
                      <a:lnTo>
                        <a:pt x="557" y="4"/>
                      </a:lnTo>
                      <a:moveTo>
                        <a:pt x="559" y="5"/>
                      </a:moveTo>
                      <a:lnTo>
                        <a:pt x="563" y="6"/>
                      </a:lnTo>
                      <a:moveTo>
                        <a:pt x="565" y="6"/>
                      </a:moveTo>
                      <a:lnTo>
                        <a:pt x="569" y="6"/>
                      </a:lnTo>
                      <a:moveTo>
                        <a:pt x="571" y="6"/>
                      </a:moveTo>
                      <a:lnTo>
                        <a:pt x="575" y="6"/>
                      </a:lnTo>
                      <a:moveTo>
                        <a:pt x="577" y="5"/>
                      </a:moveTo>
                      <a:lnTo>
                        <a:pt x="581" y="5"/>
                      </a:lnTo>
                      <a:moveTo>
                        <a:pt x="583" y="5"/>
                      </a:moveTo>
                      <a:lnTo>
                        <a:pt x="587" y="5"/>
                      </a:lnTo>
                      <a:lnTo>
                        <a:pt x="587" y="5"/>
                      </a:lnTo>
                      <a:moveTo>
                        <a:pt x="589" y="5"/>
                      </a:moveTo>
                      <a:lnTo>
                        <a:pt x="593" y="5"/>
                      </a:lnTo>
                      <a:moveTo>
                        <a:pt x="595" y="5"/>
                      </a:moveTo>
                      <a:lnTo>
                        <a:pt x="599" y="5"/>
                      </a:lnTo>
                      <a:moveTo>
                        <a:pt x="601" y="5"/>
                      </a:moveTo>
                      <a:lnTo>
                        <a:pt x="605" y="5"/>
                      </a:lnTo>
                      <a:moveTo>
                        <a:pt x="607" y="5"/>
                      </a:moveTo>
                      <a:lnTo>
                        <a:pt x="609" y="5"/>
                      </a:lnTo>
                      <a:lnTo>
                        <a:pt x="611" y="5"/>
                      </a:lnTo>
                      <a:moveTo>
                        <a:pt x="613" y="5"/>
                      </a:moveTo>
                      <a:lnTo>
                        <a:pt x="617" y="5"/>
                      </a:lnTo>
                      <a:moveTo>
                        <a:pt x="619" y="5"/>
                      </a:moveTo>
                      <a:lnTo>
                        <a:pt x="623" y="5"/>
                      </a:lnTo>
                      <a:moveTo>
                        <a:pt x="625" y="5"/>
                      </a:moveTo>
                      <a:lnTo>
                        <a:pt x="629" y="5"/>
                      </a:lnTo>
                      <a:moveTo>
                        <a:pt x="631" y="5"/>
                      </a:moveTo>
                      <a:lnTo>
                        <a:pt x="635" y="5"/>
                      </a:lnTo>
                      <a:moveTo>
                        <a:pt x="637" y="5"/>
                      </a:moveTo>
                      <a:lnTo>
                        <a:pt x="641" y="5"/>
                      </a:lnTo>
                      <a:moveTo>
                        <a:pt x="643" y="5"/>
                      </a:moveTo>
                      <a:lnTo>
                        <a:pt x="647" y="5"/>
                      </a:lnTo>
                      <a:moveTo>
                        <a:pt x="649" y="5"/>
                      </a:moveTo>
                      <a:lnTo>
                        <a:pt x="653" y="5"/>
                      </a:lnTo>
                      <a:lnTo>
                        <a:pt x="653" y="5"/>
                      </a:lnTo>
                      <a:moveTo>
                        <a:pt x="655" y="6"/>
                      </a:moveTo>
                      <a:lnTo>
                        <a:pt x="659" y="9"/>
                      </a:lnTo>
                      <a:moveTo>
                        <a:pt x="661" y="10"/>
                      </a:moveTo>
                      <a:lnTo>
                        <a:pt x="665" y="13"/>
                      </a:lnTo>
                      <a:moveTo>
                        <a:pt x="667" y="14"/>
                      </a:moveTo>
                      <a:lnTo>
                        <a:pt x="671" y="16"/>
                      </a:lnTo>
                      <a:moveTo>
                        <a:pt x="673" y="18"/>
                      </a:moveTo>
                      <a:lnTo>
                        <a:pt x="675" y="19"/>
                      </a:lnTo>
                      <a:lnTo>
                        <a:pt x="677" y="18"/>
                      </a:lnTo>
                      <a:moveTo>
                        <a:pt x="679" y="17"/>
                      </a:moveTo>
                      <a:lnTo>
                        <a:pt x="683" y="14"/>
                      </a:lnTo>
                      <a:moveTo>
                        <a:pt x="685" y="13"/>
                      </a:moveTo>
                      <a:lnTo>
                        <a:pt x="689" y="11"/>
                      </a:lnTo>
                      <a:moveTo>
                        <a:pt x="691" y="10"/>
                      </a:moveTo>
                      <a:lnTo>
                        <a:pt x="695" y="7"/>
                      </a:lnTo>
                      <a:moveTo>
                        <a:pt x="697" y="6"/>
                      </a:moveTo>
                      <a:lnTo>
                        <a:pt x="701" y="9"/>
                      </a:lnTo>
                      <a:moveTo>
                        <a:pt x="703" y="10"/>
                      </a:moveTo>
                      <a:lnTo>
                        <a:pt x="707" y="13"/>
                      </a:lnTo>
                      <a:moveTo>
                        <a:pt x="709" y="14"/>
                      </a:moveTo>
                      <a:lnTo>
                        <a:pt x="713" y="17"/>
                      </a:lnTo>
                      <a:moveTo>
                        <a:pt x="715" y="18"/>
                      </a:moveTo>
                      <a:lnTo>
                        <a:pt x="719" y="21"/>
                      </a:lnTo>
                      <a:lnTo>
                        <a:pt x="720" y="21"/>
                      </a:lnTo>
                      <a:moveTo>
                        <a:pt x="722" y="20"/>
                      </a:moveTo>
                      <a:lnTo>
                        <a:pt x="726" y="18"/>
                      </a:lnTo>
                      <a:moveTo>
                        <a:pt x="728" y="17"/>
                      </a:moveTo>
                      <a:lnTo>
                        <a:pt x="732" y="15"/>
                      </a:lnTo>
                      <a:moveTo>
                        <a:pt x="734" y="14"/>
                      </a:moveTo>
                      <a:lnTo>
                        <a:pt x="738" y="12"/>
                      </a:lnTo>
                      <a:moveTo>
                        <a:pt x="740" y="11"/>
                      </a:moveTo>
                      <a:lnTo>
                        <a:pt x="744" y="13"/>
                      </a:lnTo>
                      <a:moveTo>
                        <a:pt x="746" y="14"/>
                      </a:moveTo>
                      <a:lnTo>
                        <a:pt x="750" y="16"/>
                      </a:lnTo>
                      <a:moveTo>
                        <a:pt x="752" y="16"/>
                      </a:moveTo>
                      <a:lnTo>
                        <a:pt x="756" y="18"/>
                      </a:lnTo>
                      <a:moveTo>
                        <a:pt x="758" y="19"/>
                      </a:moveTo>
                    </a:path>
                  </a:pathLst>
                </a:custGeom>
                <a:noFill/>
                <a:ln w="6350" cap="flat">
                  <a:solidFill>
                    <a:srgbClr val="4DAF4A"/>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23" name="Freeform 519"/>
                <p:cNvSpPr>
                  <a:spLocks noEditPoints="1"/>
                </p:cNvSpPr>
                <p:nvPr/>
              </p:nvSpPr>
              <p:spPr bwMode="auto">
                <a:xfrm>
                  <a:off x="4224" y="1093"/>
                  <a:ext cx="3049" cy="137"/>
                </a:xfrm>
                <a:custGeom>
                  <a:avLst/>
                  <a:gdLst>
                    <a:gd name="T0" fmla="*/ 12 w 762"/>
                    <a:gd name="T1" fmla="*/ 8 h 34"/>
                    <a:gd name="T2" fmla="*/ 28 w 762"/>
                    <a:gd name="T3" fmla="*/ 7 h 34"/>
                    <a:gd name="T4" fmla="*/ 39 w 762"/>
                    <a:gd name="T5" fmla="*/ 9 h 34"/>
                    <a:gd name="T6" fmla="*/ 55 w 762"/>
                    <a:gd name="T7" fmla="*/ 8 h 34"/>
                    <a:gd name="T8" fmla="*/ 67 w 762"/>
                    <a:gd name="T9" fmla="*/ 9 h 34"/>
                    <a:gd name="T10" fmla="*/ 83 w 762"/>
                    <a:gd name="T11" fmla="*/ 10 h 34"/>
                    <a:gd name="T12" fmla="*/ 99 w 762"/>
                    <a:gd name="T13" fmla="*/ 10 h 34"/>
                    <a:gd name="T14" fmla="*/ 115 w 762"/>
                    <a:gd name="T15" fmla="*/ 11 h 34"/>
                    <a:gd name="T16" fmla="*/ 127 w 762"/>
                    <a:gd name="T17" fmla="*/ 13 h 34"/>
                    <a:gd name="T18" fmla="*/ 143 w 762"/>
                    <a:gd name="T19" fmla="*/ 13 h 34"/>
                    <a:gd name="T20" fmla="*/ 155 w 762"/>
                    <a:gd name="T21" fmla="*/ 9 h 34"/>
                    <a:gd name="T22" fmla="*/ 172 w 762"/>
                    <a:gd name="T23" fmla="*/ 0 h 34"/>
                    <a:gd name="T24" fmla="*/ 188 w 762"/>
                    <a:gd name="T25" fmla="*/ 9 h 34"/>
                    <a:gd name="T26" fmla="*/ 204 w 762"/>
                    <a:gd name="T27" fmla="*/ 9 h 34"/>
                    <a:gd name="T28" fmla="*/ 215 w 762"/>
                    <a:gd name="T29" fmla="*/ 5 h 34"/>
                    <a:gd name="T30" fmla="*/ 231 w 762"/>
                    <a:gd name="T31" fmla="*/ 5 h 34"/>
                    <a:gd name="T32" fmla="*/ 243 w 762"/>
                    <a:gd name="T33" fmla="*/ 7 h 34"/>
                    <a:gd name="T34" fmla="*/ 258 w 762"/>
                    <a:gd name="T35" fmla="*/ 11 h 34"/>
                    <a:gd name="T36" fmla="*/ 274 w 762"/>
                    <a:gd name="T37" fmla="*/ 14 h 34"/>
                    <a:gd name="T38" fmla="*/ 290 w 762"/>
                    <a:gd name="T39" fmla="*/ 14 h 34"/>
                    <a:gd name="T40" fmla="*/ 302 w 762"/>
                    <a:gd name="T41" fmla="*/ 12 h 34"/>
                    <a:gd name="T42" fmla="*/ 318 w 762"/>
                    <a:gd name="T43" fmla="*/ 14 h 34"/>
                    <a:gd name="T44" fmla="*/ 330 w 762"/>
                    <a:gd name="T45" fmla="*/ 16 h 34"/>
                    <a:gd name="T46" fmla="*/ 346 w 762"/>
                    <a:gd name="T47" fmla="*/ 17 h 34"/>
                    <a:gd name="T48" fmla="*/ 362 w 762"/>
                    <a:gd name="T49" fmla="*/ 17 h 34"/>
                    <a:gd name="T50" fmla="*/ 378 w 762"/>
                    <a:gd name="T51" fmla="*/ 16 h 34"/>
                    <a:gd name="T52" fmla="*/ 390 w 762"/>
                    <a:gd name="T53" fmla="*/ 15 h 34"/>
                    <a:gd name="T54" fmla="*/ 406 w 762"/>
                    <a:gd name="T55" fmla="*/ 17 h 34"/>
                    <a:gd name="T56" fmla="*/ 418 w 762"/>
                    <a:gd name="T57" fmla="*/ 18 h 34"/>
                    <a:gd name="T58" fmla="*/ 434 w 762"/>
                    <a:gd name="T59" fmla="*/ 18 h 34"/>
                    <a:gd name="T60" fmla="*/ 450 w 762"/>
                    <a:gd name="T61" fmla="*/ 9 h 34"/>
                    <a:gd name="T62" fmla="*/ 466 w 762"/>
                    <a:gd name="T63" fmla="*/ 14 h 34"/>
                    <a:gd name="T64" fmla="*/ 481 w 762"/>
                    <a:gd name="T65" fmla="*/ 22 h 34"/>
                    <a:gd name="T66" fmla="*/ 497 w 762"/>
                    <a:gd name="T67" fmla="*/ 12 h 34"/>
                    <a:gd name="T68" fmla="*/ 509 w 762"/>
                    <a:gd name="T69" fmla="*/ 14 h 34"/>
                    <a:gd name="T70" fmla="*/ 525 w 762"/>
                    <a:gd name="T71" fmla="*/ 17 h 34"/>
                    <a:gd name="T72" fmla="*/ 541 w 762"/>
                    <a:gd name="T73" fmla="*/ 16 h 34"/>
                    <a:gd name="T74" fmla="*/ 557 w 762"/>
                    <a:gd name="T75" fmla="*/ 21 h 34"/>
                    <a:gd name="T76" fmla="*/ 569 w 762"/>
                    <a:gd name="T77" fmla="*/ 24 h 34"/>
                    <a:gd name="T78" fmla="*/ 585 w 762"/>
                    <a:gd name="T79" fmla="*/ 24 h 34"/>
                    <a:gd name="T80" fmla="*/ 597 w 762"/>
                    <a:gd name="T81" fmla="*/ 22 h 34"/>
                    <a:gd name="T82" fmla="*/ 613 w 762"/>
                    <a:gd name="T83" fmla="*/ 19 h 34"/>
                    <a:gd name="T84" fmla="*/ 629 w 762"/>
                    <a:gd name="T85" fmla="*/ 19 h 34"/>
                    <a:gd name="T86" fmla="*/ 645 w 762"/>
                    <a:gd name="T87" fmla="*/ 18 h 34"/>
                    <a:gd name="T88" fmla="*/ 657 w 762"/>
                    <a:gd name="T89" fmla="*/ 20 h 34"/>
                    <a:gd name="T90" fmla="*/ 673 w 762"/>
                    <a:gd name="T91" fmla="*/ 29 h 34"/>
                    <a:gd name="T92" fmla="*/ 684 w 762"/>
                    <a:gd name="T93" fmla="*/ 22 h 34"/>
                    <a:gd name="T94" fmla="*/ 697 w 762"/>
                    <a:gd name="T95" fmla="*/ 11 h 34"/>
                    <a:gd name="T96" fmla="*/ 707 w 762"/>
                    <a:gd name="T97" fmla="*/ 21 h 34"/>
                    <a:gd name="T98" fmla="*/ 719 w 762"/>
                    <a:gd name="T99" fmla="*/ 34 h 34"/>
                    <a:gd name="T100" fmla="*/ 735 w 762"/>
                    <a:gd name="T101" fmla="*/ 23 h 34"/>
                    <a:gd name="T102" fmla="*/ 750 w 762"/>
                    <a:gd name="T103" fmla="*/ 2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62" h="34">
                      <a:moveTo>
                        <a:pt x="4" y="13"/>
                      </a:moveTo>
                      <a:lnTo>
                        <a:pt x="8" y="11"/>
                      </a:lnTo>
                      <a:moveTo>
                        <a:pt x="12" y="8"/>
                      </a:moveTo>
                      <a:lnTo>
                        <a:pt x="16" y="6"/>
                      </a:lnTo>
                      <a:moveTo>
                        <a:pt x="20" y="6"/>
                      </a:moveTo>
                      <a:lnTo>
                        <a:pt x="24" y="6"/>
                      </a:lnTo>
                      <a:moveTo>
                        <a:pt x="28" y="7"/>
                      </a:moveTo>
                      <a:lnTo>
                        <a:pt x="32" y="8"/>
                      </a:lnTo>
                      <a:moveTo>
                        <a:pt x="36" y="8"/>
                      </a:moveTo>
                      <a:lnTo>
                        <a:pt x="39" y="9"/>
                      </a:lnTo>
                      <a:lnTo>
                        <a:pt x="39" y="9"/>
                      </a:lnTo>
                      <a:moveTo>
                        <a:pt x="43" y="9"/>
                      </a:moveTo>
                      <a:lnTo>
                        <a:pt x="47" y="9"/>
                      </a:lnTo>
                      <a:moveTo>
                        <a:pt x="51" y="8"/>
                      </a:moveTo>
                      <a:lnTo>
                        <a:pt x="55" y="8"/>
                      </a:lnTo>
                      <a:moveTo>
                        <a:pt x="59" y="8"/>
                      </a:moveTo>
                      <a:lnTo>
                        <a:pt x="61" y="8"/>
                      </a:lnTo>
                      <a:lnTo>
                        <a:pt x="63" y="8"/>
                      </a:lnTo>
                      <a:moveTo>
                        <a:pt x="67" y="9"/>
                      </a:moveTo>
                      <a:lnTo>
                        <a:pt x="71" y="9"/>
                      </a:lnTo>
                      <a:moveTo>
                        <a:pt x="75" y="9"/>
                      </a:moveTo>
                      <a:lnTo>
                        <a:pt x="79" y="10"/>
                      </a:lnTo>
                      <a:moveTo>
                        <a:pt x="83" y="10"/>
                      </a:moveTo>
                      <a:lnTo>
                        <a:pt x="87" y="10"/>
                      </a:lnTo>
                      <a:moveTo>
                        <a:pt x="91" y="10"/>
                      </a:moveTo>
                      <a:lnTo>
                        <a:pt x="95" y="10"/>
                      </a:lnTo>
                      <a:moveTo>
                        <a:pt x="99" y="10"/>
                      </a:moveTo>
                      <a:lnTo>
                        <a:pt x="103" y="10"/>
                      </a:lnTo>
                      <a:moveTo>
                        <a:pt x="107" y="10"/>
                      </a:moveTo>
                      <a:lnTo>
                        <a:pt x="111" y="11"/>
                      </a:lnTo>
                      <a:moveTo>
                        <a:pt x="115" y="11"/>
                      </a:moveTo>
                      <a:lnTo>
                        <a:pt x="119" y="12"/>
                      </a:lnTo>
                      <a:moveTo>
                        <a:pt x="123" y="12"/>
                      </a:moveTo>
                      <a:lnTo>
                        <a:pt x="127" y="13"/>
                      </a:lnTo>
                      <a:lnTo>
                        <a:pt x="127" y="13"/>
                      </a:lnTo>
                      <a:moveTo>
                        <a:pt x="131" y="13"/>
                      </a:moveTo>
                      <a:lnTo>
                        <a:pt x="135" y="13"/>
                      </a:lnTo>
                      <a:moveTo>
                        <a:pt x="139" y="13"/>
                      </a:moveTo>
                      <a:lnTo>
                        <a:pt x="143" y="13"/>
                      </a:lnTo>
                      <a:moveTo>
                        <a:pt x="147" y="13"/>
                      </a:moveTo>
                      <a:lnTo>
                        <a:pt x="149" y="13"/>
                      </a:lnTo>
                      <a:lnTo>
                        <a:pt x="151" y="12"/>
                      </a:lnTo>
                      <a:moveTo>
                        <a:pt x="155" y="9"/>
                      </a:moveTo>
                      <a:lnTo>
                        <a:pt x="159" y="7"/>
                      </a:lnTo>
                      <a:moveTo>
                        <a:pt x="163" y="4"/>
                      </a:moveTo>
                      <a:lnTo>
                        <a:pt x="167" y="2"/>
                      </a:lnTo>
                      <a:moveTo>
                        <a:pt x="172" y="0"/>
                      </a:moveTo>
                      <a:lnTo>
                        <a:pt x="176" y="2"/>
                      </a:lnTo>
                      <a:moveTo>
                        <a:pt x="180" y="4"/>
                      </a:moveTo>
                      <a:lnTo>
                        <a:pt x="184" y="7"/>
                      </a:lnTo>
                      <a:moveTo>
                        <a:pt x="188" y="9"/>
                      </a:moveTo>
                      <a:lnTo>
                        <a:pt x="192" y="11"/>
                      </a:lnTo>
                      <a:moveTo>
                        <a:pt x="196" y="11"/>
                      </a:moveTo>
                      <a:lnTo>
                        <a:pt x="200" y="10"/>
                      </a:lnTo>
                      <a:moveTo>
                        <a:pt x="204" y="9"/>
                      </a:moveTo>
                      <a:lnTo>
                        <a:pt x="208" y="7"/>
                      </a:lnTo>
                      <a:moveTo>
                        <a:pt x="212" y="6"/>
                      </a:moveTo>
                      <a:lnTo>
                        <a:pt x="215" y="5"/>
                      </a:lnTo>
                      <a:lnTo>
                        <a:pt x="215" y="5"/>
                      </a:lnTo>
                      <a:moveTo>
                        <a:pt x="219" y="5"/>
                      </a:moveTo>
                      <a:lnTo>
                        <a:pt x="223" y="5"/>
                      </a:lnTo>
                      <a:moveTo>
                        <a:pt x="227" y="5"/>
                      </a:moveTo>
                      <a:lnTo>
                        <a:pt x="231" y="5"/>
                      </a:lnTo>
                      <a:moveTo>
                        <a:pt x="235" y="5"/>
                      </a:moveTo>
                      <a:lnTo>
                        <a:pt x="237" y="5"/>
                      </a:lnTo>
                      <a:lnTo>
                        <a:pt x="239" y="6"/>
                      </a:lnTo>
                      <a:moveTo>
                        <a:pt x="243" y="7"/>
                      </a:moveTo>
                      <a:lnTo>
                        <a:pt x="247" y="8"/>
                      </a:lnTo>
                      <a:moveTo>
                        <a:pt x="251" y="9"/>
                      </a:moveTo>
                      <a:lnTo>
                        <a:pt x="255" y="10"/>
                      </a:lnTo>
                      <a:moveTo>
                        <a:pt x="258" y="11"/>
                      </a:moveTo>
                      <a:lnTo>
                        <a:pt x="262" y="12"/>
                      </a:lnTo>
                      <a:moveTo>
                        <a:pt x="266" y="12"/>
                      </a:moveTo>
                      <a:lnTo>
                        <a:pt x="270" y="13"/>
                      </a:lnTo>
                      <a:moveTo>
                        <a:pt x="274" y="14"/>
                      </a:moveTo>
                      <a:lnTo>
                        <a:pt x="278" y="15"/>
                      </a:lnTo>
                      <a:moveTo>
                        <a:pt x="282" y="15"/>
                      </a:moveTo>
                      <a:lnTo>
                        <a:pt x="286" y="14"/>
                      </a:lnTo>
                      <a:moveTo>
                        <a:pt x="290" y="14"/>
                      </a:moveTo>
                      <a:lnTo>
                        <a:pt x="294" y="13"/>
                      </a:lnTo>
                      <a:moveTo>
                        <a:pt x="298" y="13"/>
                      </a:moveTo>
                      <a:lnTo>
                        <a:pt x="302" y="12"/>
                      </a:lnTo>
                      <a:lnTo>
                        <a:pt x="302" y="12"/>
                      </a:lnTo>
                      <a:moveTo>
                        <a:pt x="306" y="13"/>
                      </a:moveTo>
                      <a:lnTo>
                        <a:pt x="310" y="13"/>
                      </a:lnTo>
                      <a:moveTo>
                        <a:pt x="314" y="14"/>
                      </a:moveTo>
                      <a:lnTo>
                        <a:pt x="318" y="14"/>
                      </a:lnTo>
                      <a:moveTo>
                        <a:pt x="322" y="15"/>
                      </a:moveTo>
                      <a:lnTo>
                        <a:pt x="324" y="15"/>
                      </a:lnTo>
                      <a:lnTo>
                        <a:pt x="326" y="15"/>
                      </a:lnTo>
                      <a:moveTo>
                        <a:pt x="330" y="16"/>
                      </a:moveTo>
                      <a:lnTo>
                        <a:pt x="334" y="16"/>
                      </a:lnTo>
                      <a:moveTo>
                        <a:pt x="338" y="16"/>
                      </a:moveTo>
                      <a:lnTo>
                        <a:pt x="342" y="17"/>
                      </a:lnTo>
                      <a:moveTo>
                        <a:pt x="346" y="17"/>
                      </a:moveTo>
                      <a:lnTo>
                        <a:pt x="350" y="17"/>
                      </a:lnTo>
                      <a:moveTo>
                        <a:pt x="354" y="17"/>
                      </a:moveTo>
                      <a:lnTo>
                        <a:pt x="358" y="17"/>
                      </a:lnTo>
                      <a:moveTo>
                        <a:pt x="362" y="17"/>
                      </a:moveTo>
                      <a:lnTo>
                        <a:pt x="366" y="17"/>
                      </a:lnTo>
                      <a:moveTo>
                        <a:pt x="370" y="17"/>
                      </a:moveTo>
                      <a:lnTo>
                        <a:pt x="374" y="16"/>
                      </a:lnTo>
                      <a:moveTo>
                        <a:pt x="378" y="16"/>
                      </a:moveTo>
                      <a:lnTo>
                        <a:pt x="382" y="16"/>
                      </a:lnTo>
                      <a:moveTo>
                        <a:pt x="386" y="15"/>
                      </a:moveTo>
                      <a:lnTo>
                        <a:pt x="390" y="15"/>
                      </a:lnTo>
                      <a:lnTo>
                        <a:pt x="390" y="15"/>
                      </a:lnTo>
                      <a:moveTo>
                        <a:pt x="394" y="16"/>
                      </a:moveTo>
                      <a:lnTo>
                        <a:pt x="398" y="16"/>
                      </a:lnTo>
                      <a:moveTo>
                        <a:pt x="402" y="17"/>
                      </a:moveTo>
                      <a:lnTo>
                        <a:pt x="406" y="17"/>
                      </a:lnTo>
                      <a:moveTo>
                        <a:pt x="410" y="18"/>
                      </a:moveTo>
                      <a:lnTo>
                        <a:pt x="412" y="18"/>
                      </a:lnTo>
                      <a:lnTo>
                        <a:pt x="414" y="18"/>
                      </a:lnTo>
                      <a:moveTo>
                        <a:pt x="418" y="18"/>
                      </a:moveTo>
                      <a:lnTo>
                        <a:pt x="422" y="18"/>
                      </a:lnTo>
                      <a:moveTo>
                        <a:pt x="426" y="18"/>
                      </a:moveTo>
                      <a:lnTo>
                        <a:pt x="430" y="18"/>
                      </a:lnTo>
                      <a:moveTo>
                        <a:pt x="434" y="18"/>
                      </a:moveTo>
                      <a:lnTo>
                        <a:pt x="438" y="16"/>
                      </a:lnTo>
                      <a:moveTo>
                        <a:pt x="442" y="14"/>
                      </a:moveTo>
                      <a:lnTo>
                        <a:pt x="446" y="11"/>
                      </a:lnTo>
                      <a:moveTo>
                        <a:pt x="450" y="9"/>
                      </a:moveTo>
                      <a:lnTo>
                        <a:pt x="454" y="7"/>
                      </a:lnTo>
                      <a:moveTo>
                        <a:pt x="458" y="8"/>
                      </a:moveTo>
                      <a:lnTo>
                        <a:pt x="462" y="11"/>
                      </a:lnTo>
                      <a:moveTo>
                        <a:pt x="466" y="14"/>
                      </a:moveTo>
                      <a:lnTo>
                        <a:pt x="469" y="17"/>
                      </a:lnTo>
                      <a:moveTo>
                        <a:pt x="473" y="20"/>
                      </a:moveTo>
                      <a:lnTo>
                        <a:pt x="477" y="23"/>
                      </a:lnTo>
                      <a:moveTo>
                        <a:pt x="481" y="22"/>
                      </a:moveTo>
                      <a:lnTo>
                        <a:pt x="485" y="20"/>
                      </a:lnTo>
                      <a:moveTo>
                        <a:pt x="489" y="17"/>
                      </a:moveTo>
                      <a:lnTo>
                        <a:pt x="493" y="15"/>
                      </a:lnTo>
                      <a:moveTo>
                        <a:pt x="497" y="12"/>
                      </a:moveTo>
                      <a:lnTo>
                        <a:pt x="499" y="11"/>
                      </a:lnTo>
                      <a:lnTo>
                        <a:pt x="501" y="12"/>
                      </a:lnTo>
                      <a:moveTo>
                        <a:pt x="505" y="13"/>
                      </a:moveTo>
                      <a:lnTo>
                        <a:pt x="509" y="14"/>
                      </a:lnTo>
                      <a:moveTo>
                        <a:pt x="513" y="15"/>
                      </a:moveTo>
                      <a:lnTo>
                        <a:pt x="517" y="16"/>
                      </a:lnTo>
                      <a:moveTo>
                        <a:pt x="521" y="17"/>
                      </a:moveTo>
                      <a:lnTo>
                        <a:pt x="525" y="17"/>
                      </a:lnTo>
                      <a:moveTo>
                        <a:pt x="529" y="17"/>
                      </a:moveTo>
                      <a:lnTo>
                        <a:pt x="533" y="16"/>
                      </a:lnTo>
                      <a:moveTo>
                        <a:pt x="537" y="16"/>
                      </a:moveTo>
                      <a:lnTo>
                        <a:pt x="541" y="16"/>
                      </a:lnTo>
                      <a:moveTo>
                        <a:pt x="545" y="17"/>
                      </a:moveTo>
                      <a:lnTo>
                        <a:pt x="549" y="18"/>
                      </a:lnTo>
                      <a:moveTo>
                        <a:pt x="553" y="20"/>
                      </a:moveTo>
                      <a:lnTo>
                        <a:pt x="557" y="21"/>
                      </a:lnTo>
                      <a:moveTo>
                        <a:pt x="561" y="23"/>
                      </a:moveTo>
                      <a:lnTo>
                        <a:pt x="565" y="24"/>
                      </a:lnTo>
                      <a:lnTo>
                        <a:pt x="565" y="24"/>
                      </a:lnTo>
                      <a:moveTo>
                        <a:pt x="569" y="24"/>
                      </a:moveTo>
                      <a:lnTo>
                        <a:pt x="573" y="24"/>
                      </a:lnTo>
                      <a:moveTo>
                        <a:pt x="577" y="24"/>
                      </a:moveTo>
                      <a:lnTo>
                        <a:pt x="581" y="24"/>
                      </a:lnTo>
                      <a:moveTo>
                        <a:pt x="585" y="24"/>
                      </a:moveTo>
                      <a:lnTo>
                        <a:pt x="587" y="24"/>
                      </a:lnTo>
                      <a:lnTo>
                        <a:pt x="589" y="24"/>
                      </a:lnTo>
                      <a:moveTo>
                        <a:pt x="593" y="23"/>
                      </a:moveTo>
                      <a:lnTo>
                        <a:pt x="597" y="22"/>
                      </a:lnTo>
                      <a:moveTo>
                        <a:pt x="601" y="21"/>
                      </a:moveTo>
                      <a:lnTo>
                        <a:pt x="605" y="20"/>
                      </a:lnTo>
                      <a:moveTo>
                        <a:pt x="609" y="19"/>
                      </a:moveTo>
                      <a:lnTo>
                        <a:pt x="613" y="19"/>
                      </a:lnTo>
                      <a:moveTo>
                        <a:pt x="617" y="19"/>
                      </a:moveTo>
                      <a:lnTo>
                        <a:pt x="621" y="19"/>
                      </a:lnTo>
                      <a:moveTo>
                        <a:pt x="625" y="19"/>
                      </a:moveTo>
                      <a:lnTo>
                        <a:pt x="629" y="19"/>
                      </a:lnTo>
                      <a:moveTo>
                        <a:pt x="633" y="19"/>
                      </a:moveTo>
                      <a:lnTo>
                        <a:pt x="637" y="19"/>
                      </a:lnTo>
                      <a:moveTo>
                        <a:pt x="641" y="19"/>
                      </a:moveTo>
                      <a:lnTo>
                        <a:pt x="645" y="18"/>
                      </a:lnTo>
                      <a:moveTo>
                        <a:pt x="649" y="18"/>
                      </a:moveTo>
                      <a:lnTo>
                        <a:pt x="653" y="18"/>
                      </a:lnTo>
                      <a:lnTo>
                        <a:pt x="653" y="18"/>
                      </a:lnTo>
                      <a:moveTo>
                        <a:pt x="657" y="20"/>
                      </a:moveTo>
                      <a:lnTo>
                        <a:pt x="661" y="22"/>
                      </a:lnTo>
                      <a:moveTo>
                        <a:pt x="665" y="25"/>
                      </a:moveTo>
                      <a:lnTo>
                        <a:pt x="669" y="27"/>
                      </a:lnTo>
                      <a:moveTo>
                        <a:pt x="673" y="29"/>
                      </a:moveTo>
                      <a:lnTo>
                        <a:pt x="675" y="30"/>
                      </a:lnTo>
                      <a:lnTo>
                        <a:pt x="677" y="28"/>
                      </a:lnTo>
                      <a:moveTo>
                        <a:pt x="681" y="25"/>
                      </a:moveTo>
                      <a:lnTo>
                        <a:pt x="684" y="22"/>
                      </a:lnTo>
                      <a:moveTo>
                        <a:pt x="688" y="19"/>
                      </a:moveTo>
                      <a:lnTo>
                        <a:pt x="691" y="16"/>
                      </a:lnTo>
                      <a:moveTo>
                        <a:pt x="695" y="13"/>
                      </a:moveTo>
                      <a:lnTo>
                        <a:pt x="697" y="11"/>
                      </a:lnTo>
                      <a:lnTo>
                        <a:pt x="698" y="12"/>
                      </a:lnTo>
                      <a:moveTo>
                        <a:pt x="701" y="15"/>
                      </a:moveTo>
                      <a:lnTo>
                        <a:pt x="704" y="18"/>
                      </a:lnTo>
                      <a:moveTo>
                        <a:pt x="707" y="21"/>
                      </a:moveTo>
                      <a:lnTo>
                        <a:pt x="710" y="25"/>
                      </a:lnTo>
                      <a:moveTo>
                        <a:pt x="713" y="28"/>
                      </a:moveTo>
                      <a:lnTo>
                        <a:pt x="716" y="31"/>
                      </a:lnTo>
                      <a:moveTo>
                        <a:pt x="719" y="34"/>
                      </a:moveTo>
                      <a:lnTo>
                        <a:pt x="723" y="31"/>
                      </a:lnTo>
                      <a:moveTo>
                        <a:pt x="727" y="28"/>
                      </a:moveTo>
                      <a:lnTo>
                        <a:pt x="731" y="25"/>
                      </a:lnTo>
                      <a:moveTo>
                        <a:pt x="735" y="23"/>
                      </a:moveTo>
                      <a:lnTo>
                        <a:pt x="738" y="20"/>
                      </a:lnTo>
                      <a:moveTo>
                        <a:pt x="742" y="20"/>
                      </a:moveTo>
                      <a:lnTo>
                        <a:pt x="746" y="23"/>
                      </a:lnTo>
                      <a:moveTo>
                        <a:pt x="750" y="25"/>
                      </a:moveTo>
                      <a:lnTo>
                        <a:pt x="754" y="27"/>
                      </a:lnTo>
                      <a:moveTo>
                        <a:pt x="758" y="30"/>
                      </a:moveTo>
                    </a:path>
                  </a:pathLst>
                </a:custGeom>
                <a:noFill/>
                <a:ln w="6350" cap="flat">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24" name="Rectangle 520"/>
                <p:cNvSpPr>
                  <a:spLocks noChangeArrowheads="1"/>
                </p:cNvSpPr>
                <p:nvPr/>
              </p:nvSpPr>
              <p:spPr bwMode="auto">
                <a:xfrm>
                  <a:off x="4204" y="132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5" name="Rectangle 521"/>
                <p:cNvSpPr>
                  <a:spLocks noChangeArrowheads="1"/>
                </p:cNvSpPr>
                <p:nvPr/>
              </p:nvSpPr>
              <p:spPr bwMode="auto">
                <a:xfrm>
                  <a:off x="4204" y="133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6" name="Rectangle 522"/>
                <p:cNvSpPr>
                  <a:spLocks noChangeArrowheads="1"/>
                </p:cNvSpPr>
                <p:nvPr/>
              </p:nvSpPr>
              <p:spPr bwMode="auto">
                <a:xfrm>
                  <a:off x="4200" y="132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7" name="Rectangle 523"/>
                <p:cNvSpPr>
                  <a:spLocks noChangeArrowheads="1"/>
                </p:cNvSpPr>
                <p:nvPr/>
              </p:nvSpPr>
              <p:spPr bwMode="auto">
                <a:xfrm>
                  <a:off x="4200" y="133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8" name="Rectangle 524"/>
                <p:cNvSpPr>
                  <a:spLocks noChangeArrowheads="1"/>
                </p:cNvSpPr>
                <p:nvPr/>
              </p:nvSpPr>
              <p:spPr bwMode="auto">
                <a:xfrm>
                  <a:off x="4200" y="133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9" name="Rectangle 525"/>
                <p:cNvSpPr>
                  <a:spLocks noChangeArrowheads="1"/>
                </p:cNvSpPr>
                <p:nvPr/>
              </p:nvSpPr>
              <p:spPr bwMode="auto">
                <a:xfrm>
                  <a:off x="4200" y="133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0" name="Oval 526"/>
                <p:cNvSpPr>
                  <a:spLocks noChangeArrowheads="1"/>
                </p:cNvSpPr>
                <p:nvPr/>
              </p:nvSpPr>
              <p:spPr bwMode="auto">
                <a:xfrm>
                  <a:off x="4200" y="1322"/>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31" name="Rectangle 527"/>
                <p:cNvSpPr>
                  <a:spLocks noChangeArrowheads="1"/>
                </p:cNvSpPr>
                <p:nvPr/>
              </p:nvSpPr>
              <p:spPr bwMode="auto">
                <a:xfrm>
                  <a:off x="4288" y="123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2" name="Rectangle 528"/>
                <p:cNvSpPr>
                  <a:spLocks noChangeArrowheads="1"/>
                </p:cNvSpPr>
                <p:nvPr/>
              </p:nvSpPr>
              <p:spPr bwMode="auto">
                <a:xfrm>
                  <a:off x="4288" y="124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3" name="Rectangle 529"/>
                <p:cNvSpPr>
                  <a:spLocks noChangeArrowheads="1"/>
                </p:cNvSpPr>
                <p:nvPr/>
              </p:nvSpPr>
              <p:spPr bwMode="auto">
                <a:xfrm>
                  <a:off x="4284" y="123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4" name="Rectangle 530"/>
                <p:cNvSpPr>
                  <a:spLocks noChangeArrowheads="1"/>
                </p:cNvSpPr>
                <p:nvPr/>
              </p:nvSpPr>
              <p:spPr bwMode="auto">
                <a:xfrm>
                  <a:off x="4284" y="124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5" name="Rectangle 531"/>
                <p:cNvSpPr>
                  <a:spLocks noChangeArrowheads="1"/>
                </p:cNvSpPr>
                <p:nvPr/>
              </p:nvSpPr>
              <p:spPr bwMode="auto">
                <a:xfrm>
                  <a:off x="4284" y="123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6" name="Rectangle 532"/>
                <p:cNvSpPr>
                  <a:spLocks noChangeArrowheads="1"/>
                </p:cNvSpPr>
                <p:nvPr/>
              </p:nvSpPr>
              <p:spPr bwMode="auto">
                <a:xfrm>
                  <a:off x="4284" y="123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7" name="Oval 533"/>
                <p:cNvSpPr>
                  <a:spLocks noChangeArrowheads="1"/>
                </p:cNvSpPr>
                <p:nvPr/>
              </p:nvSpPr>
              <p:spPr bwMode="auto">
                <a:xfrm>
                  <a:off x="4284" y="1230"/>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38" name="Rectangle 534"/>
                <p:cNvSpPr>
                  <a:spLocks noChangeArrowheads="1"/>
                </p:cNvSpPr>
                <p:nvPr/>
              </p:nvSpPr>
              <p:spPr bwMode="auto">
                <a:xfrm>
                  <a:off x="4376" y="124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9" name="Rectangle 535"/>
                <p:cNvSpPr>
                  <a:spLocks noChangeArrowheads="1"/>
                </p:cNvSpPr>
                <p:nvPr/>
              </p:nvSpPr>
              <p:spPr bwMode="auto">
                <a:xfrm>
                  <a:off x="4376" y="125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0" name="Rectangle 536"/>
                <p:cNvSpPr>
                  <a:spLocks noChangeArrowheads="1"/>
                </p:cNvSpPr>
                <p:nvPr/>
              </p:nvSpPr>
              <p:spPr bwMode="auto">
                <a:xfrm>
                  <a:off x="4372" y="12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1" name="Rectangle 537"/>
                <p:cNvSpPr>
                  <a:spLocks noChangeArrowheads="1"/>
                </p:cNvSpPr>
                <p:nvPr/>
              </p:nvSpPr>
              <p:spPr bwMode="auto">
                <a:xfrm>
                  <a:off x="4372" y="12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2" name="Rectangle 538"/>
                <p:cNvSpPr>
                  <a:spLocks noChangeArrowheads="1"/>
                </p:cNvSpPr>
                <p:nvPr/>
              </p:nvSpPr>
              <p:spPr bwMode="auto">
                <a:xfrm>
                  <a:off x="4372" y="12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3" name="Rectangle 539"/>
                <p:cNvSpPr>
                  <a:spLocks noChangeArrowheads="1"/>
                </p:cNvSpPr>
                <p:nvPr/>
              </p:nvSpPr>
              <p:spPr bwMode="auto">
                <a:xfrm>
                  <a:off x="4372" y="12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4" name="Oval 540"/>
                <p:cNvSpPr>
                  <a:spLocks noChangeArrowheads="1"/>
                </p:cNvSpPr>
                <p:nvPr/>
              </p:nvSpPr>
              <p:spPr bwMode="auto">
                <a:xfrm>
                  <a:off x="4372" y="1242"/>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45" name="Rectangle 541"/>
                <p:cNvSpPr>
                  <a:spLocks noChangeArrowheads="1"/>
                </p:cNvSpPr>
                <p:nvPr/>
              </p:nvSpPr>
              <p:spPr bwMode="auto">
                <a:xfrm>
                  <a:off x="4464" y="122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6" name="Rectangle 542"/>
                <p:cNvSpPr>
                  <a:spLocks noChangeArrowheads="1"/>
                </p:cNvSpPr>
                <p:nvPr/>
              </p:nvSpPr>
              <p:spPr bwMode="auto">
                <a:xfrm>
                  <a:off x="4464" y="123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7" name="Rectangle 543"/>
                <p:cNvSpPr>
                  <a:spLocks noChangeArrowheads="1"/>
                </p:cNvSpPr>
                <p:nvPr/>
              </p:nvSpPr>
              <p:spPr bwMode="auto">
                <a:xfrm>
                  <a:off x="4460" y="122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8" name="Rectangle 544"/>
                <p:cNvSpPr>
                  <a:spLocks noChangeArrowheads="1"/>
                </p:cNvSpPr>
                <p:nvPr/>
              </p:nvSpPr>
              <p:spPr bwMode="auto">
                <a:xfrm>
                  <a:off x="4460" y="123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9" name="Rectangle 545"/>
                <p:cNvSpPr>
                  <a:spLocks noChangeArrowheads="1"/>
                </p:cNvSpPr>
                <p:nvPr/>
              </p:nvSpPr>
              <p:spPr bwMode="auto">
                <a:xfrm>
                  <a:off x="4460" y="123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0" name="Rectangle 546"/>
                <p:cNvSpPr>
                  <a:spLocks noChangeArrowheads="1"/>
                </p:cNvSpPr>
                <p:nvPr/>
              </p:nvSpPr>
              <p:spPr bwMode="auto">
                <a:xfrm>
                  <a:off x="4460" y="123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1" name="Oval 547"/>
                <p:cNvSpPr>
                  <a:spLocks noChangeArrowheads="1"/>
                </p:cNvSpPr>
                <p:nvPr/>
              </p:nvSpPr>
              <p:spPr bwMode="auto">
                <a:xfrm>
                  <a:off x="4460" y="1222"/>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52" name="Rectangle 548"/>
                <p:cNvSpPr>
                  <a:spLocks noChangeArrowheads="1"/>
                </p:cNvSpPr>
                <p:nvPr/>
              </p:nvSpPr>
              <p:spPr bwMode="auto">
                <a:xfrm>
                  <a:off x="4552" y="132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3" name="Rectangle 549"/>
                <p:cNvSpPr>
                  <a:spLocks noChangeArrowheads="1"/>
                </p:cNvSpPr>
                <p:nvPr/>
              </p:nvSpPr>
              <p:spPr bwMode="auto">
                <a:xfrm>
                  <a:off x="4552" y="134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4" name="Rectangle 550"/>
                <p:cNvSpPr>
                  <a:spLocks noChangeArrowheads="1"/>
                </p:cNvSpPr>
                <p:nvPr/>
              </p:nvSpPr>
              <p:spPr bwMode="auto">
                <a:xfrm>
                  <a:off x="4548" y="133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5" name="Rectangle 551"/>
                <p:cNvSpPr>
                  <a:spLocks noChangeArrowheads="1"/>
                </p:cNvSpPr>
                <p:nvPr/>
              </p:nvSpPr>
              <p:spPr bwMode="auto">
                <a:xfrm>
                  <a:off x="4548" y="133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6" name="Rectangle 552"/>
                <p:cNvSpPr>
                  <a:spLocks noChangeArrowheads="1"/>
                </p:cNvSpPr>
                <p:nvPr/>
              </p:nvSpPr>
              <p:spPr bwMode="auto">
                <a:xfrm>
                  <a:off x="4548" y="133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7" name="Rectangle 553"/>
                <p:cNvSpPr>
                  <a:spLocks noChangeArrowheads="1"/>
                </p:cNvSpPr>
                <p:nvPr/>
              </p:nvSpPr>
              <p:spPr bwMode="auto">
                <a:xfrm>
                  <a:off x="4548" y="133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8" name="Oval 554"/>
                <p:cNvSpPr>
                  <a:spLocks noChangeArrowheads="1"/>
                </p:cNvSpPr>
                <p:nvPr/>
              </p:nvSpPr>
              <p:spPr bwMode="auto">
                <a:xfrm>
                  <a:off x="4548" y="1326"/>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59" name="Rectangle 555"/>
                <p:cNvSpPr>
                  <a:spLocks noChangeArrowheads="1"/>
                </p:cNvSpPr>
                <p:nvPr/>
              </p:nvSpPr>
              <p:spPr bwMode="auto">
                <a:xfrm>
                  <a:off x="4640" y="132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0" name="Rectangle 556"/>
                <p:cNvSpPr>
                  <a:spLocks noChangeArrowheads="1"/>
                </p:cNvSpPr>
                <p:nvPr/>
              </p:nvSpPr>
              <p:spPr bwMode="auto">
                <a:xfrm>
                  <a:off x="4640" y="134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1" name="Rectangle 557"/>
                <p:cNvSpPr>
                  <a:spLocks noChangeArrowheads="1"/>
                </p:cNvSpPr>
                <p:nvPr/>
              </p:nvSpPr>
              <p:spPr bwMode="auto">
                <a:xfrm>
                  <a:off x="4636" y="133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2" name="Rectangle 558"/>
                <p:cNvSpPr>
                  <a:spLocks noChangeArrowheads="1"/>
                </p:cNvSpPr>
                <p:nvPr/>
              </p:nvSpPr>
              <p:spPr bwMode="auto">
                <a:xfrm>
                  <a:off x="4636" y="133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3" name="Rectangle 559"/>
                <p:cNvSpPr>
                  <a:spLocks noChangeArrowheads="1"/>
                </p:cNvSpPr>
                <p:nvPr/>
              </p:nvSpPr>
              <p:spPr bwMode="auto">
                <a:xfrm>
                  <a:off x="4636" y="133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4" name="Rectangle 560"/>
                <p:cNvSpPr>
                  <a:spLocks noChangeArrowheads="1"/>
                </p:cNvSpPr>
                <p:nvPr/>
              </p:nvSpPr>
              <p:spPr bwMode="auto">
                <a:xfrm>
                  <a:off x="4636" y="133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5" name="Oval 561"/>
                <p:cNvSpPr>
                  <a:spLocks noChangeArrowheads="1"/>
                </p:cNvSpPr>
                <p:nvPr/>
              </p:nvSpPr>
              <p:spPr bwMode="auto">
                <a:xfrm>
                  <a:off x="4636" y="1326"/>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66" name="Rectangle 562"/>
                <p:cNvSpPr>
                  <a:spLocks noChangeArrowheads="1"/>
                </p:cNvSpPr>
                <p:nvPr/>
              </p:nvSpPr>
              <p:spPr bwMode="auto">
                <a:xfrm>
                  <a:off x="4728" y="133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7" name="Rectangle 563"/>
                <p:cNvSpPr>
                  <a:spLocks noChangeArrowheads="1"/>
                </p:cNvSpPr>
                <p:nvPr/>
              </p:nvSpPr>
              <p:spPr bwMode="auto">
                <a:xfrm>
                  <a:off x="4728" y="135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8" name="Rectangle 564"/>
                <p:cNvSpPr>
                  <a:spLocks noChangeArrowheads="1"/>
                </p:cNvSpPr>
                <p:nvPr/>
              </p:nvSpPr>
              <p:spPr bwMode="auto">
                <a:xfrm>
                  <a:off x="4724" y="134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9" name="Rectangle 565"/>
                <p:cNvSpPr>
                  <a:spLocks noChangeArrowheads="1"/>
                </p:cNvSpPr>
                <p:nvPr/>
              </p:nvSpPr>
              <p:spPr bwMode="auto">
                <a:xfrm>
                  <a:off x="4724" y="13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0" name="Rectangle 566"/>
                <p:cNvSpPr>
                  <a:spLocks noChangeArrowheads="1"/>
                </p:cNvSpPr>
                <p:nvPr/>
              </p:nvSpPr>
              <p:spPr bwMode="auto">
                <a:xfrm>
                  <a:off x="4724" y="13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1" name="Rectangle 567"/>
                <p:cNvSpPr>
                  <a:spLocks noChangeArrowheads="1"/>
                </p:cNvSpPr>
                <p:nvPr/>
              </p:nvSpPr>
              <p:spPr bwMode="auto">
                <a:xfrm>
                  <a:off x="4724" y="13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2" name="Oval 568"/>
                <p:cNvSpPr>
                  <a:spLocks noChangeArrowheads="1"/>
                </p:cNvSpPr>
                <p:nvPr/>
              </p:nvSpPr>
              <p:spPr bwMode="auto">
                <a:xfrm>
                  <a:off x="4724" y="1338"/>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73" name="Rectangle 569"/>
                <p:cNvSpPr>
                  <a:spLocks noChangeArrowheads="1"/>
                </p:cNvSpPr>
                <p:nvPr/>
              </p:nvSpPr>
              <p:spPr bwMode="auto">
                <a:xfrm>
                  <a:off x="4816" y="133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4" name="Rectangle 570"/>
                <p:cNvSpPr>
                  <a:spLocks noChangeArrowheads="1"/>
                </p:cNvSpPr>
                <p:nvPr/>
              </p:nvSpPr>
              <p:spPr bwMode="auto">
                <a:xfrm>
                  <a:off x="4816" y="135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5" name="Rectangle 571"/>
                <p:cNvSpPr>
                  <a:spLocks noChangeArrowheads="1"/>
                </p:cNvSpPr>
                <p:nvPr/>
              </p:nvSpPr>
              <p:spPr bwMode="auto">
                <a:xfrm>
                  <a:off x="4812" y="134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6" name="Rectangle 572"/>
                <p:cNvSpPr>
                  <a:spLocks noChangeArrowheads="1"/>
                </p:cNvSpPr>
                <p:nvPr/>
              </p:nvSpPr>
              <p:spPr bwMode="auto">
                <a:xfrm>
                  <a:off x="4812" y="13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7" name="Rectangle 573"/>
                <p:cNvSpPr>
                  <a:spLocks noChangeArrowheads="1"/>
                </p:cNvSpPr>
                <p:nvPr/>
              </p:nvSpPr>
              <p:spPr bwMode="auto">
                <a:xfrm>
                  <a:off x="4812" y="13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8" name="Rectangle 574"/>
                <p:cNvSpPr>
                  <a:spLocks noChangeArrowheads="1"/>
                </p:cNvSpPr>
                <p:nvPr/>
              </p:nvSpPr>
              <p:spPr bwMode="auto">
                <a:xfrm>
                  <a:off x="4812" y="13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9" name="Oval 575"/>
                <p:cNvSpPr>
                  <a:spLocks noChangeArrowheads="1"/>
                </p:cNvSpPr>
                <p:nvPr/>
              </p:nvSpPr>
              <p:spPr bwMode="auto">
                <a:xfrm>
                  <a:off x="4812" y="1338"/>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80" name="Rectangle 576"/>
                <p:cNvSpPr>
                  <a:spLocks noChangeArrowheads="1"/>
                </p:cNvSpPr>
                <p:nvPr/>
              </p:nvSpPr>
              <p:spPr bwMode="auto">
                <a:xfrm>
                  <a:off x="4904" y="119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1" name="Rectangle 577"/>
                <p:cNvSpPr>
                  <a:spLocks noChangeArrowheads="1"/>
                </p:cNvSpPr>
                <p:nvPr/>
              </p:nvSpPr>
              <p:spPr bwMode="auto">
                <a:xfrm>
                  <a:off x="4904" y="121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2" name="Rectangle 578"/>
                <p:cNvSpPr>
                  <a:spLocks noChangeArrowheads="1"/>
                </p:cNvSpPr>
                <p:nvPr/>
              </p:nvSpPr>
              <p:spPr bwMode="auto">
                <a:xfrm>
                  <a:off x="4900" y="119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3" name="Rectangle 579"/>
                <p:cNvSpPr>
                  <a:spLocks noChangeArrowheads="1"/>
                </p:cNvSpPr>
                <p:nvPr/>
              </p:nvSpPr>
              <p:spPr bwMode="auto">
                <a:xfrm>
                  <a:off x="4900" y="120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4" name="Rectangle 580"/>
                <p:cNvSpPr>
                  <a:spLocks noChangeArrowheads="1"/>
                </p:cNvSpPr>
                <p:nvPr/>
              </p:nvSpPr>
              <p:spPr bwMode="auto">
                <a:xfrm>
                  <a:off x="4900" y="120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5" name="Rectangle 581"/>
                <p:cNvSpPr>
                  <a:spLocks noChangeArrowheads="1"/>
                </p:cNvSpPr>
                <p:nvPr/>
              </p:nvSpPr>
              <p:spPr bwMode="auto">
                <a:xfrm>
                  <a:off x="4900" y="120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6" name="Oval 582"/>
                <p:cNvSpPr>
                  <a:spLocks noChangeArrowheads="1"/>
                </p:cNvSpPr>
                <p:nvPr/>
              </p:nvSpPr>
              <p:spPr bwMode="auto">
                <a:xfrm>
                  <a:off x="4900" y="1194"/>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87" name="Rectangle 583"/>
                <p:cNvSpPr>
                  <a:spLocks noChangeArrowheads="1"/>
                </p:cNvSpPr>
                <p:nvPr/>
              </p:nvSpPr>
              <p:spPr bwMode="auto">
                <a:xfrm>
                  <a:off x="4992" y="135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8" name="Rectangle 584"/>
                <p:cNvSpPr>
                  <a:spLocks noChangeArrowheads="1"/>
                </p:cNvSpPr>
                <p:nvPr/>
              </p:nvSpPr>
              <p:spPr bwMode="auto">
                <a:xfrm>
                  <a:off x="4992" y="136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9" name="Rectangle 585"/>
                <p:cNvSpPr>
                  <a:spLocks noChangeArrowheads="1"/>
                </p:cNvSpPr>
                <p:nvPr/>
              </p:nvSpPr>
              <p:spPr bwMode="auto">
                <a:xfrm>
                  <a:off x="4988" y="13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0" name="Rectangle 586"/>
                <p:cNvSpPr>
                  <a:spLocks noChangeArrowheads="1"/>
                </p:cNvSpPr>
                <p:nvPr/>
              </p:nvSpPr>
              <p:spPr bwMode="auto">
                <a:xfrm>
                  <a:off x="4988" y="13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1" name="Rectangle 587"/>
                <p:cNvSpPr>
                  <a:spLocks noChangeArrowheads="1"/>
                </p:cNvSpPr>
                <p:nvPr/>
              </p:nvSpPr>
              <p:spPr bwMode="auto">
                <a:xfrm>
                  <a:off x="4988" y="13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2" name="Rectangle 588"/>
                <p:cNvSpPr>
                  <a:spLocks noChangeArrowheads="1"/>
                </p:cNvSpPr>
                <p:nvPr/>
              </p:nvSpPr>
              <p:spPr bwMode="auto">
                <a:xfrm>
                  <a:off x="4988" y="13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3" name="Oval 589"/>
                <p:cNvSpPr>
                  <a:spLocks noChangeArrowheads="1"/>
                </p:cNvSpPr>
                <p:nvPr/>
              </p:nvSpPr>
              <p:spPr bwMode="auto">
                <a:xfrm>
                  <a:off x="4988" y="1350"/>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94" name="Rectangle 590"/>
                <p:cNvSpPr>
                  <a:spLocks noChangeArrowheads="1"/>
                </p:cNvSpPr>
                <p:nvPr/>
              </p:nvSpPr>
              <p:spPr bwMode="auto">
                <a:xfrm>
                  <a:off x="5080" y="122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5" name="Rectangle 591"/>
                <p:cNvSpPr>
                  <a:spLocks noChangeArrowheads="1"/>
                </p:cNvSpPr>
                <p:nvPr/>
              </p:nvSpPr>
              <p:spPr bwMode="auto">
                <a:xfrm>
                  <a:off x="5080" y="123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6" name="Rectangle 592"/>
                <p:cNvSpPr>
                  <a:spLocks noChangeArrowheads="1"/>
                </p:cNvSpPr>
                <p:nvPr/>
              </p:nvSpPr>
              <p:spPr bwMode="auto">
                <a:xfrm>
                  <a:off x="5076" y="122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7" name="Rectangle 593"/>
                <p:cNvSpPr>
                  <a:spLocks noChangeArrowheads="1"/>
                </p:cNvSpPr>
                <p:nvPr/>
              </p:nvSpPr>
              <p:spPr bwMode="auto">
                <a:xfrm>
                  <a:off x="5076" y="123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8" name="Rectangle 594"/>
                <p:cNvSpPr>
                  <a:spLocks noChangeArrowheads="1"/>
                </p:cNvSpPr>
                <p:nvPr/>
              </p:nvSpPr>
              <p:spPr bwMode="auto">
                <a:xfrm>
                  <a:off x="5076" y="123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9" name="Rectangle 595"/>
                <p:cNvSpPr>
                  <a:spLocks noChangeArrowheads="1"/>
                </p:cNvSpPr>
                <p:nvPr/>
              </p:nvSpPr>
              <p:spPr bwMode="auto">
                <a:xfrm>
                  <a:off x="5076" y="123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0" name="Oval 596"/>
                <p:cNvSpPr>
                  <a:spLocks noChangeArrowheads="1"/>
                </p:cNvSpPr>
                <p:nvPr/>
              </p:nvSpPr>
              <p:spPr bwMode="auto">
                <a:xfrm>
                  <a:off x="5076" y="1222"/>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01" name="Rectangle 597"/>
                <p:cNvSpPr>
                  <a:spLocks noChangeArrowheads="1"/>
                </p:cNvSpPr>
                <p:nvPr/>
              </p:nvSpPr>
              <p:spPr bwMode="auto">
                <a:xfrm>
                  <a:off x="5168" y="122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2" name="Rectangle 598"/>
                <p:cNvSpPr>
                  <a:spLocks noChangeArrowheads="1"/>
                </p:cNvSpPr>
                <p:nvPr/>
              </p:nvSpPr>
              <p:spPr bwMode="auto">
                <a:xfrm>
                  <a:off x="5168" y="124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3" name="Rectangle 599"/>
                <p:cNvSpPr>
                  <a:spLocks noChangeArrowheads="1"/>
                </p:cNvSpPr>
                <p:nvPr/>
              </p:nvSpPr>
              <p:spPr bwMode="auto">
                <a:xfrm>
                  <a:off x="5164" y="123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4" name="Rectangle 600"/>
                <p:cNvSpPr>
                  <a:spLocks noChangeArrowheads="1"/>
                </p:cNvSpPr>
                <p:nvPr/>
              </p:nvSpPr>
              <p:spPr bwMode="auto">
                <a:xfrm>
                  <a:off x="5164" y="123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5" name="Rectangle 601"/>
                <p:cNvSpPr>
                  <a:spLocks noChangeArrowheads="1"/>
                </p:cNvSpPr>
                <p:nvPr/>
              </p:nvSpPr>
              <p:spPr bwMode="auto">
                <a:xfrm>
                  <a:off x="5164" y="123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6" name="Rectangle 602"/>
                <p:cNvSpPr>
                  <a:spLocks noChangeArrowheads="1"/>
                </p:cNvSpPr>
                <p:nvPr/>
              </p:nvSpPr>
              <p:spPr bwMode="auto">
                <a:xfrm>
                  <a:off x="5164" y="123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7" name="Oval 603"/>
                <p:cNvSpPr>
                  <a:spLocks noChangeArrowheads="1"/>
                </p:cNvSpPr>
                <p:nvPr/>
              </p:nvSpPr>
              <p:spPr bwMode="auto">
                <a:xfrm>
                  <a:off x="5164" y="1226"/>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08" name="Rectangle 604"/>
                <p:cNvSpPr>
                  <a:spLocks noChangeArrowheads="1"/>
                </p:cNvSpPr>
                <p:nvPr/>
              </p:nvSpPr>
              <p:spPr bwMode="auto">
                <a:xfrm>
                  <a:off x="5252" y="133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9" name="Rectangle 605"/>
                <p:cNvSpPr>
                  <a:spLocks noChangeArrowheads="1"/>
                </p:cNvSpPr>
                <p:nvPr/>
              </p:nvSpPr>
              <p:spPr bwMode="auto">
                <a:xfrm>
                  <a:off x="5252" y="135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0" name="Rectangle 606"/>
                <p:cNvSpPr>
                  <a:spLocks noChangeArrowheads="1"/>
                </p:cNvSpPr>
                <p:nvPr/>
              </p:nvSpPr>
              <p:spPr bwMode="auto">
                <a:xfrm>
                  <a:off x="5248" y="133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1" name="Rectangle 607"/>
                <p:cNvSpPr>
                  <a:spLocks noChangeArrowheads="1"/>
                </p:cNvSpPr>
                <p:nvPr/>
              </p:nvSpPr>
              <p:spPr bwMode="auto">
                <a:xfrm>
                  <a:off x="5248" y="13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2" name="Rectangle 608"/>
                <p:cNvSpPr>
                  <a:spLocks noChangeArrowheads="1"/>
                </p:cNvSpPr>
                <p:nvPr/>
              </p:nvSpPr>
              <p:spPr bwMode="auto">
                <a:xfrm>
                  <a:off x="5248" y="134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3" name="Rectangle 609"/>
                <p:cNvSpPr>
                  <a:spLocks noChangeArrowheads="1"/>
                </p:cNvSpPr>
                <p:nvPr/>
              </p:nvSpPr>
              <p:spPr bwMode="auto">
                <a:xfrm>
                  <a:off x="5248" y="134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4" name="Oval 610"/>
                <p:cNvSpPr>
                  <a:spLocks noChangeArrowheads="1"/>
                </p:cNvSpPr>
                <p:nvPr/>
              </p:nvSpPr>
              <p:spPr bwMode="auto">
                <a:xfrm>
                  <a:off x="5248" y="1334"/>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15" name="Rectangle 611"/>
                <p:cNvSpPr>
                  <a:spLocks noChangeArrowheads="1"/>
                </p:cNvSpPr>
                <p:nvPr/>
              </p:nvSpPr>
              <p:spPr bwMode="auto">
                <a:xfrm>
                  <a:off x="5340" y="127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6" name="Rectangle 612"/>
                <p:cNvSpPr>
                  <a:spLocks noChangeArrowheads="1"/>
                </p:cNvSpPr>
                <p:nvPr/>
              </p:nvSpPr>
              <p:spPr bwMode="auto">
                <a:xfrm>
                  <a:off x="5340" y="129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7" name="Rectangle 613"/>
                <p:cNvSpPr>
                  <a:spLocks noChangeArrowheads="1"/>
                </p:cNvSpPr>
                <p:nvPr/>
              </p:nvSpPr>
              <p:spPr bwMode="auto">
                <a:xfrm>
                  <a:off x="5336" y="127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8" name="Rectangle 614"/>
                <p:cNvSpPr>
                  <a:spLocks noChangeArrowheads="1"/>
                </p:cNvSpPr>
                <p:nvPr/>
              </p:nvSpPr>
              <p:spPr bwMode="auto">
                <a:xfrm>
                  <a:off x="5336" y="128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9" name="Rectangle 615"/>
                <p:cNvSpPr>
                  <a:spLocks noChangeArrowheads="1"/>
                </p:cNvSpPr>
                <p:nvPr/>
              </p:nvSpPr>
              <p:spPr bwMode="auto">
                <a:xfrm>
                  <a:off x="5336" y="128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0" name="Rectangle 616"/>
                <p:cNvSpPr>
                  <a:spLocks noChangeArrowheads="1"/>
                </p:cNvSpPr>
                <p:nvPr/>
              </p:nvSpPr>
              <p:spPr bwMode="auto">
                <a:xfrm>
                  <a:off x="5336" y="128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1" name="Oval 617"/>
                <p:cNvSpPr>
                  <a:spLocks noChangeArrowheads="1"/>
                </p:cNvSpPr>
                <p:nvPr/>
              </p:nvSpPr>
              <p:spPr bwMode="auto">
                <a:xfrm>
                  <a:off x="5336" y="1274"/>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22" name="Rectangle 618"/>
                <p:cNvSpPr>
                  <a:spLocks noChangeArrowheads="1"/>
                </p:cNvSpPr>
                <p:nvPr/>
              </p:nvSpPr>
              <p:spPr bwMode="auto">
                <a:xfrm>
                  <a:off x="5428" y="126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3" name="Rectangle 619"/>
                <p:cNvSpPr>
                  <a:spLocks noChangeArrowheads="1"/>
                </p:cNvSpPr>
                <p:nvPr/>
              </p:nvSpPr>
              <p:spPr bwMode="auto">
                <a:xfrm>
                  <a:off x="5428" y="128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4" name="Rectangle 620"/>
                <p:cNvSpPr>
                  <a:spLocks noChangeArrowheads="1"/>
                </p:cNvSpPr>
                <p:nvPr/>
              </p:nvSpPr>
              <p:spPr bwMode="auto">
                <a:xfrm>
                  <a:off x="5424" y="127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5" name="Rectangle 621"/>
                <p:cNvSpPr>
                  <a:spLocks noChangeArrowheads="1"/>
                </p:cNvSpPr>
                <p:nvPr/>
              </p:nvSpPr>
              <p:spPr bwMode="auto">
                <a:xfrm>
                  <a:off x="5424" y="127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6" name="Rectangle 622"/>
                <p:cNvSpPr>
                  <a:spLocks noChangeArrowheads="1"/>
                </p:cNvSpPr>
                <p:nvPr/>
              </p:nvSpPr>
              <p:spPr bwMode="auto">
                <a:xfrm>
                  <a:off x="5424" y="127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7" name="Rectangle 623"/>
                <p:cNvSpPr>
                  <a:spLocks noChangeArrowheads="1"/>
                </p:cNvSpPr>
                <p:nvPr/>
              </p:nvSpPr>
              <p:spPr bwMode="auto">
                <a:xfrm>
                  <a:off x="5424" y="127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8" name="Oval 624"/>
                <p:cNvSpPr>
                  <a:spLocks noChangeArrowheads="1"/>
                </p:cNvSpPr>
                <p:nvPr/>
              </p:nvSpPr>
              <p:spPr bwMode="auto">
                <a:xfrm>
                  <a:off x="5424" y="1266"/>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29" name="Rectangle 625"/>
                <p:cNvSpPr>
                  <a:spLocks noChangeArrowheads="1"/>
                </p:cNvSpPr>
                <p:nvPr/>
              </p:nvSpPr>
              <p:spPr bwMode="auto">
                <a:xfrm>
                  <a:off x="5516" y="127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0" name="Rectangle 626"/>
                <p:cNvSpPr>
                  <a:spLocks noChangeArrowheads="1"/>
                </p:cNvSpPr>
                <p:nvPr/>
              </p:nvSpPr>
              <p:spPr bwMode="auto">
                <a:xfrm>
                  <a:off x="5516" y="128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1" name="Rectangle 627"/>
                <p:cNvSpPr>
                  <a:spLocks noChangeArrowheads="1"/>
                </p:cNvSpPr>
                <p:nvPr/>
              </p:nvSpPr>
              <p:spPr bwMode="auto">
                <a:xfrm>
                  <a:off x="5512" y="127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2" name="Rectangle 628"/>
                <p:cNvSpPr>
                  <a:spLocks noChangeArrowheads="1"/>
                </p:cNvSpPr>
                <p:nvPr/>
              </p:nvSpPr>
              <p:spPr bwMode="auto">
                <a:xfrm>
                  <a:off x="5512" y="128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3" name="Rectangle 629"/>
                <p:cNvSpPr>
                  <a:spLocks noChangeArrowheads="1"/>
                </p:cNvSpPr>
                <p:nvPr/>
              </p:nvSpPr>
              <p:spPr bwMode="auto">
                <a:xfrm>
                  <a:off x="5512" y="127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4" name="Rectangle 630"/>
                <p:cNvSpPr>
                  <a:spLocks noChangeArrowheads="1"/>
                </p:cNvSpPr>
                <p:nvPr/>
              </p:nvSpPr>
              <p:spPr bwMode="auto">
                <a:xfrm>
                  <a:off x="5512" y="127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5" name="Oval 631"/>
                <p:cNvSpPr>
                  <a:spLocks noChangeArrowheads="1"/>
                </p:cNvSpPr>
                <p:nvPr/>
              </p:nvSpPr>
              <p:spPr bwMode="auto">
                <a:xfrm>
                  <a:off x="5512" y="1270"/>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36" name="Rectangle 632"/>
                <p:cNvSpPr>
                  <a:spLocks noChangeArrowheads="1"/>
                </p:cNvSpPr>
                <p:nvPr/>
              </p:nvSpPr>
              <p:spPr bwMode="auto">
                <a:xfrm>
                  <a:off x="5604" y="133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7" name="Rectangle 633"/>
                <p:cNvSpPr>
                  <a:spLocks noChangeArrowheads="1"/>
                </p:cNvSpPr>
                <p:nvPr/>
              </p:nvSpPr>
              <p:spPr bwMode="auto">
                <a:xfrm>
                  <a:off x="5604" y="135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8" name="Rectangle 634"/>
                <p:cNvSpPr>
                  <a:spLocks noChangeArrowheads="1"/>
                </p:cNvSpPr>
                <p:nvPr/>
              </p:nvSpPr>
              <p:spPr bwMode="auto">
                <a:xfrm>
                  <a:off x="5600" y="134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9" name="Rectangle 635"/>
                <p:cNvSpPr>
                  <a:spLocks noChangeArrowheads="1"/>
                </p:cNvSpPr>
                <p:nvPr/>
              </p:nvSpPr>
              <p:spPr bwMode="auto">
                <a:xfrm>
                  <a:off x="5600" y="13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0" name="Rectangle 636"/>
                <p:cNvSpPr>
                  <a:spLocks noChangeArrowheads="1"/>
                </p:cNvSpPr>
                <p:nvPr/>
              </p:nvSpPr>
              <p:spPr bwMode="auto">
                <a:xfrm>
                  <a:off x="5600" y="13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1" name="Rectangle 637"/>
                <p:cNvSpPr>
                  <a:spLocks noChangeArrowheads="1"/>
                </p:cNvSpPr>
                <p:nvPr/>
              </p:nvSpPr>
              <p:spPr bwMode="auto">
                <a:xfrm>
                  <a:off x="5600" y="13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2" name="Oval 638"/>
                <p:cNvSpPr>
                  <a:spLocks noChangeArrowheads="1"/>
                </p:cNvSpPr>
                <p:nvPr/>
              </p:nvSpPr>
              <p:spPr bwMode="auto">
                <a:xfrm>
                  <a:off x="5600" y="1338"/>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43" name="Rectangle 639"/>
                <p:cNvSpPr>
                  <a:spLocks noChangeArrowheads="1"/>
                </p:cNvSpPr>
                <p:nvPr/>
              </p:nvSpPr>
              <p:spPr bwMode="auto">
                <a:xfrm>
                  <a:off x="5693" y="133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4" name="Rectangle 640"/>
                <p:cNvSpPr>
                  <a:spLocks noChangeArrowheads="1"/>
                </p:cNvSpPr>
                <p:nvPr/>
              </p:nvSpPr>
              <p:spPr bwMode="auto">
                <a:xfrm>
                  <a:off x="5693" y="135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5" name="Rectangle 641"/>
                <p:cNvSpPr>
                  <a:spLocks noChangeArrowheads="1"/>
                </p:cNvSpPr>
                <p:nvPr/>
              </p:nvSpPr>
              <p:spPr bwMode="auto">
                <a:xfrm>
                  <a:off x="5689" y="134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6" name="Rectangle 642"/>
                <p:cNvSpPr>
                  <a:spLocks noChangeArrowheads="1"/>
                </p:cNvSpPr>
                <p:nvPr/>
              </p:nvSpPr>
              <p:spPr bwMode="auto">
                <a:xfrm>
                  <a:off x="5689" y="13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7" name="Rectangle 643"/>
                <p:cNvSpPr>
                  <a:spLocks noChangeArrowheads="1"/>
                </p:cNvSpPr>
                <p:nvPr/>
              </p:nvSpPr>
              <p:spPr bwMode="auto">
                <a:xfrm>
                  <a:off x="5689" y="13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8" name="Rectangle 644"/>
                <p:cNvSpPr>
                  <a:spLocks noChangeArrowheads="1"/>
                </p:cNvSpPr>
                <p:nvPr/>
              </p:nvSpPr>
              <p:spPr bwMode="auto">
                <a:xfrm>
                  <a:off x="5689" y="13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9" name="Oval 645"/>
                <p:cNvSpPr>
                  <a:spLocks noChangeArrowheads="1"/>
                </p:cNvSpPr>
                <p:nvPr/>
              </p:nvSpPr>
              <p:spPr bwMode="auto">
                <a:xfrm>
                  <a:off x="5689" y="1338"/>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50" name="Rectangle 646"/>
                <p:cNvSpPr>
                  <a:spLocks noChangeArrowheads="1"/>
                </p:cNvSpPr>
                <p:nvPr/>
              </p:nvSpPr>
              <p:spPr bwMode="auto">
                <a:xfrm>
                  <a:off x="5781" y="134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1" name="Rectangle 647"/>
                <p:cNvSpPr>
                  <a:spLocks noChangeArrowheads="1"/>
                </p:cNvSpPr>
                <p:nvPr/>
              </p:nvSpPr>
              <p:spPr bwMode="auto">
                <a:xfrm>
                  <a:off x="5781" y="135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2" name="Rectangle 648"/>
                <p:cNvSpPr>
                  <a:spLocks noChangeArrowheads="1"/>
                </p:cNvSpPr>
                <p:nvPr/>
              </p:nvSpPr>
              <p:spPr bwMode="auto">
                <a:xfrm>
                  <a:off x="5777" y="13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3" name="Rectangle 649"/>
                <p:cNvSpPr>
                  <a:spLocks noChangeArrowheads="1"/>
                </p:cNvSpPr>
                <p:nvPr/>
              </p:nvSpPr>
              <p:spPr bwMode="auto">
                <a:xfrm>
                  <a:off x="5777" y="13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4" name="Rectangle 650"/>
                <p:cNvSpPr>
                  <a:spLocks noChangeArrowheads="1"/>
                </p:cNvSpPr>
                <p:nvPr/>
              </p:nvSpPr>
              <p:spPr bwMode="auto">
                <a:xfrm>
                  <a:off x="5777" y="13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5" name="Rectangle 651"/>
                <p:cNvSpPr>
                  <a:spLocks noChangeArrowheads="1"/>
                </p:cNvSpPr>
                <p:nvPr/>
              </p:nvSpPr>
              <p:spPr bwMode="auto">
                <a:xfrm>
                  <a:off x="5777" y="13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6" name="Oval 652"/>
                <p:cNvSpPr>
                  <a:spLocks noChangeArrowheads="1"/>
                </p:cNvSpPr>
                <p:nvPr/>
              </p:nvSpPr>
              <p:spPr bwMode="auto">
                <a:xfrm>
                  <a:off x="5777" y="1342"/>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57" name="Rectangle 653"/>
                <p:cNvSpPr>
                  <a:spLocks noChangeArrowheads="1"/>
                </p:cNvSpPr>
                <p:nvPr/>
              </p:nvSpPr>
              <p:spPr bwMode="auto">
                <a:xfrm>
                  <a:off x="5869" y="134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8" name="Rectangle 654"/>
                <p:cNvSpPr>
                  <a:spLocks noChangeArrowheads="1"/>
                </p:cNvSpPr>
                <p:nvPr/>
              </p:nvSpPr>
              <p:spPr bwMode="auto">
                <a:xfrm>
                  <a:off x="5869" y="135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9" name="Rectangle 655"/>
                <p:cNvSpPr>
                  <a:spLocks noChangeArrowheads="1"/>
                </p:cNvSpPr>
                <p:nvPr/>
              </p:nvSpPr>
              <p:spPr bwMode="auto">
                <a:xfrm>
                  <a:off x="5865" y="134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0" name="Rectangle 656"/>
                <p:cNvSpPr>
                  <a:spLocks noChangeArrowheads="1"/>
                </p:cNvSpPr>
                <p:nvPr/>
              </p:nvSpPr>
              <p:spPr bwMode="auto">
                <a:xfrm>
                  <a:off x="5865" y="13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1" name="Rectangle 657"/>
                <p:cNvSpPr>
                  <a:spLocks noChangeArrowheads="1"/>
                </p:cNvSpPr>
                <p:nvPr/>
              </p:nvSpPr>
              <p:spPr bwMode="auto">
                <a:xfrm>
                  <a:off x="5865" y="13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2" name="Rectangle 658"/>
                <p:cNvSpPr>
                  <a:spLocks noChangeArrowheads="1"/>
                </p:cNvSpPr>
                <p:nvPr/>
              </p:nvSpPr>
              <p:spPr bwMode="auto">
                <a:xfrm>
                  <a:off x="5865" y="135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3" name="Oval 659"/>
                <p:cNvSpPr>
                  <a:spLocks noChangeArrowheads="1"/>
                </p:cNvSpPr>
                <p:nvPr/>
              </p:nvSpPr>
              <p:spPr bwMode="auto">
                <a:xfrm>
                  <a:off x="5865" y="1342"/>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64" name="Rectangle 660"/>
                <p:cNvSpPr>
                  <a:spLocks noChangeArrowheads="1"/>
                </p:cNvSpPr>
                <p:nvPr/>
              </p:nvSpPr>
              <p:spPr bwMode="auto">
                <a:xfrm>
                  <a:off x="5957" y="135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5" name="Rectangle 661"/>
                <p:cNvSpPr>
                  <a:spLocks noChangeArrowheads="1"/>
                </p:cNvSpPr>
                <p:nvPr/>
              </p:nvSpPr>
              <p:spPr bwMode="auto">
                <a:xfrm>
                  <a:off x="5957" y="137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6" name="Rectangle 662"/>
                <p:cNvSpPr>
                  <a:spLocks noChangeArrowheads="1"/>
                </p:cNvSpPr>
                <p:nvPr/>
              </p:nvSpPr>
              <p:spPr bwMode="auto">
                <a:xfrm>
                  <a:off x="5953" y="13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7" name="Rectangle 663"/>
                <p:cNvSpPr>
                  <a:spLocks noChangeArrowheads="1"/>
                </p:cNvSpPr>
                <p:nvPr/>
              </p:nvSpPr>
              <p:spPr bwMode="auto">
                <a:xfrm>
                  <a:off x="5953" y="136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8" name="Rectangle 664"/>
                <p:cNvSpPr>
                  <a:spLocks noChangeArrowheads="1"/>
                </p:cNvSpPr>
                <p:nvPr/>
              </p:nvSpPr>
              <p:spPr bwMode="auto">
                <a:xfrm>
                  <a:off x="5953" y="13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9" name="Rectangle 665"/>
                <p:cNvSpPr>
                  <a:spLocks noChangeArrowheads="1"/>
                </p:cNvSpPr>
                <p:nvPr/>
              </p:nvSpPr>
              <p:spPr bwMode="auto">
                <a:xfrm>
                  <a:off x="5953" y="13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0" name="Oval 666"/>
                <p:cNvSpPr>
                  <a:spLocks noChangeArrowheads="1"/>
                </p:cNvSpPr>
                <p:nvPr/>
              </p:nvSpPr>
              <p:spPr bwMode="auto">
                <a:xfrm>
                  <a:off x="5953" y="1354"/>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71" name="Rectangle 667"/>
                <p:cNvSpPr>
                  <a:spLocks noChangeArrowheads="1"/>
                </p:cNvSpPr>
                <p:nvPr/>
              </p:nvSpPr>
              <p:spPr bwMode="auto">
                <a:xfrm>
                  <a:off x="6045" y="120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2" name="Rectangle 668"/>
                <p:cNvSpPr>
                  <a:spLocks noChangeArrowheads="1"/>
                </p:cNvSpPr>
                <p:nvPr/>
              </p:nvSpPr>
              <p:spPr bwMode="auto">
                <a:xfrm>
                  <a:off x="6045" y="122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3" name="Rectangle 669"/>
                <p:cNvSpPr>
                  <a:spLocks noChangeArrowheads="1"/>
                </p:cNvSpPr>
                <p:nvPr/>
              </p:nvSpPr>
              <p:spPr bwMode="auto">
                <a:xfrm>
                  <a:off x="6041" y="121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4" name="Rectangle 670"/>
                <p:cNvSpPr>
                  <a:spLocks noChangeArrowheads="1"/>
                </p:cNvSpPr>
                <p:nvPr/>
              </p:nvSpPr>
              <p:spPr bwMode="auto">
                <a:xfrm>
                  <a:off x="6041" y="121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5" name="Rectangle 671"/>
                <p:cNvSpPr>
                  <a:spLocks noChangeArrowheads="1"/>
                </p:cNvSpPr>
                <p:nvPr/>
              </p:nvSpPr>
              <p:spPr bwMode="auto">
                <a:xfrm>
                  <a:off x="6041" y="121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6" name="Rectangle 672"/>
                <p:cNvSpPr>
                  <a:spLocks noChangeArrowheads="1"/>
                </p:cNvSpPr>
                <p:nvPr/>
              </p:nvSpPr>
              <p:spPr bwMode="auto">
                <a:xfrm>
                  <a:off x="6041" y="121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7" name="Oval 673"/>
                <p:cNvSpPr>
                  <a:spLocks noChangeArrowheads="1"/>
                </p:cNvSpPr>
                <p:nvPr/>
              </p:nvSpPr>
              <p:spPr bwMode="auto">
                <a:xfrm>
                  <a:off x="6041" y="1206"/>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78" name="Rectangle 674"/>
                <p:cNvSpPr>
                  <a:spLocks noChangeArrowheads="1"/>
                </p:cNvSpPr>
                <p:nvPr/>
              </p:nvSpPr>
              <p:spPr bwMode="auto">
                <a:xfrm>
                  <a:off x="6133" y="1382"/>
                  <a:ext cx="12"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9" name="Rectangle 675"/>
                <p:cNvSpPr>
                  <a:spLocks noChangeArrowheads="1"/>
                </p:cNvSpPr>
                <p:nvPr/>
              </p:nvSpPr>
              <p:spPr bwMode="auto">
                <a:xfrm>
                  <a:off x="6133" y="1399"/>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0" name="Rectangle 676"/>
                <p:cNvSpPr>
                  <a:spLocks noChangeArrowheads="1"/>
                </p:cNvSpPr>
                <p:nvPr/>
              </p:nvSpPr>
              <p:spPr bwMode="auto">
                <a:xfrm>
                  <a:off x="6129" y="1387"/>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1" name="Rectangle 677"/>
                <p:cNvSpPr>
                  <a:spLocks noChangeArrowheads="1"/>
                </p:cNvSpPr>
                <p:nvPr/>
              </p:nvSpPr>
              <p:spPr bwMode="auto">
                <a:xfrm>
                  <a:off x="6129" y="1395"/>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2" name="Rectangle 678"/>
                <p:cNvSpPr>
                  <a:spLocks noChangeArrowheads="1"/>
                </p:cNvSpPr>
                <p:nvPr/>
              </p:nvSpPr>
              <p:spPr bwMode="auto">
                <a:xfrm>
                  <a:off x="6129" y="1391"/>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3" name="Rectangle 679"/>
                <p:cNvSpPr>
                  <a:spLocks noChangeArrowheads="1"/>
                </p:cNvSpPr>
                <p:nvPr/>
              </p:nvSpPr>
              <p:spPr bwMode="auto">
                <a:xfrm>
                  <a:off x="6129" y="1391"/>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4" name="Oval 680"/>
                <p:cNvSpPr>
                  <a:spLocks noChangeArrowheads="1"/>
                </p:cNvSpPr>
                <p:nvPr/>
              </p:nvSpPr>
              <p:spPr bwMode="auto">
                <a:xfrm>
                  <a:off x="6129" y="1382"/>
                  <a:ext cx="16" cy="17"/>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85" name="Rectangle 681"/>
                <p:cNvSpPr>
                  <a:spLocks noChangeArrowheads="1"/>
                </p:cNvSpPr>
                <p:nvPr/>
              </p:nvSpPr>
              <p:spPr bwMode="auto">
                <a:xfrm>
                  <a:off x="6217" y="123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6" name="Rectangle 682"/>
                <p:cNvSpPr>
                  <a:spLocks noChangeArrowheads="1"/>
                </p:cNvSpPr>
                <p:nvPr/>
              </p:nvSpPr>
              <p:spPr bwMode="auto">
                <a:xfrm>
                  <a:off x="6217" y="124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7" name="Rectangle 683"/>
                <p:cNvSpPr>
                  <a:spLocks noChangeArrowheads="1"/>
                </p:cNvSpPr>
                <p:nvPr/>
              </p:nvSpPr>
              <p:spPr bwMode="auto">
                <a:xfrm>
                  <a:off x="6213" y="123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8" name="Rectangle 684"/>
                <p:cNvSpPr>
                  <a:spLocks noChangeArrowheads="1"/>
                </p:cNvSpPr>
                <p:nvPr/>
              </p:nvSpPr>
              <p:spPr bwMode="auto">
                <a:xfrm>
                  <a:off x="6213" y="124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9" name="Rectangle 685"/>
                <p:cNvSpPr>
                  <a:spLocks noChangeArrowheads="1"/>
                </p:cNvSpPr>
                <p:nvPr/>
              </p:nvSpPr>
              <p:spPr bwMode="auto">
                <a:xfrm>
                  <a:off x="6213" y="123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0" name="Rectangle 686"/>
                <p:cNvSpPr>
                  <a:spLocks noChangeArrowheads="1"/>
                </p:cNvSpPr>
                <p:nvPr/>
              </p:nvSpPr>
              <p:spPr bwMode="auto">
                <a:xfrm>
                  <a:off x="6213" y="123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1" name="Oval 687"/>
                <p:cNvSpPr>
                  <a:spLocks noChangeArrowheads="1"/>
                </p:cNvSpPr>
                <p:nvPr/>
              </p:nvSpPr>
              <p:spPr bwMode="auto">
                <a:xfrm>
                  <a:off x="6213" y="1230"/>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92" name="Rectangle 688"/>
                <p:cNvSpPr>
                  <a:spLocks noChangeArrowheads="1"/>
                </p:cNvSpPr>
                <p:nvPr/>
              </p:nvSpPr>
              <p:spPr bwMode="auto">
                <a:xfrm>
                  <a:off x="6305" y="129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3" name="Rectangle 689"/>
                <p:cNvSpPr>
                  <a:spLocks noChangeArrowheads="1"/>
                </p:cNvSpPr>
                <p:nvPr/>
              </p:nvSpPr>
              <p:spPr bwMode="auto">
                <a:xfrm>
                  <a:off x="6305" y="131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4" name="Rectangle 690"/>
                <p:cNvSpPr>
                  <a:spLocks noChangeArrowheads="1"/>
                </p:cNvSpPr>
                <p:nvPr/>
              </p:nvSpPr>
              <p:spPr bwMode="auto">
                <a:xfrm>
                  <a:off x="6301" y="130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5" name="Rectangle 691"/>
                <p:cNvSpPr>
                  <a:spLocks noChangeArrowheads="1"/>
                </p:cNvSpPr>
                <p:nvPr/>
              </p:nvSpPr>
              <p:spPr bwMode="auto">
                <a:xfrm>
                  <a:off x="6301" y="131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6" name="Rectangle 692"/>
                <p:cNvSpPr>
                  <a:spLocks noChangeArrowheads="1"/>
                </p:cNvSpPr>
                <p:nvPr/>
              </p:nvSpPr>
              <p:spPr bwMode="auto">
                <a:xfrm>
                  <a:off x="6301" y="130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7" name="Rectangle 693"/>
                <p:cNvSpPr>
                  <a:spLocks noChangeArrowheads="1"/>
                </p:cNvSpPr>
                <p:nvPr/>
              </p:nvSpPr>
              <p:spPr bwMode="auto">
                <a:xfrm>
                  <a:off x="6301" y="130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8" name="Oval 694"/>
                <p:cNvSpPr>
                  <a:spLocks noChangeArrowheads="1"/>
                </p:cNvSpPr>
                <p:nvPr/>
              </p:nvSpPr>
              <p:spPr bwMode="auto">
                <a:xfrm>
                  <a:off x="6301" y="1298"/>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99" name="Rectangle 695"/>
                <p:cNvSpPr>
                  <a:spLocks noChangeArrowheads="1"/>
                </p:cNvSpPr>
                <p:nvPr/>
              </p:nvSpPr>
              <p:spPr bwMode="auto">
                <a:xfrm>
                  <a:off x="6393" y="128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0" name="Rectangle 696"/>
                <p:cNvSpPr>
                  <a:spLocks noChangeArrowheads="1"/>
                </p:cNvSpPr>
                <p:nvPr/>
              </p:nvSpPr>
              <p:spPr bwMode="auto">
                <a:xfrm>
                  <a:off x="6393" y="130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1" name="Rectangle 697"/>
                <p:cNvSpPr>
                  <a:spLocks noChangeArrowheads="1"/>
                </p:cNvSpPr>
                <p:nvPr/>
              </p:nvSpPr>
              <p:spPr bwMode="auto">
                <a:xfrm>
                  <a:off x="6389" y="129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2" name="Rectangle 698"/>
                <p:cNvSpPr>
                  <a:spLocks noChangeArrowheads="1"/>
                </p:cNvSpPr>
                <p:nvPr/>
              </p:nvSpPr>
              <p:spPr bwMode="auto">
                <a:xfrm>
                  <a:off x="6389" y="129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3" name="Rectangle 699"/>
                <p:cNvSpPr>
                  <a:spLocks noChangeArrowheads="1"/>
                </p:cNvSpPr>
                <p:nvPr/>
              </p:nvSpPr>
              <p:spPr bwMode="auto">
                <a:xfrm>
                  <a:off x="6389" y="129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4" name="Rectangle 700"/>
                <p:cNvSpPr>
                  <a:spLocks noChangeArrowheads="1"/>
                </p:cNvSpPr>
                <p:nvPr/>
              </p:nvSpPr>
              <p:spPr bwMode="auto">
                <a:xfrm>
                  <a:off x="6389" y="129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5" name="Oval 701"/>
                <p:cNvSpPr>
                  <a:spLocks noChangeArrowheads="1"/>
                </p:cNvSpPr>
                <p:nvPr/>
              </p:nvSpPr>
              <p:spPr bwMode="auto">
                <a:xfrm>
                  <a:off x="6389" y="1286"/>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06" name="Rectangle 702"/>
                <p:cNvSpPr>
                  <a:spLocks noChangeArrowheads="1"/>
                </p:cNvSpPr>
                <p:nvPr/>
              </p:nvSpPr>
              <p:spPr bwMode="auto">
                <a:xfrm>
                  <a:off x="6481" y="131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7" name="Rectangle 703"/>
                <p:cNvSpPr>
                  <a:spLocks noChangeArrowheads="1"/>
                </p:cNvSpPr>
                <p:nvPr/>
              </p:nvSpPr>
              <p:spPr bwMode="auto">
                <a:xfrm>
                  <a:off x="6481" y="132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8" name="Rectangle 704"/>
                <p:cNvSpPr>
                  <a:spLocks noChangeArrowheads="1"/>
                </p:cNvSpPr>
                <p:nvPr/>
              </p:nvSpPr>
              <p:spPr bwMode="auto">
                <a:xfrm>
                  <a:off x="6477" y="131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9" name="Rectangle 705"/>
                <p:cNvSpPr>
                  <a:spLocks noChangeArrowheads="1"/>
                </p:cNvSpPr>
                <p:nvPr/>
              </p:nvSpPr>
              <p:spPr bwMode="auto">
                <a:xfrm>
                  <a:off x="6477" y="132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0" name="Rectangle 706"/>
                <p:cNvSpPr>
                  <a:spLocks noChangeArrowheads="1"/>
                </p:cNvSpPr>
                <p:nvPr/>
              </p:nvSpPr>
              <p:spPr bwMode="auto">
                <a:xfrm>
                  <a:off x="6477" y="131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1" name="Rectangle 707"/>
                <p:cNvSpPr>
                  <a:spLocks noChangeArrowheads="1"/>
                </p:cNvSpPr>
                <p:nvPr/>
              </p:nvSpPr>
              <p:spPr bwMode="auto">
                <a:xfrm>
                  <a:off x="6477" y="131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2" name="Oval 708"/>
                <p:cNvSpPr>
                  <a:spLocks noChangeArrowheads="1"/>
                </p:cNvSpPr>
                <p:nvPr/>
              </p:nvSpPr>
              <p:spPr bwMode="auto">
                <a:xfrm>
                  <a:off x="6477" y="1310"/>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13" name="Rectangle 709"/>
                <p:cNvSpPr>
                  <a:spLocks noChangeArrowheads="1"/>
                </p:cNvSpPr>
                <p:nvPr/>
              </p:nvSpPr>
              <p:spPr bwMode="auto">
                <a:xfrm>
                  <a:off x="6569" y="130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4" name="Rectangle 710"/>
                <p:cNvSpPr>
                  <a:spLocks noChangeArrowheads="1"/>
                </p:cNvSpPr>
                <p:nvPr/>
              </p:nvSpPr>
              <p:spPr bwMode="auto">
                <a:xfrm>
                  <a:off x="6569" y="132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5" name="Rectangle 711"/>
                <p:cNvSpPr>
                  <a:spLocks noChangeArrowheads="1"/>
                </p:cNvSpPr>
                <p:nvPr/>
              </p:nvSpPr>
              <p:spPr bwMode="auto">
                <a:xfrm>
                  <a:off x="6565" y="131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6" name="Rectangle 712"/>
                <p:cNvSpPr>
                  <a:spLocks noChangeArrowheads="1"/>
                </p:cNvSpPr>
                <p:nvPr/>
              </p:nvSpPr>
              <p:spPr bwMode="auto">
                <a:xfrm>
                  <a:off x="6565" y="131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7" name="Rectangle 713"/>
                <p:cNvSpPr>
                  <a:spLocks noChangeArrowheads="1"/>
                </p:cNvSpPr>
                <p:nvPr/>
              </p:nvSpPr>
              <p:spPr bwMode="auto">
                <a:xfrm>
                  <a:off x="6565" y="131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8" name="Rectangle 714"/>
                <p:cNvSpPr>
                  <a:spLocks noChangeArrowheads="1"/>
                </p:cNvSpPr>
                <p:nvPr/>
              </p:nvSpPr>
              <p:spPr bwMode="auto">
                <a:xfrm>
                  <a:off x="6565" y="131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9" name="Oval 715"/>
                <p:cNvSpPr>
                  <a:spLocks noChangeArrowheads="1"/>
                </p:cNvSpPr>
                <p:nvPr/>
              </p:nvSpPr>
              <p:spPr bwMode="auto">
                <a:xfrm>
                  <a:off x="6565" y="1306"/>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69" name="Group 917"/>
              <p:cNvGrpSpPr>
                <a:grpSpLocks/>
              </p:cNvGrpSpPr>
              <p:nvPr/>
            </p:nvGrpSpPr>
            <p:grpSpPr bwMode="auto">
              <a:xfrm>
                <a:off x="4192" y="1025"/>
                <a:ext cx="3097" cy="550"/>
                <a:chOff x="4192" y="1025"/>
                <a:chExt cx="3097" cy="550"/>
              </a:xfrm>
            </p:grpSpPr>
            <p:sp>
              <p:nvSpPr>
                <p:cNvPr id="720" name="Rectangle 717"/>
                <p:cNvSpPr>
                  <a:spLocks noChangeArrowheads="1"/>
                </p:cNvSpPr>
                <p:nvPr/>
              </p:nvSpPr>
              <p:spPr bwMode="auto">
                <a:xfrm>
                  <a:off x="6657" y="1358"/>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1" name="Rectangle 718"/>
                <p:cNvSpPr>
                  <a:spLocks noChangeArrowheads="1"/>
                </p:cNvSpPr>
                <p:nvPr/>
              </p:nvSpPr>
              <p:spPr bwMode="auto">
                <a:xfrm>
                  <a:off x="6657" y="137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2" name="Rectangle 719"/>
                <p:cNvSpPr>
                  <a:spLocks noChangeArrowheads="1"/>
                </p:cNvSpPr>
                <p:nvPr/>
              </p:nvSpPr>
              <p:spPr bwMode="auto">
                <a:xfrm>
                  <a:off x="6653" y="13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3" name="Rectangle 720"/>
                <p:cNvSpPr>
                  <a:spLocks noChangeArrowheads="1"/>
                </p:cNvSpPr>
                <p:nvPr/>
              </p:nvSpPr>
              <p:spPr bwMode="auto">
                <a:xfrm>
                  <a:off x="6653" y="137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4" name="Rectangle 721"/>
                <p:cNvSpPr>
                  <a:spLocks noChangeArrowheads="1"/>
                </p:cNvSpPr>
                <p:nvPr/>
              </p:nvSpPr>
              <p:spPr bwMode="auto">
                <a:xfrm>
                  <a:off x="6653" y="136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5" name="Rectangle 722"/>
                <p:cNvSpPr>
                  <a:spLocks noChangeArrowheads="1"/>
                </p:cNvSpPr>
                <p:nvPr/>
              </p:nvSpPr>
              <p:spPr bwMode="auto">
                <a:xfrm>
                  <a:off x="6653" y="136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6" name="Oval 723"/>
                <p:cNvSpPr>
                  <a:spLocks noChangeArrowheads="1"/>
                </p:cNvSpPr>
                <p:nvPr/>
              </p:nvSpPr>
              <p:spPr bwMode="auto">
                <a:xfrm>
                  <a:off x="6653" y="1358"/>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27" name="Rectangle 724"/>
                <p:cNvSpPr>
                  <a:spLocks noChangeArrowheads="1"/>
                </p:cNvSpPr>
                <p:nvPr/>
              </p:nvSpPr>
              <p:spPr bwMode="auto">
                <a:xfrm>
                  <a:off x="6745" y="135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8" name="Rectangle 725"/>
                <p:cNvSpPr>
                  <a:spLocks noChangeArrowheads="1"/>
                </p:cNvSpPr>
                <p:nvPr/>
              </p:nvSpPr>
              <p:spPr bwMode="auto">
                <a:xfrm>
                  <a:off x="6745" y="136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9" name="Rectangle 726"/>
                <p:cNvSpPr>
                  <a:spLocks noChangeArrowheads="1"/>
                </p:cNvSpPr>
                <p:nvPr/>
              </p:nvSpPr>
              <p:spPr bwMode="auto">
                <a:xfrm>
                  <a:off x="6741" y="135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0" name="Rectangle 727"/>
                <p:cNvSpPr>
                  <a:spLocks noChangeArrowheads="1"/>
                </p:cNvSpPr>
                <p:nvPr/>
              </p:nvSpPr>
              <p:spPr bwMode="auto">
                <a:xfrm>
                  <a:off x="6741" y="13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1" name="Rectangle 728"/>
                <p:cNvSpPr>
                  <a:spLocks noChangeArrowheads="1"/>
                </p:cNvSpPr>
                <p:nvPr/>
              </p:nvSpPr>
              <p:spPr bwMode="auto">
                <a:xfrm>
                  <a:off x="6741" y="13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2" name="Rectangle 729"/>
                <p:cNvSpPr>
                  <a:spLocks noChangeArrowheads="1"/>
                </p:cNvSpPr>
                <p:nvPr/>
              </p:nvSpPr>
              <p:spPr bwMode="auto">
                <a:xfrm>
                  <a:off x="6741" y="13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3" name="Oval 730"/>
                <p:cNvSpPr>
                  <a:spLocks noChangeArrowheads="1"/>
                </p:cNvSpPr>
                <p:nvPr/>
              </p:nvSpPr>
              <p:spPr bwMode="auto">
                <a:xfrm>
                  <a:off x="6741" y="1350"/>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34" name="Rectangle 731"/>
                <p:cNvSpPr>
                  <a:spLocks noChangeArrowheads="1"/>
                </p:cNvSpPr>
                <p:nvPr/>
              </p:nvSpPr>
              <p:spPr bwMode="auto">
                <a:xfrm>
                  <a:off x="6833" y="135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5" name="Rectangle 732"/>
                <p:cNvSpPr>
                  <a:spLocks noChangeArrowheads="1"/>
                </p:cNvSpPr>
                <p:nvPr/>
              </p:nvSpPr>
              <p:spPr bwMode="auto">
                <a:xfrm>
                  <a:off x="6833" y="1370"/>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6" name="Rectangle 733"/>
                <p:cNvSpPr>
                  <a:spLocks noChangeArrowheads="1"/>
                </p:cNvSpPr>
                <p:nvPr/>
              </p:nvSpPr>
              <p:spPr bwMode="auto">
                <a:xfrm>
                  <a:off x="6829" y="135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7" name="Rectangle 734"/>
                <p:cNvSpPr>
                  <a:spLocks noChangeArrowheads="1"/>
                </p:cNvSpPr>
                <p:nvPr/>
              </p:nvSpPr>
              <p:spPr bwMode="auto">
                <a:xfrm>
                  <a:off x="6829" y="1366"/>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8" name="Rectangle 735"/>
                <p:cNvSpPr>
                  <a:spLocks noChangeArrowheads="1"/>
                </p:cNvSpPr>
                <p:nvPr/>
              </p:nvSpPr>
              <p:spPr bwMode="auto">
                <a:xfrm>
                  <a:off x="6829" y="13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9" name="Rectangle 736"/>
                <p:cNvSpPr>
                  <a:spLocks noChangeArrowheads="1"/>
                </p:cNvSpPr>
                <p:nvPr/>
              </p:nvSpPr>
              <p:spPr bwMode="auto">
                <a:xfrm>
                  <a:off x="6829" y="1362"/>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0" name="Oval 737"/>
                <p:cNvSpPr>
                  <a:spLocks noChangeArrowheads="1"/>
                </p:cNvSpPr>
                <p:nvPr/>
              </p:nvSpPr>
              <p:spPr bwMode="auto">
                <a:xfrm>
                  <a:off x="6829" y="1354"/>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41" name="Rectangle 738"/>
                <p:cNvSpPr>
                  <a:spLocks noChangeArrowheads="1"/>
                </p:cNvSpPr>
                <p:nvPr/>
              </p:nvSpPr>
              <p:spPr bwMode="auto">
                <a:xfrm>
                  <a:off x="6921" y="1374"/>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2" name="Rectangle 739"/>
                <p:cNvSpPr>
                  <a:spLocks noChangeArrowheads="1"/>
                </p:cNvSpPr>
                <p:nvPr/>
              </p:nvSpPr>
              <p:spPr bwMode="auto">
                <a:xfrm>
                  <a:off x="6921" y="1391"/>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3" name="Rectangle 740"/>
                <p:cNvSpPr>
                  <a:spLocks noChangeArrowheads="1"/>
                </p:cNvSpPr>
                <p:nvPr/>
              </p:nvSpPr>
              <p:spPr bwMode="auto">
                <a:xfrm>
                  <a:off x="6917" y="137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4" name="Rectangle 741"/>
                <p:cNvSpPr>
                  <a:spLocks noChangeArrowheads="1"/>
                </p:cNvSpPr>
                <p:nvPr/>
              </p:nvSpPr>
              <p:spPr bwMode="auto">
                <a:xfrm>
                  <a:off x="6917" y="1387"/>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5" name="Rectangle 742"/>
                <p:cNvSpPr>
                  <a:spLocks noChangeArrowheads="1"/>
                </p:cNvSpPr>
                <p:nvPr/>
              </p:nvSpPr>
              <p:spPr bwMode="auto">
                <a:xfrm>
                  <a:off x="6917" y="1382"/>
                  <a:ext cx="20"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6" name="Rectangle 743"/>
                <p:cNvSpPr>
                  <a:spLocks noChangeArrowheads="1"/>
                </p:cNvSpPr>
                <p:nvPr/>
              </p:nvSpPr>
              <p:spPr bwMode="auto">
                <a:xfrm>
                  <a:off x="6917" y="1382"/>
                  <a:ext cx="20" cy="5"/>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7" name="Oval 744"/>
                <p:cNvSpPr>
                  <a:spLocks noChangeArrowheads="1"/>
                </p:cNvSpPr>
                <p:nvPr/>
              </p:nvSpPr>
              <p:spPr bwMode="auto">
                <a:xfrm>
                  <a:off x="6917" y="1374"/>
                  <a:ext cx="16" cy="17"/>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48" name="Rectangle 745"/>
                <p:cNvSpPr>
                  <a:spLocks noChangeArrowheads="1"/>
                </p:cNvSpPr>
                <p:nvPr/>
              </p:nvSpPr>
              <p:spPr bwMode="auto">
                <a:xfrm>
                  <a:off x="7009" y="120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9" name="Rectangle 746"/>
                <p:cNvSpPr>
                  <a:spLocks noChangeArrowheads="1"/>
                </p:cNvSpPr>
                <p:nvPr/>
              </p:nvSpPr>
              <p:spPr bwMode="auto">
                <a:xfrm>
                  <a:off x="7009" y="122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0" name="Rectangle 747"/>
                <p:cNvSpPr>
                  <a:spLocks noChangeArrowheads="1"/>
                </p:cNvSpPr>
                <p:nvPr/>
              </p:nvSpPr>
              <p:spPr bwMode="auto">
                <a:xfrm>
                  <a:off x="7005" y="121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1" name="Rectangle 748"/>
                <p:cNvSpPr>
                  <a:spLocks noChangeArrowheads="1"/>
                </p:cNvSpPr>
                <p:nvPr/>
              </p:nvSpPr>
              <p:spPr bwMode="auto">
                <a:xfrm>
                  <a:off x="7005" y="121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2" name="Rectangle 749"/>
                <p:cNvSpPr>
                  <a:spLocks noChangeArrowheads="1"/>
                </p:cNvSpPr>
                <p:nvPr/>
              </p:nvSpPr>
              <p:spPr bwMode="auto">
                <a:xfrm>
                  <a:off x="7005" y="121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3" name="Rectangle 750"/>
                <p:cNvSpPr>
                  <a:spLocks noChangeArrowheads="1"/>
                </p:cNvSpPr>
                <p:nvPr/>
              </p:nvSpPr>
              <p:spPr bwMode="auto">
                <a:xfrm>
                  <a:off x="7005" y="121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4" name="Oval 751"/>
                <p:cNvSpPr>
                  <a:spLocks noChangeArrowheads="1"/>
                </p:cNvSpPr>
                <p:nvPr/>
              </p:nvSpPr>
              <p:spPr bwMode="auto">
                <a:xfrm>
                  <a:off x="7005" y="1206"/>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55" name="Rectangle 752"/>
                <p:cNvSpPr>
                  <a:spLocks noChangeArrowheads="1"/>
                </p:cNvSpPr>
                <p:nvPr/>
              </p:nvSpPr>
              <p:spPr bwMode="auto">
                <a:xfrm>
                  <a:off x="7097" y="1387"/>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6" name="Rectangle 753"/>
                <p:cNvSpPr>
                  <a:spLocks noChangeArrowheads="1"/>
                </p:cNvSpPr>
                <p:nvPr/>
              </p:nvSpPr>
              <p:spPr bwMode="auto">
                <a:xfrm>
                  <a:off x="7097" y="1403"/>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7" name="Rectangle 754"/>
                <p:cNvSpPr>
                  <a:spLocks noChangeArrowheads="1"/>
                </p:cNvSpPr>
                <p:nvPr/>
              </p:nvSpPr>
              <p:spPr bwMode="auto">
                <a:xfrm>
                  <a:off x="7093" y="1391"/>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8" name="Rectangle 755"/>
                <p:cNvSpPr>
                  <a:spLocks noChangeArrowheads="1"/>
                </p:cNvSpPr>
                <p:nvPr/>
              </p:nvSpPr>
              <p:spPr bwMode="auto">
                <a:xfrm>
                  <a:off x="7093" y="1399"/>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9" name="Rectangle 756"/>
                <p:cNvSpPr>
                  <a:spLocks noChangeArrowheads="1"/>
                </p:cNvSpPr>
                <p:nvPr/>
              </p:nvSpPr>
              <p:spPr bwMode="auto">
                <a:xfrm>
                  <a:off x="7093" y="1395"/>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0" name="Rectangle 757"/>
                <p:cNvSpPr>
                  <a:spLocks noChangeArrowheads="1"/>
                </p:cNvSpPr>
                <p:nvPr/>
              </p:nvSpPr>
              <p:spPr bwMode="auto">
                <a:xfrm>
                  <a:off x="7093" y="1395"/>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1" name="Oval 758"/>
                <p:cNvSpPr>
                  <a:spLocks noChangeArrowheads="1"/>
                </p:cNvSpPr>
                <p:nvPr/>
              </p:nvSpPr>
              <p:spPr bwMode="auto">
                <a:xfrm>
                  <a:off x="7093" y="1387"/>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62" name="Rectangle 759"/>
                <p:cNvSpPr>
                  <a:spLocks noChangeArrowheads="1"/>
                </p:cNvSpPr>
                <p:nvPr/>
              </p:nvSpPr>
              <p:spPr bwMode="auto">
                <a:xfrm>
                  <a:off x="7181" y="1266"/>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3" name="Rectangle 760"/>
                <p:cNvSpPr>
                  <a:spLocks noChangeArrowheads="1"/>
                </p:cNvSpPr>
                <p:nvPr/>
              </p:nvSpPr>
              <p:spPr bwMode="auto">
                <a:xfrm>
                  <a:off x="7181" y="1282"/>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4" name="Rectangle 761"/>
                <p:cNvSpPr>
                  <a:spLocks noChangeArrowheads="1"/>
                </p:cNvSpPr>
                <p:nvPr/>
              </p:nvSpPr>
              <p:spPr bwMode="auto">
                <a:xfrm>
                  <a:off x="7177" y="1270"/>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5" name="Rectangle 762"/>
                <p:cNvSpPr>
                  <a:spLocks noChangeArrowheads="1"/>
                </p:cNvSpPr>
                <p:nvPr/>
              </p:nvSpPr>
              <p:spPr bwMode="auto">
                <a:xfrm>
                  <a:off x="7177" y="1278"/>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6" name="Rectangle 763"/>
                <p:cNvSpPr>
                  <a:spLocks noChangeArrowheads="1"/>
                </p:cNvSpPr>
                <p:nvPr/>
              </p:nvSpPr>
              <p:spPr bwMode="auto">
                <a:xfrm>
                  <a:off x="7177" y="127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7" name="Rectangle 764"/>
                <p:cNvSpPr>
                  <a:spLocks noChangeArrowheads="1"/>
                </p:cNvSpPr>
                <p:nvPr/>
              </p:nvSpPr>
              <p:spPr bwMode="auto">
                <a:xfrm>
                  <a:off x="7177" y="1274"/>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8" name="Oval 765"/>
                <p:cNvSpPr>
                  <a:spLocks noChangeArrowheads="1"/>
                </p:cNvSpPr>
                <p:nvPr/>
              </p:nvSpPr>
              <p:spPr bwMode="auto">
                <a:xfrm>
                  <a:off x="7177" y="1266"/>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69" name="Rectangle 766"/>
                <p:cNvSpPr>
                  <a:spLocks noChangeArrowheads="1"/>
                </p:cNvSpPr>
                <p:nvPr/>
              </p:nvSpPr>
              <p:spPr bwMode="auto">
                <a:xfrm>
                  <a:off x="7269" y="1387"/>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0" name="Rectangle 767"/>
                <p:cNvSpPr>
                  <a:spLocks noChangeArrowheads="1"/>
                </p:cNvSpPr>
                <p:nvPr/>
              </p:nvSpPr>
              <p:spPr bwMode="auto">
                <a:xfrm>
                  <a:off x="7269" y="1403"/>
                  <a:ext cx="12"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1" name="Rectangle 768"/>
                <p:cNvSpPr>
                  <a:spLocks noChangeArrowheads="1"/>
                </p:cNvSpPr>
                <p:nvPr/>
              </p:nvSpPr>
              <p:spPr bwMode="auto">
                <a:xfrm>
                  <a:off x="7265" y="1391"/>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2" name="Rectangle 769"/>
                <p:cNvSpPr>
                  <a:spLocks noChangeArrowheads="1"/>
                </p:cNvSpPr>
                <p:nvPr/>
              </p:nvSpPr>
              <p:spPr bwMode="auto">
                <a:xfrm>
                  <a:off x="7265" y="1399"/>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3" name="Rectangle 770"/>
                <p:cNvSpPr>
                  <a:spLocks noChangeArrowheads="1"/>
                </p:cNvSpPr>
                <p:nvPr/>
              </p:nvSpPr>
              <p:spPr bwMode="auto">
                <a:xfrm>
                  <a:off x="7265" y="1395"/>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4" name="Rectangle 771"/>
                <p:cNvSpPr>
                  <a:spLocks noChangeArrowheads="1"/>
                </p:cNvSpPr>
                <p:nvPr/>
              </p:nvSpPr>
              <p:spPr bwMode="auto">
                <a:xfrm>
                  <a:off x="7265" y="1395"/>
                  <a:ext cx="20" cy="4"/>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5" name="Oval 772"/>
                <p:cNvSpPr>
                  <a:spLocks noChangeArrowheads="1"/>
                </p:cNvSpPr>
                <p:nvPr/>
              </p:nvSpPr>
              <p:spPr bwMode="auto">
                <a:xfrm>
                  <a:off x="7265" y="1387"/>
                  <a:ext cx="16" cy="16"/>
                </a:xfrm>
                <a:prstGeom prst="ellipse">
                  <a:avLst/>
                </a:prstGeom>
                <a:noFill/>
                <a:ln w="6350"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76" name="Freeform 773"/>
                <p:cNvSpPr>
                  <a:spLocks/>
                </p:cNvSpPr>
                <p:nvPr/>
              </p:nvSpPr>
              <p:spPr bwMode="auto">
                <a:xfrm>
                  <a:off x="4192" y="1491"/>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7" name="Freeform 774"/>
                <p:cNvSpPr>
                  <a:spLocks/>
                </p:cNvSpPr>
                <p:nvPr/>
              </p:nvSpPr>
              <p:spPr bwMode="auto">
                <a:xfrm>
                  <a:off x="4280" y="1374"/>
                  <a:ext cx="28" cy="25"/>
                </a:xfrm>
                <a:custGeom>
                  <a:avLst/>
                  <a:gdLst>
                    <a:gd name="T0" fmla="*/ 12 w 28"/>
                    <a:gd name="T1" fmla="*/ 0 h 25"/>
                    <a:gd name="T2" fmla="*/ 28 w 28"/>
                    <a:gd name="T3" fmla="*/ 25 h 25"/>
                    <a:gd name="T4" fmla="*/ 0 w 28"/>
                    <a:gd name="T5" fmla="*/ 25 h 25"/>
                    <a:gd name="T6" fmla="*/ 12 w 28"/>
                    <a:gd name="T7" fmla="*/ 0 h 25"/>
                  </a:gdLst>
                  <a:ahLst/>
                  <a:cxnLst>
                    <a:cxn ang="0">
                      <a:pos x="T0" y="T1"/>
                    </a:cxn>
                    <a:cxn ang="0">
                      <a:pos x="T2" y="T3"/>
                    </a:cxn>
                    <a:cxn ang="0">
                      <a:pos x="T4" y="T5"/>
                    </a:cxn>
                    <a:cxn ang="0">
                      <a:pos x="T6" y="T7"/>
                    </a:cxn>
                  </a:cxnLst>
                  <a:rect l="0" t="0" r="r" b="b"/>
                  <a:pathLst>
                    <a:path w="28" h="25">
                      <a:moveTo>
                        <a:pt x="12" y="0"/>
                      </a:moveTo>
                      <a:lnTo>
                        <a:pt x="28" y="25"/>
                      </a:lnTo>
                      <a:lnTo>
                        <a:pt x="0" y="25"/>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8" name="Freeform 775"/>
                <p:cNvSpPr>
                  <a:spLocks/>
                </p:cNvSpPr>
                <p:nvPr/>
              </p:nvSpPr>
              <p:spPr bwMode="auto">
                <a:xfrm>
                  <a:off x="4368" y="1399"/>
                  <a:ext cx="28" cy="28"/>
                </a:xfrm>
                <a:custGeom>
                  <a:avLst/>
                  <a:gdLst>
                    <a:gd name="T0" fmla="*/ 12 w 28"/>
                    <a:gd name="T1" fmla="*/ 0 h 28"/>
                    <a:gd name="T2" fmla="*/ 28 w 28"/>
                    <a:gd name="T3" fmla="*/ 28 h 28"/>
                    <a:gd name="T4" fmla="*/ 0 w 28"/>
                    <a:gd name="T5" fmla="*/ 28 h 28"/>
                    <a:gd name="T6" fmla="*/ 12 w 28"/>
                    <a:gd name="T7" fmla="*/ 0 h 28"/>
                  </a:gdLst>
                  <a:ahLst/>
                  <a:cxnLst>
                    <a:cxn ang="0">
                      <a:pos x="T0" y="T1"/>
                    </a:cxn>
                    <a:cxn ang="0">
                      <a:pos x="T2" y="T3"/>
                    </a:cxn>
                    <a:cxn ang="0">
                      <a:pos x="T4" y="T5"/>
                    </a:cxn>
                    <a:cxn ang="0">
                      <a:pos x="T6" y="T7"/>
                    </a:cxn>
                  </a:cxnLst>
                  <a:rect l="0" t="0" r="r" b="b"/>
                  <a:pathLst>
                    <a:path w="28" h="28">
                      <a:moveTo>
                        <a:pt x="12" y="0"/>
                      </a:moveTo>
                      <a:lnTo>
                        <a:pt x="28" y="28"/>
                      </a:lnTo>
                      <a:lnTo>
                        <a:pt x="0" y="28"/>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9" name="Freeform 776"/>
                <p:cNvSpPr>
                  <a:spLocks/>
                </p:cNvSpPr>
                <p:nvPr/>
              </p:nvSpPr>
              <p:spPr bwMode="auto">
                <a:xfrm>
                  <a:off x="4456" y="1374"/>
                  <a:ext cx="28" cy="25"/>
                </a:xfrm>
                <a:custGeom>
                  <a:avLst/>
                  <a:gdLst>
                    <a:gd name="T0" fmla="*/ 12 w 28"/>
                    <a:gd name="T1" fmla="*/ 0 h 25"/>
                    <a:gd name="T2" fmla="*/ 28 w 28"/>
                    <a:gd name="T3" fmla="*/ 25 h 25"/>
                    <a:gd name="T4" fmla="*/ 0 w 28"/>
                    <a:gd name="T5" fmla="*/ 25 h 25"/>
                    <a:gd name="T6" fmla="*/ 12 w 28"/>
                    <a:gd name="T7" fmla="*/ 0 h 25"/>
                  </a:gdLst>
                  <a:ahLst/>
                  <a:cxnLst>
                    <a:cxn ang="0">
                      <a:pos x="T0" y="T1"/>
                    </a:cxn>
                    <a:cxn ang="0">
                      <a:pos x="T2" y="T3"/>
                    </a:cxn>
                    <a:cxn ang="0">
                      <a:pos x="T4" y="T5"/>
                    </a:cxn>
                    <a:cxn ang="0">
                      <a:pos x="T6" y="T7"/>
                    </a:cxn>
                  </a:cxnLst>
                  <a:rect l="0" t="0" r="r" b="b"/>
                  <a:pathLst>
                    <a:path w="28" h="25">
                      <a:moveTo>
                        <a:pt x="12" y="0"/>
                      </a:moveTo>
                      <a:lnTo>
                        <a:pt x="28" y="25"/>
                      </a:lnTo>
                      <a:lnTo>
                        <a:pt x="0" y="25"/>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0" name="Freeform 777"/>
                <p:cNvSpPr>
                  <a:spLocks/>
                </p:cNvSpPr>
                <p:nvPr/>
              </p:nvSpPr>
              <p:spPr bwMode="auto">
                <a:xfrm>
                  <a:off x="4544" y="1487"/>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1" name="Freeform 778"/>
                <p:cNvSpPr>
                  <a:spLocks/>
                </p:cNvSpPr>
                <p:nvPr/>
              </p:nvSpPr>
              <p:spPr bwMode="auto">
                <a:xfrm>
                  <a:off x="4632" y="1487"/>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2" name="Freeform 779"/>
                <p:cNvSpPr>
                  <a:spLocks/>
                </p:cNvSpPr>
                <p:nvPr/>
              </p:nvSpPr>
              <p:spPr bwMode="auto">
                <a:xfrm>
                  <a:off x="4716" y="1499"/>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3" name="Freeform 780"/>
                <p:cNvSpPr>
                  <a:spLocks/>
                </p:cNvSpPr>
                <p:nvPr/>
              </p:nvSpPr>
              <p:spPr bwMode="auto">
                <a:xfrm>
                  <a:off x="4804" y="1499"/>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4" name="Freeform 781"/>
                <p:cNvSpPr>
                  <a:spLocks/>
                </p:cNvSpPr>
                <p:nvPr/>
              </p:nvSpPr>
              <p:spPr bwMode="auto">
                <a:xfrm>
                  <a:off x="4892" y="1334"/>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5" name="Freeform 782"/>
                <p:cNvSpPr>
                  <a:spLocks/>
                </p:cNvSpPr>
                <p:nvPr/>
              </p:nvSpPr>
              <p:spPr bwMode="auto">
                <a:xfrm>
                  <a:off x="4980" y="1515"/>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6" name="Freeform 783"/>
                <p:cNvSpPr>
                  <a:spLocks/>
                </p:cNvSpPr>
                <p:nvPr/>
              </p:nvSpPr>
              <p:spPr bwMode="auto">
                <a:xfrm>
                  <a:off x="5068" y="1362"/>
                  <a:ext cx="28" cy="25"/>
                </a:xfrm>
                <a:custGeom>
                  <a:avLst/>
                  <a:gdLst>
                    <a:gd name="T0" fmla="*/ 16 w 28"/>
                    <a:gd name="T1" fmla="*/ 0 h 25"/>
                    <a:gd name="T2" fmla="*/ 28 w 28"/>
                    <a:gd name="T3" fmla="*/ 25 h 25"/>
                    <a:gd name="T4" fmla="*/ 0 w 28"/>
                    <a:gd name="T5" fmla="*/ 25 h 25"/>
                    <a:gd name="T6" fmla="*/ 16 w 28"/>
                    <a:gd name="T7" fmla="*/ 0 h 25"/>
                  </a:gdLst>
                  <a:ahLst/>
                  <a:cxnLst>
                    <a:cxn ang="0">
                      <a:pos x="T0" y="T1"/>
                    </a:cxn>
                    <a:cxn ang="0">
                      <a:pos x="T2" y="T3"/>
                    </a:cxn>
                    <a:cxn ang="0">
                      <a:pos x="T4" y="T5"/>
                    </a:cxn>
                    <a:cxn ang="0">
                      <a:pos x="T6" y="T7"/>
                    </a:cxn>
                  </a:cxnLst>
                  <a:rect l="0" t="0" r="r" b="b"/>
                  <a:pathLst>
                    <a:path w="28" h="25">
                      <a:moveTo>
                        <a:pt x="16" y="0"/>
                      </a:moveTo>
                      <a:lnTo>
                        <a:pt x="28" y="25"/>
                      </a:lnTo>
                      <a:lnTo>
                        <a:pt x="0" y="25"/>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7" name="Freeform 784"/>
                <p:cNvSpPr>
                  <a:spLocks/>
                </p:cNvSpPr>
                <p:nvPr/>
              </p:nvSpPr>
              <p:spPr bwMode="auto">
                <a:xfrm>
                  <a:off x="5156" y="1370"/>
                  <a:ext cx="28" cy="29"/>
                </a:xfrm>
                <a:custGeom>
                  <a:avLst/>
                  <a:gdLst>
                    <a:gd name="T0" fmla="*/ 16 w 28"/>
                    <a:gd name="T1" fmla="*/ 0 h 29"/>
                    <a:gd name="T2" fmla="*/ 28 w 28"/>
                    <a:gd name="T3" fmla="*/ 29 h 29"/>
                    <a:gd name="T4" fmla="*/ 0 w 28"/>
                    <a:gd name="T5" fmla="*/ 29 h 29"/>
                    <a:gd name="T6" fmla="*/ 16 w 28"/>
                    <a:gd name="T7" fmla="*/ 0 h 29"/>
                  </a:gdLst>
                  <a:ahLst/>
                  <a:cxnLst>
                    <a:cxn ang="0">
                      <a:pos x="T0" y="T1"/>
                    </a:cxn>
                    <a:cxn ang="0">
                      <a:pos x="T2" y="T3"/>
                    </a:cxn>
                    <a:cxn ang="0">
                      <a:pos x="T4" y="T5"/>
                    </a:cxn>
                    <a:cxn ang="0">
                      <a:pos x="T6" y="T7"/>
                    </a:cxn>
                  </a:cxnLst>
                  <a:rect l="0" t="0" r="r" b="b"/>
                  <a:pathLst>
                    <a:path w="28" h="29">
                      <a:moveTo>
                        <a:pt x="16" y="0"/>
                      </a:moveTo>
                      <a:lnTo>
                        <a:pt x="28" y="29"/>
                      </a:lnTo>
                      <a:lnTo>
                        <a:pt x="0" y="29"/>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8" name="Freeform 785"/>
                <p:cNvSpPr>
                  <a:spLocks/>
                </p:cNvSpPr>
                <p:nvPr/>
              </p:nvSpPr>
              <p:spPr bwMode="auto">
                <a:xfrm>
                  <a:off x="5244" y="1499"/>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9" name="Freeform 786"/>
                <p:cNvSpPr>
                  <a:spLocks/>
                </p:cNvSpPr>
                <p:nvPr/>
              </p:nvSpPr>
              <p:spPr bwMode="auto">
                <a:xfrm>
                  <a:off x="5332" y="1439"/>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0" name="Freeform 787"/>
                <p:cNvSpPr>
                  <a:spLocks/>
                </p:cNvSpPr>
                <p:nvPr/>
              </p:nvSpPr>
              <p:spPr bwMode="auto">
                <a:xfrm>
                  <a:off x="5420" y="1427"/>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1" name="Freeform 788"/>
                <p:cNvSpPr>
                  <a:spLocks/>
                </p:cNvSpPr>
                <p:nvPr/>
              </p:nvSpPr>
              <p:spPr bwMode="auto">
                <a:xfrm>
                  <a:off x="5508" y="1431"/>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2" name="Freeform 789"/>
                <p:cNvSpPr>
                  <a:spLocks/>
                </p:cNvSpPr>
                <p:nvPr/>
              </p:nvSpPr>
              <p:spPr bwMode="auto">
                <a:xfrm>
                  <a:off x="5596" y="1499"/>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3" name="Freeform 790"/>
                <p:cNvSpPr>
                  <a:spLocks/>
                </p:cNvSpPr>
                <p:nvPr/>
              </p:nvSpPr>
              <p:spPr bwMode="auto">
                <a:xfrm>
                  <a:off x="5681" y="1499"/>
                  <a:ext cx="32" cy="24"/>
                </a:xfrm>
                <a:custGeom>
                  <a:avLst/>
                  <a:gdLst>
                    <a:gd name="T0" fmla="*/ 16 w 32"/>
                    <a:gd name="T1" fmla="*/ 0 h 24"/>
                    <a:gd name="T2" fmla="*/ 32 w 32"/>
                    <a:gd name="T3" fmla="*/ 24 h 24"/>
                    <a:gd name="T4" fmla="*/ 0 w 32"/>
                    <a:gd name="T5" fmla="*/ 24 h 24"/>
                    <a:gd name="T6" fmla="*/ 16 w 32"/>
                    <a:gd name="T7" fmla="*/ 0 h 24"/>
                  </a:gdLst>
                  <a:ahLst/>
                  <a:cxnLst>
                    <a:cxn ang="0">
                      <a:pos x="T0" y="T1"/>
                    </a:cxn>
                    <a:cxn ang="0">
                      <a:pos x="T2" y="T3"/>
                    </a:cxn>
                    <a:cxn ang="0">
                      <a:pos x="T4" y="T5"/>
                    </a:cxn>
                    <a:cxn ang="0">
                      <a:pos x="T6" y="T7"/>
                    </a:cxn>
                  </a:cxnLst>
                  <a:rect l="0" t="0" r="r" b="b"/>
                  <a:pathLst>
                    <a:path w="32" h="24">
                      <a:moveTo>
                        <a:pt x="16" y="0"/>
                      </a:moveTo>
                      <a:lnTo>
                        <a:pt x="32"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4" name="Freeform 791"/>
                <p:cNvSpPr>
                  <a:spLocks/>
                </p:cNvSpPr>
                <p:nvPr/>
              </p:nvSpPr>
              <p:spPr bwMode="auto">
                <a:xfrm>
                  <a:off x="5769" y="1507"/>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5" name="Freeform 792"/>
                <p:cNvSpPr>
                  <a:spLocks/>
                </p:cNvSpPr>
                <p:nvPr/>
              </p:nvSpPr>
              <p:spPr bwMode="auto">
                <a:xfrm>
                  <a:off x="5857" y="1507"/>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6" name="Freeform 793"/>
                <p:cNvSpPr>
                  <a:spLocks/>
                </p:cNvSpPr>
                <p:nvPr/>
              </p:nvSpPr>
              <p:spPr bwMode="auto">
                <a:xfrm>
                  <a:off x="5945" y="1519"/>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7" name="Freeform 794"/>
                <p:cNvSpPr>
                  <a:spLocks/>
                </p:cNvSpPr>
                <p:nvPr/>
              </p:nvSpPr>
              <p:spPr bwMode="auto">
                <a:xfrm>
                  <a:off x="6033" y="1346"/>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8" name="Freeform 795"/>
                <p:cNvSpPr>
                  <a:spLocks/>
                </p:cNvSpPr>
                <p:nvPr/>
              </p:nvSpPr>
              <p:spPr bwMode="auto">
                <a:xfrm>
                  <a:off x="6121" y="1547"/>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9" name="Freeform 796"/>
                <p:cNvSpPr>
                  <a:spLocks/>
                </p:cNvSpPr>
                <p:nvPr/>
              </p:nvSpPr>
              <p:spPr bwMode="auto">
                <a:xfrm>
                  <a:off x="6209" y="1374"/>
                  <a:ext cx="28" cy="25"/>
                </a:xfrm>
                <a:custGeom>
                  <a:avLst/>
                  <a:gdLst>
                    <a:gd name="T0" fmla="*/ 12 w 28"/>
                    <a:gd name="T1" fmla="*/ 0 h 25"/>
                    <a:gd name="T2" fmla="*/ 28 w 28"/>
                    <a:gd name="T3" fmla="*/ 25 h 25"/>
                    <a:gd name="T4" fmla="*/ 0 w 28"/>
                    <a:gd name="T5" fmla="*/ 25 h 25"/>
                    <a:gd name="T6" fmla="*/ 12 w 28"/>
                    <a:gd name="T7" fmla="*/ 0 h 25"/>
                  </a:gdLst>
                  <a:ahLst/>
                  <a:cxnLst>
                    <a:cxn ang="0">
                      <a:pos x="T0" y="T1"/>
                    </a:cxn>
                    <a:cxn ang="0">
                      <a:pos x="T2" y="T3"/>
                    </a:cxn>
                    <a:cxn ang="0">
                      <a:pos x="T4" y="T5"/>
                    </a:cxn>
                    <a:cxn ang="0">
                      <a:pos x="T6" y="T7"/>
                    </a:cxn>
                  </a:cxnLst>
                  <a:rect l="0" t="0" r="r" b="b"/>
                  <a:pathLst>
                    <a:path w="28" h="25">
                      <a:moveTo>
                        <a:pt x="12" y="0"/>
                      </a:moveTo>
                      <a:lnTo>
                        <a:pt x="28" y="25"/>
                      </a:lnTo>
                      <a:lnTo>
                        <a:pt x="0" y="25"/>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0" name="Freeform 797"/>
                <p:cNvSpPr>
                  <a:spLocks/>
                </p:cNvSpPr>
                <p:nvPr/>
              </p:nvSpPr>
              <p:spPr bwMode="auto">
                <a:xfrm>
                  <a:off x="6297" y="1463"/>
                  <a:ext cx="28" cy="28"/>
                </a:xfrm>
                <a:custGeom>
                  <a:avLst/>
                  <a:gdLst>
                    <a:gd name="T0" fmla="*/ 12 w 28"/>
                    <a:gd name="T1" fmla="*/ 0 h 28"/>
                    <a:gd name="T2" fmla="*/ 28 w 28"/>
                    <a:gd name="T3" fmla="*/ 28 h 28"/>
                    <a:gd name="T4" fmla="*/ 0 w 28"/>
                    <a:gd name="T5" fmla="*/ 28 h 28"/>
                    <a:gd name="T6" fmla="*/ 12 w 28"/>
                    <a:gd name="T7" fmla="*/ 0 h 28"/>
                  </a:gdLst>
                  <a:ahLst/>
                  <a:cxnLst>
                    <a:cxn ang="0">
                      <a:pos x="T0" y="T1"/>
                    </a:cxn>
                    <a:cxn ang="0">
                      <a:pos x="T2" y="T3"/>
                    </a:cxn>
                    <a:cxn ang="0">
                      <a:pos x="T4" y="T5"/>
                    </a:cxn>
                    <a:cxn ang="0">
                      <a:pos x="T6" y="T7"/>
                    </a:cxn>
                  </a:cxnLst>
                  <a:rect l="0" t="0" r="r" b="b"/>
                  <a:pathLst>
                    <a:path w="28" h="28">
                      <a:moveTo>
                        <a:pt x="12" y="0"/>
                      </a:moveTo>
                      <a:lnTo>
                        <a:pt x="28" y="28"/>
                      </a:lnTo>
                      <a:lnTo>
                        <a:pt x="0" y="28"/>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1" name="Freeform 798"/>
                <p:cNvSpPr>
                  <a:spLocks/>
                </p:cNvSpPr>
                <p:nvPr/>
              </p:nvSpPr>
              <p:spPr bwMode="auto">
                <a:xfrm>
                  <a:off x="6385" y="1455"/>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2" name="Freeform 799"/>
                <p:cNvSpPr>
                  <a:spLocks/>
                </p:cNvSpPr>
                <p:nvPr/>
              </p:nvSpPr>
              <p:spPr bwMode="auto">
                <a:xfrm>
                  <a:off x="6473" y="1479"/>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3" name="Freeform 800"/>
                <p:cNvSpPr>
                  <a:spLocks/>
                </p:cNvSpPr>
                <p:nvPr/>
              </p:nvSpPr>
              <p:spPr bwMode="auto">
                <a:xfrm>
                  <a:off x="6561" y="1475"/>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4" name="Freeform 801"/>
                <p:cNvSpPr>
                  <a:spLocks/>
                </p:cNvSpPr>
                <p:nvPr/>
              </p:nvSpPr>
              <p:spPr bwMode="auto">
                <a:xfrm>
                  <a:off x="6645" y="1519"/>
                  <a:ext cx="32" cy="28"/>
                </a:xfrm>
                <a:custGeom>
                  <a:avLst/>
                  <a:gdLst>
                    <a:gd name="T0" fmla="*/ 16 w 32"/>
                    <a:gd name="T1" fmla="*/ 0 h 28"/>
                    <a:gd name="T2" fmla="*/ 32 w 32"/>
                    <a:gd name="T3" fmla="*/ 28 h 28"/>
                    <a:gd name="T4" fmla="*/ 0 w 32"/>
                    <a:gd name="T5" fmla="*/ 28 h 28"/>
                    <a:gd name="T6" fmla="*/ 16 w 32"/>
                    <a:gd name="T7" fmla="*/ 0 h 28"/>
                  </a:gdLst>
                  <a:ahLst/>
                  <a:cxnLst>
                    <a:cxn ang="0">
                      <a:pos x="T0" y="T1"/>
                    </a:cxn>
                    <a:cxn ang="0">
                      <a:pos x="T2" y="T3"/>
                    </a:cxn>
                    <a:cxn ang="0">
                      <a:pos x="T4" y="T5"/>
                    </a:cxn>
                    <a:cxn ang="0">
                      <a:pos x="T6" y="T7"/>
                    </a:cxn>
                  </a:cxnLst>
                  <a:rect l="0" t="0" r="r" b="b"/>
                  <a:pathLst>
                    <a:path w="32" h="28">
                      <a:moveTo>
                        <a:pt x="16" y="0"/>
                      </a:moveTo>
                      <a:lnTo>
                        <a:pt x="32" y="28"/>
                      </a:lnTo>
                      <a:lnTo>
                        <a:pt x="0" y="28"/>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5" name="Freeform 802"/>
                <p:cNvSpPr>
                  <a:spLocks/>
                </p:cNvSpPr>
                <p:nvPr/>
              </p:nvSpPr>
              <p:spPr bwMode="auto">
                <a:xfrm>
                  <a:off x="6733" y="1515"/>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6" name="Freeform 803"/>
                <p:cNvSpPr>
                  <a:spLocks/>
                </p:cNvSpPr>
                <p:nvPr/>
              </p:nvSpPr>
              <p:spPr bwMode="auto">
                <a:xfrm>
                  <a:off x="6821" y="1519"/>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7" name="Freeform 804"/>
                <p:cNvSpPr>
                  <a:spLocks/>
                </p:cNvSpPr>
                <p:nvPr/>
              </p:nvSpPr>
              <p:spPr bwMode="auto">
                <a:xfrm>
                  <a:off x="6909" y="1539"/>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8" name="Freeform 805"/>
                <p:cNvSpPr>
                  <a:spLocks/>
                </p:cNvSpPr>
                <p:nvPr/>
              </p:nvSpPr>
              <p:spPr bwMode="auto">
                <a:xfrm>
                  <a:off x="6997" y="1346"/>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9" name="Freeform 806"/>
                <p:cNvSpPr>
                  <a:spLocks/>
                </p:cNvSpPr>
                <p:nvPr/>
              </p:nvSpPr>
              <p:spPr bwMode="auto">
                <a:xfrm>
                  <a:off x="7085" y="1551"/>
                  <a:ext cx="28" cy="24"/>
                </a:xfrm>
                <a:custGeom>
                  <a:avLst/>
                  <a:gdLst>
                    <a:gd name="T0" fmla="*/ 16 w 28"/>
                    <a:gd name="T1" fmla="*/ 0 h 24"/>
                    <a:gd name="T2" fmla="*/ 28 w 28"/>
                    <a:gd name="T3" fmla="*/ 24 h 24"/>
                    <a:gd name="T4" fmla="*/ 0 w 28"/>
                    <a:gd name="T5" fmla="*/ 24 h 24"/>
                    <a:gd name="T6" fmla="*/ 16 w 28"/>
                    <a:gd name="T7" fmla="*/ 0 h 24"/>
                  </a:gdLst>
                  <a:ahLst/>
                  <a:cxnLst>
                    <a:cxn ang="0">
                      <a:pos x="T0" y="T1"/>
                    </a:cxn>
                    <a:cxn ang="0">
                      <a:pos x="T2" y="T3"/>
                    </a:cxn>
                    <a:cxn ang="0">
                      <a:pos x="T4" y="T5"/>
                    </a:cxn>
                    <a:cxn ang="0">
                      <a:pos x="T6" y="T7"/>
                    </a:cxn>
                  </a:cxnLst>
                  <a:rect l="0" t="0" r="r" b="b"/>
                  <a:pathLst>
                    <a:path w="28" h="24">
                      <a:moveTo>
                        <a:pt x="16" y="0"/>
                      </a:moveTo>
                      <a:lnTo>
                        <a:pt x="28" y="24"/>
                      </a:lnTo>
                      <a:lnTo>
                        <a:pt x="0" y="24"/>
                      </a:lnTo>
                      <a:lnTo>
                        <a:pt x="1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0" name="Freeform 807"/>
                <p:cNvSpPr>
                  <a:spLocks/>
                </p:cNvSpPr>
                <p:nvPr/>
              </p:nvSpPr>
              <p:spPr bwMode="auto">
                <a:xfrm>
                  <a:off x="7173" y="1415"/>
                  <a:ext cx="28" cy="28"/>
                </a:xfrm>
                <a:custGeom>
                  <a:avLst/>
                  <a:gdLst>
                    <a:gd name="T0" fmla="*/ 12 w 28"/>
                    <a:gd name="T1" fmla="*/ 0 h 28"/>
                    <a:gd name="T2" fmla="*/ 28 w 28"/>
                    <a:gd name="T3" fmla="*/ 28 h 28"/>
                    <a:gd name="T4" fmla="*/ 0 w 28"/>
                    <a:gd name="T5" fmla="*/ 28 h 28"/>
                    <a:gd name="T6" fmla="*/ 12 w 28"/>
                    <a:gd name="T7" fmla="*/ 0 h 28"/>
                  </a:gdLst>
                  <a:ahLst/>
                  <a:cxnLst>
                    <a:cxn ang="0">
                      <a:pos x="T0" y="T1"/>
                    </a:cxn>
                    <a:cxn ang="0">
                      <a:pos x="T2" y="T3"/>
                    </a:cxn>
                    <a:cxn ang="0">
                      <a:pos x="T4" y="T5"/>
                    </a:cxn>
                    <a:cxn ang="0">
                      <a:pos x="T6" y="T7"/>
                    </a:cxn>
                  </a:cxnLst>
                  <a:rect l="0" t="0" r="r" b="b"/>
                  <a:pathLst>
                    <a:path w="28" h="28">
                      <a:moveTo>
                        <a:pt x="12" y="0"/>
                      </a:moveTo>
                      <a:lnTo>
                        <a:pt x="28" y="28"/>
                      </a:lnTo>
                      <a:lnTo>
                        <a:pt x="0" y="28"/>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1" name="Freeform 808"/>
                <p:cNvSpPr>
                  <a:spLocks/>
                </p:cNvSpPr>
                <p:nvPr/>
              </p:nvSpPr>
              <p:spPr bwMode="auto">
                <a:xfrm>
                  <a:off x="7261" y="1551"/>
                  <a:ext cx="28" cy="24"/>
                </a:xfrm>
                <a:custGeom>
                  <a:avLst/>
                  <a:gdLst>
                    <a:gd name="T0" fmla="*/ 12 w 28"/>
                    <a:gd name="T1" fmla="*/ 0 h 24"/>
                    <a:gd name="T2" fmla="*/ 28 w 28"/>
                    <a:gd name="T3" fmla="*/ 24 h 24"/>
                    <a:gd name="T4" fmla="*/ 0 w 28"/>
                    <a:gd name="T5" fmla="*/ 24 h 24"/>
                    <a:gd name="T6" fmla="*/ 12 w 28"/>
                    <a:gd name="T7" fmla="*/ 0 h 24"/>
                  </a:gdLst>
                  <a:ahLst/>
                  <a:cxnLst>
                    <a:cxn ang="0">
                      <a:pos x="T0" y="T1"/>
                    </a:cxn>
                    <a:cxn ang="0">
                      <a:pos x="T2" y="T3"/>
                    </a:cxn>
                    <a:cxn ang="0">
                      <a:pos x="T4" y="T5"/>
                    </a:cxn>
                    <a:cxn ang="0">
                      <a:pos x="T6" y="T7"/>
                    </a:cxn>
                  </a:cxnLst>
                  <a:rect l="0" t="0" r="r" b="b"/>
                  <a:pathLst>
                    <a:path w="28" h="24">
                      <a:moveTo>
                        <a:pt x="12" y="0"/>
                      </a:moveTo>
                      <a:lnTo>
                        <a:pt x="28" y="24"/>
                      </a:lnTo>
                      <a:lnTo>
                        <a:pt x="0" y="24"/>
                      </a:lnTo>
                      <a:lnTo>
                        <a:pt x="12"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2" name="Freeform 809"/>
                <p:cNvSpPr>
                  <a:spLocks/>
                </p:cNvSpPr>
                <p:nvPr/>
              </p:nvSpPr>
              <p:spPr bwMode="auto">
                <a:xfrm>
                  <a:off x="4192" y="1150"/>
                  <a:ext cx="28" cy="28"/>
                </a:xfrm>
                <a:custGeom>
                  <a:avLst/>
                  <a:gdLst>
                    <a:gd name="T0" fmla="*/ 16 w 28"/>
                    <a:gd name="T1" fmla="*/ 28 h 28"/>
                    <a:gd name="T2" fmla="*/ 28 w 28"/>
                    <a:gd name="T3" fmla="*/ 16 h 28"/>
                    <a:gd name="T4" fmla="*/ 16 w 28"/>
                    <a:gd name="T5" fmla="*/ 0 h 28"/>
                    <a:gd name="T6" fmla="*/ 0 w 28"/>
                    <a:gd name="T7" fmla="*/ 16 h 28"/>
                    <a:gd name="T8" fmla="*/ 16 w 28"/>
                    <a:gd name="T9" fmla="*/ 28 h 28"/>
                  </a:gdLst>
                  <a:ahLst/>
                  <a:cxnLst>
                    <a:cxn ang="0">
                      <a:pos x="T0" y="T1"/>
                    </a:cxn>
                    <a:cxn ang="0">
                      <a:pos x="T2" y="T3"/>
                    </a:cxn>
                    <a:cxn ang="0">
                      <a:pos x="T4" y="T5"/>
                    </a:cxn>
                    <a:cxn ang="0">
                      <a:pos x="T6" y="T7"/>
                    </a:cxn>
                    <a:cxn ang="0">
                      <a:pos x="T8" y="T9"/>
                    </a:cxn>
                  </a:cxnLst>
                  <a:rect l="0" t="0" r="r" b="b"/>
                  <a:pathLst>
                    <a:path w="28" h="28">
                      <a:moveTo>
                        <a:pt x="16" y="28"/>
                      </a:moveTo>
                      <a:lnTo>
                        <a:pt x="28" y="16"/>
                      </a:lnTo>
                      <a:lnTo>
                        <a:pt x="16" y="0"/>
                      </a:lnTo>
                      <a:lnTo>
                        <a:pt x="0" y="16"/>
                      </a:lnTo>
                      <a:lnTo>
                        <a:pt x="16"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3" name="Freeform 810"/>
                <p:cNvSpPr>
                  <a:spLocks/>
                </p:cNvSpPr>
                <p:nvPr/>
              </p:nvSpPr>
              <p:spPr bwMode="auto">
                <a:xfrm>
                  <a:off x="4192" y="1150"/>
                  <a:ext cx="28" cy="28"/>
                </a:xfrm>
                <a:custGeom>
                  <a:avLst/>
                  <a:gdLst>
                    <a:gd name="T0" fmla="*/ 4 w 7"/>
                    <a:gd name="T1" fmla="*/ 7 h 7"/>
                    <a:gd name="T2" fmla="*/ 7 w 7"/>
                    <a:gd name="T3" fmla="*/ 4 h 7"/>
                    <a:gd name="T4" fmla="*/ 4 w 7"/>
                    <a:gd name="T5" fmla="*/ 0 h 7"/>
                    <a:gd name="T6" fmla="*/ 0 w 7"/>
                    <a:gd name="T7" fmla="*/ 4 h 7"/>
                    <a:gd name="T8" fmla="*/ 4 w 7"/>
                    <a:gd name="T9" fmla="*/ 7 h 7"/>
                  </a:gdLst>
                  <a:ahLst/>
                  <a:cxnLst>
                    <a:cxn ang="0">
                      <a:pos x="T0" y="T1"/>
                    </a:cxn>
                    <a:cxn ang="0">
                      <a:pos x="T2" y="T3"/>
                    </a:cxn>
                    <a:cxn ang="0">
                      <a:pos x="T4" y="T5"/>
                    </a:cxn>
                    <a:cxn ang="0">
                      <a:pos x="T6" y="T7"/>
                    </a:cxn>
                    <a:cxn ang="0">
                      <a:pos x="T8" y="T9"/>
                    </a:cxn>
                  </a:cxnLst>
                  <a:rect l="0" t="0" r="r" b="b"/>
                  <a:pathLst>
                    <a:path w="7" h="7">
                      <a:moveTo>
                        <a:pt x="4" y="7"/>
                      </a:moveTo>
                      <a:lnTo>
                        <a:pt x="7" y="4"/>
                      </a:lnTo>
                      <a:lnTo>
                        <a:pt x="4" y="0"/>
                      </a:lnTo>
                      <a:lnTo>
                        <a:pt x="0" y="4"/>
                      </a:lnTo>
                      <a:lnTo>
                        <a:pt x="4"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14" name="Freeform 811"/>
                <p:cNvSpPr>
                  <a:spLocks/>
                </p:cNvSpPr>
                <p:nvPr/>
              </p:nvSpPr>
              <p:spPr bwMode="auto">
                <a:xfrm>
                  <a:off x="4280" y="1102"/>
                  <a:ext cx="28" cy="28"/>
                </a:xfrm>
                <a:custGeom>
                  <a:avLst/>
                  <a:gdLst>
                    <a:gd name="T0" fmla="*/ 12 w 28"/>
                    <a:gd name="T1" fmla="*/ 28 h 28"/>
                    <a:gd name="T2" fmla="*/ 28 w 28"/>
                    <a:gd name="T3" fmla="*/ 12 h 28"/>
                    <a:gd name="T4" fmla="*/ 12 w 28"/>
                    <a:gd name="T5" fmla="*/ 0 h 28"/>
                    <a:gd name="T6" fmla="*/ 0 w 28"/>
                    <a:gd name="T7" fmla="*/ 12 h 28"/>
                    <a:gd name="T8" fmla="*/ 12 w 28"/>
                    <a:gd name="T9" fmla="*/ 28 h 28"/>
                  </a:gdLst>
                  <a:ahLst/>
                  <a:cxnLst>
                    <a:cxn ang="0">
                      <a:pos x="T0" y="T1"/>
                    </a:cxn>
                    <a:cxn ang="0">
                      <a:pos x="T2" y="T3"/>
                    </a:cxn>
                    <a:cxn ang="0">
                      <a:pos x="T4" y="T5"/>
                    </a:cxn>
                    <a:cxn ang="0">
                      <a:pos x="T6" y="T7"/>
                    </a:cxn>
                    <a:cxn ang="0">
                      <a:pos x="T8" y="T9"/>
                    </a:cxn>
                  </a:cxnLst>
                  <a:rect l="0" t="0" r="r" b="b"/>
                  <a:pathLst>
                    <a:path w="28" h="28">
                      <a:moveTo>
                        <a:pt x="12" y="28"/>
                      </a:moveTo>
                      <a:lnTo>
                        <a:pt x="28"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5" name="Freeform 812"/>
                <p:cNvSpPr>
                  <a:spLocks/>
                </p:cNvSpPr>
                <p:nvPr/>
              </p:nvSpPr>
              <p:spPr bwMode="auto">
                <a:xfrm>
                  <a:off x="4280" y="1102"/>
                  <a:ext cx="28" cy="28"/>
                </a:xfrm>
                <a:custGeom>
                  <a:avLst/>
                  <a:gdLst>
                    <a:gd name="T0" fmla="*/ 3 w 7"/>
                    <a:gd name="T1" fmla="*/ 7 h 7"/>
                    <a:gd name="T2" fmla="*/ 7 w 7"/>
                    <a:gd name="T3" fmla="*/ 3 h 7"/>
                    <a:gd name="T4" fmla="*/ 3 w 7"/>
                    <a:gd name="T5" fmla="*/ 0 h 7"/>
                    <a:gd name="T6" fmla="*/ 0 w 7"/>
                    <a:gd name="T7" fmla="*/ 3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16" name="Freeform 813"/>
                <p:cNvSpPr>
                  <a:spLocks/>
                </p:cNvSpPr>
                <p:nvPr/>
              </p:nvSpPr>
              <p:spPr bwMode="auto">
                <a:xfrm>
                  <a:off x="4368" y="1118"/>
                  <a:ext cx="28" cy="28"/>
                </a:xfrm>
                <a:custGeom>
                  <a:avLst/>
                  <a:gdLst>
                    <a:gd name="T0" fmla="*/ 12 w 28"/>
                    <a:gd name="T1" fmla="*/ 28 h 28"/>
                    <a:gd name="T2" fmla="*/ 28 w 28"/>
                    <a:gd name="T3" fmla="*/ 12 h 28"/>
                    <a:gd name="T4" fmla="*/ 12 w 28"/>
                    <a:gd name="T5" fmla="*/ 0 h 28"/>
                    <a:gd name="T6" fmla="*/ 0 w 28"/>
                    <a:gd name="T7" fmla="*/ 12 h 28"/>
                    <a:gd name="T8" fmla="*/ 12 w 28"/>
                    <a:gd name="T9" fmla="*/ 28 h 28"/>
                  </a:gdLst>
                  <a:ahLst/>
                  <a:cxnLst>
                    <a:cxn ang="0">
                      <a:pos x="T0" y="T1"/>
                    </a:cxn>
                    <a:cxn ang="0">
                      <a:pos x="T2" y="T3"/>
                    </a:cxn>
                    <a:cxn ang="0">
                      <a:pos x="T4" y="T5"/>
                    </a:cxn>
                    <a:cxn ang="0">
                      <a:pos x="T6" y="T7"/>
                    </a:cxn>
                    <a:cxn ang="0">
                      <a:pos x="T8" y="T9"/>
                    </a:cxn>
                  </a:cxnLst>
                  <a:rect l="0" t="0" r="r" b="b"/>
                  <a:pathLst>
                    <a:path w="28" h="28">
                      <a:moveTo>
                        <a:pt x="12" y="28"/>
                      </a:moveTo>
                      <a:lnTo>
                        <a:pt x="28"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7" name="Freeform 814"/>
                <p:cNvSpPr>
                  <a:spLocks/>
                </p:cNvSpPr>
                <p:nvPr/>
              </p:nvSpPr>
              <p:spPr bwMode="auto">
                <a:xfrm>
                  <a:off x="4368" y="1118"/>
                  <a:ext cx="28" cy="28"/>
                </a:xfrm>
                <a:custGeom>
                  <a:avLst/>
                  <a:gdLst>
                    <a:gd name="T0" fmla="*/ 3 w 7"/>
                    <a:gd name="T1" fmla="*/ 7 h 7"/>
                    <a:gd name="T2" fmla="*/ 7 w 7"/>
                    <a:gd name="T3" fmla="*/ 3 h 7"/>
                    <a:gd name="T4" fmla="*/ 3 w 7"/>
                    <a:gd name="T5" fmla="*/ 0 h 7"/>
                    <a:gd name="T6" fmla="*/ 0 w 7"/>
                    <a:gd name="T7" fmla="*/ 3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18" name="Freeform 815"/>
                <p:cNvSpPr>
                  <a:spLocks/>
                </p:cNvSpPr>
                <p:nvPr/>
              </p:nvSpPr>
              <p:spPr bwMode="auto">
                <a:xfrm>
                  <a:off x="4456" y="1110"/>
                  <a:ext cx="28" cy="28"/>
                </a:xfrm>
                <a:custGeom>
                  <a:avLst/>
                  <a:gdLst>
                    <a:gd name="T0" fmla="*/ 12 w 28"/>
                    <a:gd name="T1" fmla="*/ 28 h 28"/>
                    <a:gd name="T2" fmla="*/ 28 w 28"/>
                    <a:gd name="T3" fmla="*/ 16 h 28"/>
                    <a:gd name="T4" fmla="*/ 12 w 28"/>
                    <a:gd name="T5" fmla="*/ 0 h 28"/>
                    <a:gd name="T6" fmla="*/ 0 w 28"/>
                    <a:gd name="T7" fmla="*/ 16 h 28"/>
                    <a:gd name="T8" fmla="*/ 12 w 28"/>
                    <a:gd name="T9" fmla="*/ 28 h 28"/>
                  </a:gdLst>
                  <a:ahLst/>
                  <a:cxnLst>
                    <a:cxn ang="0">
                      <a:pos x="T0" y="T1"/>
                    </a:cxn>
                    <a:cxn ang="0">
                      <a:pos x="T2" y="T3"/>
                    </a:cxn>
                    <a:cxn ang="0">
                      <a:pos x="T4" y="T5"/>
                    </a:cxn>
                    <a:cxn ang="0">
                      <a:pos x="T6" y="T7"/>
                    </a:cxn>
                    <a:cxn ang="0">
                      <a:pos x="T8" y="T9"/>
                    </a:cxn>
                  </a:cxnLst>
                  <a:rect l="0" t="0" r="r" b="b"/>
                  <a:pathLst>
                    <a:path w="28" h="28">
                      <a:moveTo>
                        <a:pt x="12" y="28"/>
                      </a:moveTo>
                      <a:lnTo>
                        <a:pt x="28" y="16"/>
                      </a:lnTo>
                      <a:lnTo>
                        <a:pt x="12" y="0"/>
                      </a:lnTo>
                      <a:lnTo>
                        <a:pt x="0" y="16"/>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9" name="Freeform 816"/>
                <p:cNvSpPr>
                  <a:spLocks/>
                </p:cNvSpPr>
                <p:nvPr/>
              </p:nvSpPr>
              <p:spPr bwMode="auto">
                <a:xfrm>
                  <a:off x="4456" y="1110"/>
                  <a:ext cx="28" cy="28"/>
                </a:xfrm>
                <a:custGeom>
                  <a:avLst/>
                  <a:gdLst>
                    <a:gd name="T0" fmla="*/ 3 w 7"/>
                    <a:gd name="T1" fmla="*/ 7 h 7"/>
                    <a:gd name="T2" fmla="*/ 7 w 7"/>
                    <a:gd name="T3" fmla="*/ 4 h 7"/>
                    <a:gd name="T4" fmla="*/ 3 w 7"/>
                    <a:gd name="T5" fmla="*/ 0 h 7"/>
                    <a:gd name="T6" fmla="*/ 0 w 7"/>
                    <a:gd name="T7" fmla="*/ 4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4"/>
                      </a:lnTo>
                      <a:lnTo>
                        <a:pt x="3" y="0"/>
                      </a:lnTo>
                      <a:lnTo>
                        <a:pt x="0" y="4"/>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20" name="Freeform 817"/>
                <p:cNvSpPr>
                  <a:spLocks/>
                </p:cNvSpPr>
                <p:nvPr/>
              </p:nvSpPr>
              <p:spPr bwMode="auto">
                <a:xfrm>
                  <a:off x="4544" y="1122"/>
                  <a:ext cx="24" cy="24"/>
                </a:xfrm>
                <a:custGeom>
                  <a:avLst/>
                  <a:gdLst>
                    <a:gd name="T0" fmla="*/ 12 w 24"/>
                    <a:gd name="T1" fmla="*/ 24 h 24"/>
                    <a:gd name="T2" fmla="*/ 24 w 24"/>
                    <a:gd name="T3" fmla="*/ 12 h 24"/>
                    <a:gd name="T4" fmla="*/ 12 w 24"/>
                    <a:gd name="T5" fmla="*/ 0 h 24"/>
                    <a:gd name="T6" fmla="*/ 0 w 24"/>
                    <a:gd name="T7" fmla="*/ 12 h 24"/>
                    <a:gd name="T8" fmla="*/ 12 w 24"/>
                    <a:gd name="T9" fmla="*/ 24 h 24"/>
                  </a:gdLst>
                  <a:ahLst/>
                  <a:cxnLst>
                    <a:cxn ang="0">
                      <a:pos x="T0" y="T1"/>
                    </a:cxn>
                    <a:cxn ang="0">
                      <a:pos x="T2" y="T3"/>
                    </a:cxn>
                    <a:cxn ang="0">
                      <a:pos x="T4" y="T5"/>
                    </a:cxn>
                    <a:cxn ang="0">
                      <a:pos x="T6" y="T7"/>
                    </a:cxn>
                    <a:cxn ang="0">
                      <a:pos x="T8" y="T9"/>
                    </a:cxn>
                  </a:cxnLst>
                  <a:rect l="0" t="0" r="r" b="b"/>
                  <a:pathLst>
                    <a:path w="24" h="24">
                      <a:moveTo>
                        <a:pt x="12" y="24"/>
                      </a:moveTo>
                      <a:lnTo>
                        <a:pt x="24"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1" name="Freeform 818"/>
                <p:cNvSpPr>
                  <a:spLocks/>
                </p:cNvSpPr>
                <p:nvPr/>
              </p:nvSpPr>
              <p:spPr bwMode="auto">
                <a:xfrm>
                  <a:off x="4544" y="1122"/>
                  <a:ext cx="24" cy="24"/>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22" name="Freeform 819"/>
                <p:cNvSpPr>
                  <a:spLocks/>
                </p:cNvSpPr>
                <p:nvPr/>
              </p:nvSpPr>
              <p:spPr bwMode="auto">
                <a:xfrm>
                  <a:off x="4632" y="1122"/>
                  <a:ext cx="24" cy="24"/>
                </a:xfrm>
                <a:custGeom>
                  <a:avLst/>
                  <a:gdLst>
                    <a:gd name="T0" fmla="*/ 12 w 24"/>
                    <a:gd name="T1" fmla="*/ 24 h 24"/>
                    <a:gd name="T2" fmla="*/ 24 w 24"/>
                    <a:gd name="T3" fmla="*/ 12 h 24"/>
                    <a:gd name="T4" fmla="*/ 12 w 24"/>
                    <a:gd name="T5" fmla="*/ 0 h 24"/>
                    <a:gd name="T6" fmla="*/ 0 w 24"/>
                    <a:gd name="T7" fmla="*/ 12 h 24"/>
                    <a:gd name="T8" fmla="*/ 12 w 24"/>
                    <a:gd name="T9" fmla="*/ 24 h 24"/>
                  </a:gdLst>
                  <a:ahLst/>
                  <a:cxnLst>
                    <a:cxn ang="0">
                      <a:pos x="T0" y="T1"/>
                    </a:cxn>
                    <a:cxn ang="0">
                      <a:pos x="T2" y="T3"/>
                    </a:cxn>
                    <a:cxn ang="0">
                      <a:pos x="T4" y="T5"/>
                    </a:cxn>
                    <a:cxn ang="0">
                      <a:pos x="T6" y="T7"/>
                    </a:cxn>
                    <a:cxn ang="0">
                      <a:pos x="T8" y="T9"/>
                    </a:cxn>
                  </a:cxnLst>
                  <a:rect l="0" t="0" r="r" b="b"/>
                  <a:pathLst>
                    <a:path w="24" h="24">
                      <a:moveTo>
                        <a:pt x="12" y="24"/>
                      </a:moveTo>
                      <a:lnTo>
                        <a:pt x="24"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3" name="Freeform 820"/>
                <p:cNvSpPr>
                  <a:spLocks/>
                </p:cNvSpPr>
                <p:nvPr/>
              </p:nvSpPr>
              <p:spPr bwMode="auto">
                <a:xfrm>
                  <a:off x="4632" y="1122"/>
                  <a:ext cx="24" cy="24"/>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24" name="Freeform 821"/>
                <p:cNvSpPr>
                  <a:spLocks/>
                </p:cNvSpPr>
                <p:nvPr/>
              </p:nvSpPr>
              <p:spPr bwMode="auto">
                <a:xfrm>
                  <a:off x="4720" y="1130"/>
                  <a:ext cx="24" cy="28"/>
                </a:xfrm>
                <a:custGeom>
                  <a:avLst/>
                  <a:gdLst>
                    <a:gd name="T0" fmla="*/ 12 w 24"/>
                    <a:gd name="T1" fmla="*/ 28 h 28"/>
                    <a:gd name="T2" fmla="*/ 24 w 24"/>
                    <a:gd name="T3" fmla="*/ 16 h 28"/>
                    <a:gd name="T4" fmla="*/ 12 w 24"/>
                    <a:gd name="T5" fmla="*/ 0 h 28"/>
                    <a:gd name="T6" fmla="*/ 0 w 24"/>
                    <a:gd name="T7" fmla="*/ 16 h 28"/>
                    <a:gd name="T8" fmla="*/ 12 w 24"/>
                    <a:gd name="T9" fmla="*/ 28 h 28"/>
                  </a:gdLst>
                  <a:ahLst/>
                  <a:cxnLst>
                    <a:cxn ang="0">
                      <a:pos x="T0" y="T1"/>
                    </a:cxn>
                    <a:cxn ang="0">
                      <a:pos x="T2" y="T3"/>
                    </a:cxn>
                    <a:cxn ang="0">
                      <a:pos x="T4" y="T5"/>
                    </a:cxn>
                    <a:cxn ang="0">
                      <a:pos x="T6" y="T7"/>
                    </a:cxn>
                    <a:cxn ang="0">
                      <a:pos x="T8" y="T9"/>
                    </a:cxn>
                  </a:cxnLst>
                  <a:rect l="0" t="0" r="r" b="b"/>
                  <a:pathLst>
                    <a:path w="24" h="28">
                      <a:moveTo>
                        <a:pt x="12" y="28"/>
                      </a:moveTo>
                      <a:lnTo>
                        <a:pt x="24" y="16"/>
                      </a:lnTo>
                      <a:lnTo>
                        <a:pt x="12" y="0"/>
                      </a:lnTo>
                      <a:lnTo>
                        <a:pt x="0" y="16"/>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5" name="Freeform 822"/>
                <p:cNvSpPr>
                  <a:spLocks/>
                </p:cNvSpPr>
                <p:nvPr/>
              </p:nvSpPr>
              <p:spPr bwMode="auto">
                <a:xfrm>
                  <a:off x="4720" y="1130"/>
                  <a:ext cx="24" cy="28"/>
                </a:xfrm>
                <a:custGeom>
                  <a:avLst/>
                  <a:gdLst>
                    <a:gd name="T0" fmla="*/ 3 w 6"/>
                    <a:gd name="T1" fmla="*/ 7 h 7"/>
                    <a:gd name="T2" fmla="*/ 6 w 6"/>
                    <a:gd name="T3" fmla="*/ 4 h 7"/>
                    <a:gd name="T4" fmla="*/ 3 w 6"/>
                    <a:gd name="T5" fmla="*/ 0 h 7"/>
                    <a:gd name="T6" fmla="*/ 0 w 6"/>
                    <a:gd name="T7" fmla="*/ 4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4"/>
                      </a:lnTo>
                      <a:lnTo>
                        <a:pt x="3" y="0"/>
                      </a:lnTo>
                      <a:lnTo>
                        <a:pt x="0" y="4"/>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26" name="Freeform 823"/>
                <p:cNvSpPr>
                  <a:spLocks/>
                </p:cNvSpPr>
                <p:nvPr/>
              </p:nvSpPr>
              <p:spPr bwMode="auto">
                <a:xfrm>
                  <a:off x="4808" y="1130"/>
                  <a:ext cx="24" cy="28"/>
                </a:xfrm>
                <a:custGeom>
                  <a:avLst/>
                  <a:gdLst>
                    <a:gd name="T0" fmla="*/ 12 w 24"/>
                    <a:gd name="T1" fmla="*/ 28 h 28"/>
                    <a:gd name="T2" fmla="*/ 24 w 24"/>
                    <a:gd name="T3" fmla="*/ 16 h 28"/>
                    <a:gd name="T4" fmla="*/ 12 w 24"/>
                    <a:gd name="T5" fmla="*/ 0 h 28"/>
                    <a:gd name="T6" fmla="*/ 0 w 24"/>
                    <a:gd name="T7" fmla="*/ 16 h 28"/>
                    <a:gd name="T8" fmla="*/ 12 w 24"/>
                    <a:gd name="T9" fmla="*/ 28 h 28"/>
                  </a:gdLst>
                  <a:ahLst/>
                  <a:cxnLst>
                    <a:cxn ang="0">
                      <a:pos x="T0" y="T1"/>
                    </a:cxn>
                    <a:cxn ang="0">
                      <a:pos x="T2" y="T3"/>
                    </a:cxn>
                    <a:cxn ang="0">
                      <a:pos x="T4" y="T5"/>
                    </a:cxn>
                    <a:cxn ang="0">
                      <a:pos x="T6" y="T7"/>
                    </a:cxn>
                    <a:cxn ang="0">
                      <a:pos x="T8" y="T9"/>
                    </a:cxn>
                  </a:cxnLst>
                  <a:rect l="0" t="0" r="r" b="b"/>
                  <a:pathLst>
                    <a:path w="24" h="28">
                      <a:moveTo>
                        <a:pt x="12" y="28"/>
                      </a:moveTo>
                      <a:lnTo>
                        <a:pt x="24" y="16"/>
                      </a:lnTo>
                      <a:lnTo>
                        <a:pt x="12" y="0"/>
                      </a:lnTo>
                      <a:lnTo>
                        <a:pt x="0" y="16"/>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7" name="Freeform 824"/>
                <p:cNvSpPr>
                  <a:spLocks/>
                </p:cNvSpPr>
                <p:nvPr/>
              </p:nvSpPr>
              <p:spPr bwMode="auto">
                <a:xfrm>
                  <a:off x="4808" y="1130"/>
                  <a:ext cx="24" cy="28"/>
                </a:xfrm>
                <a:custGeom>
                  <a:avLst/>
                  <a:gdLst>
                    <a:gd name="T0" fmla="*/ 3 w 6"/>
                    <a:gd name="T1" fmla="*/ 7 h 7"/>
                    <a:gd name="T2" fmla="*/ 6 w 6"/>
                    <a:gd name="T3" fmla="*/ 4 h 7"/>
                    <a:gd name="T4" fmla="*/ 3 w 6"/>
                    <a:gd name="T5" fmla="*/ 0 h 7"/>
                    <a:gd name="T6" fmla="*/ 0 w 6"/>
                    <a:gd name="T7" fmla="*/ 4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4"/>
                      </a:lnTo>
                      <a:lnTo>
                        <a:pt x="3" y="0"/>
                      </a:lnTo>
                      <a:lnTo>
                        <a:pt x="0" y="4"/>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28" name="Freeform 825"/>
                <p:cNvSpPr>
                  <a:spLocks/>
                </p:cNvSpPr>
                <p:nvPr/>
              </p:nvSpPr>
              <p:spPr bwMode="auto">
                <a:xfrm>
                  <a:off x="4896" y="1077"/>
                  <a:ext cx="24" cy="29"/>
                </a:xfrm>
                <a:custGeom>
                  <a:avLst/>
                  <a:gdLst>
                    <a:gd name="T0" fmla="*/ 12 w 24"/>
                    <a:gd name="T1" fmla="*/ 29 h 29"/>
                    <a:gd name="T2" fmla="*/ 24 w 24"/>
                    <a:gd name="T3" fmla="*/ 12 h 29"/>
                    <a:gd name="T4" fmla="*/ 12 w 24"/>
                    <a:gd name="T5" fmla="*/ 0 h 29"/>
                    <a:gd name="T6" fmla="*/ 0 w 24"/>
                    <a:gd name="T7" fmla="*/ 12 h 29"/>
                    <a:gd name="T8" fmla="*/ 12 w 24"/>
                    <a:gd name="T9" fmla="*/ 29 h 29"/>
                  </a:gdLst>
                  <a:ahLst/>
                  <a:cxnLst>
                    <a:cxn ang="0">
                      <a:pos x="T0" y="T1"/>
                    </a:cxn>
                    <a:cxn ang="0">
                      <a:pos x="T2" y="T3"/>
                    </a:cxn>
                    <a:cxn ang="0">
                      <a:pos x="T4" y="T5"/>
                    </a:cxn>
                    <a:cxn ang="0">
                      <a:pos x="T6" y="T7"/>
                    </a:cxn>
                    <a:cxn ang="0">
                      <a:pos x="T8" y="T9"/>
                    </a:cxn>
                  </a:cxnLst>
                  <a:rect l="0" t="0" r="r" b="b"/>
                  <a:pathLst>
                    <a:path w="24" h="29">
                      <a:moveTo>
                        <a:pt x="12" y="29"/>
                      </a:moveTo>
                      <a:lnTo>
                        <a:pt x="24" y="12"/>
                      </a:lnTo>
                      <a:lnTo>
                        <a:pt x="12" y="0"/>
                      </a:lnTo>
                      <a:lnTo>
                        <a:pt x="0" y="12"/>
                      </a:lnTo>
                      <a:lnTo>
                        <a:pt x="12" y="29"/>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9" name="Freeform 826"/>
                <p:cNvSpPr>
                  <a:spLocks/>
                </p:cNvSpPr>
                <p:nvPr/>
              </p:nvSpPr>
              <p:spPr bwMode="auto">
                <a:xfrm>
                  <a:off x="4896" y="1077"/>
                  <a:ext cx="24" cy="29"/>
                </a:xfrm>
                <a:custGeom>
                  <a:avLst/>
                  <a:gdLst>
                    <a:gd name="T0" fmla="*/ 3 w 6"/>
                    <a:gd name="T1" fmla="*/ 7 h 7"/>
                    <a:gd name="T2" fmla="*/ 6 w 6"/>
                    <a:gd name="T3" fmla="*/ 3 h 7"/>
                    <a:gd name="T4" fmla="*/ 3 w 6"/>
                    <a:gd name="T5" fmla="*/ 0 h 7"/>
                    <a:gd name="T6" fmla="*/ 0 w 6"/>
                    <a:gd name="T7" fmla="*/ 3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30" name="Freeform 827"/>
                <p:cNvSpPr>
                  <a:spLocks/>
                </p:cNvSpPr>
                <p:nvPr/>
              </p:nvSpPr>
              <p:spPr bwMode="auto">
                <a:xfrm>
                  <a:off x="4980" y="1126"/>
                  <a:ext cx="28" cy="28"/>
                </a:xfrm>
                <a:custGeom>
                  <a:avLst/>
                  <a:gdLst>
                    <a:gd name="T0" fmla="*/ 16 w 28"/>
                    <a:gd name="T1" fmla="*/ 28 h 28"/>
                    <a:gd name="T2" fmla="*/ 28 w 28"/>
                    <a:gd name="T3" fmla="*/ 16 h 28"/>
                    <a:gd name="T4" fmla="*/ 16 w 28"/>
                    <a:gd name="T5" fmla="*/ 0 h 28"/>
                    <a:gd name="T6" fmla="*/ 0 w 28"/>
                    <a:gd name="T7" fmla="*/ 16 h 28"/>
                    <a:gd name="T8" fmla="*/ 16 w 28"/>
                    <a:gd name="T9" fmla="*/ 28 h 28"/>
                  </a:gdLst>
                  <a:ahLst/>
                  <a:cxnLst>
                    <a:cxn ang="0">
                      <a:pos x="T0" y="T1"/>
                    </a:cxn>
                    <a:cxn ang="0">
                      <a:pos x="T2" y="T3"/>
                    </a:cxn>
                    <a:cxn ang="0">
                      <a:pos x="T4" y="T5"/>
                    </a:cxn>
                    <a:cxn ang="0">
                      <a:pos x="T6" y="T7"/>
                    </a:cxn>
                    <a:cxn ang="0">
                      <a:pos x="T8" y="T9"/>
                    </a:cxn>
                  </a:cxnLst>
                  <a:rect l="0" t="0" r="r" b="b"/>
                  <a:pathLst>
                    <a:path w="28" h="28">
                      <a:moveTo>
                        <a:pt x="16" y="28"/>
                      </a:moveTo>
                      <a:lnTo>
                        <a:pt x="28" y="16"/>
                      </a:lnTo>
                      <a:lnTo>
                        <a:pt x="16" y="0"/>
                      </a:lnTo>
                      <a:lnTo>
                        <a:pt x="0" y="16"/>
                      </a:lnTo>
                      <a:lnTo>
                        <a:pt x="16"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1" name="Freeform 828"/>
                <p:cNvSpPr>
                  <a:spLocks/>
                </p:cNvSpPr>
                <p:nvPr/>
              </p:nvSpPr>
              <p:spPr bwMode="auto">
                <a:xfrm>
                  <a:off x="4980" y="1126"/>
                  <a:ext cx="28" cy="28"/>
                </a:xfrm>
                <a:custGeom>
                  <a:avLst/>
                  <a:gdLst>
                    <a:gd name="T0" fmla="*/ 4 w 7"/>
                    <a:gd name="T1" fmla="*/ 7 h 7"/>
                    <a:gd name="T2" fmla="*/ 7 w 7"/>
                    <a:gd name="T3" fmla="*/ 4 h 7"/>
                    <a:gd name="T4" fmla="*/ 4 w 7"/>
                    <a:gd name="T5" fmla="*/ 0 h 7"/>
                    <a:gd name="T6" fmla="*/ 0 w 7"/>
                    <a:gd name="T7" fmla="*/ 4 h 7"/>
                    <a:gd name="T8" fmla="*/ 4 w 7"/>
                    <a:gd name="T9" fmla="*/ 7 h 7"/>
                  </a:gdLst>
                  <a:ahLst/>
                  <a:cxnLst>
                    <a:cxn ang="0">
                      <a:pos x="T0" y="T1"/>
                    </a:cxn>
                    <a:cxn ang="0">
                      <a:pos x="T2" y="T3"/>
                    </a:cxn>
                    <a:cxn ang="0">
                      <a:pos x="T4" y="T5"/>
                    </a:cxn>
                    <a:cxn ang="0">
                      <a:pos x="T6" y="T7"/>
                    </a:cxn>
                    <a:cxn ang="0">
                      <a:pos x="T8" y="T9"/>
                    </a:cxn>
                  </a:cxnLst>
                  <a:rect l="0" t="0" r="r" b="b"/>
                  <a:pathLst>
                    <a:path w="7" h="7">
                      <a:moveTo>
                        <a:pt x="4" y="7"/>
                      </a:moveTo>
                      <a:lnTo>
                        <a:pt x="7" y="4"/>
                      </a:lnTo>
                      <a:lnTo>
                        <a:pt x="4" y="0"/>
                      </a:lnTo>
                      <a:lnTo>
                        <a:pt x="0" y="4"/>
                      </a:lnTo>
                      <a:lnTo>
                        <a:pt x="4"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32" name="Freeform 829"/>
                <p:cNvSpPr>
                  <a:spLocks/>
                </p:cNvSpPr>
                <p:nvPr/>
              </p:nvSpPr>
              <p:spPr bwMode="auto">
                <a:xfrm>
                  <a:off x="5068" y="1102"/>
                  <a:ext cx="28" cy="24"/>
                </a:xfrm>
                <a:custGeom>
                  <a:avLst/>
                  <a:gdLst>
                    <a:gd name="T0" fmla="*/ 16 w 28"/>
                    <a:gd name="T1" fmla="*/ 24 h 24"/>
                    <a:gd name="T2" fmla="*/ 28 w 28"/>
                    <a:gd name="T3" fmla="*/ 12 h 24"/>
                    <a:gd name="T4" fmla="*/ 16 w 28"/>
                    <a:gd name="T5" fmla="*/ 0 h 24"/>
                    <a:gd name="T6" fmla="*/ 0 w 28"/>
                    <a:gd name="T7" fmla="*/ 12 h 24"/>
                    <a:gd name="T8" fmla="*/ 16 w 28"/>
                    <a:gd name="T9" fmla="*/ 24 h 24"/>
                  </a:gdLst>
                  <a:ahLst/>
                  <a:cxnLst>
                    <a:cxn ang="0">
                      <a:pos x="T0" y="T1"/>
                    </a:cxn>
                    <a:cxn ang="0">
                      <a:pos x="T2" y="T3"/>
                    </a:cxn>
                    <a:cxn ang="0">
                      <a:pos x="T4" y="T5"/>
                    </a:cxn>
                    <a:cxn ang="0">
                      <a:pos x="T6" y="T7"/>
                    </a:cxn>
                    <a:cxn ang="0">
                      <a:pos x="T8" y="T9"/>
                    </a:cxn>
                  </a:cxnLst>
                  <a:rect l="0" t="0" r="r" b="b"/>
                  <a:pathLst>
                    <a:path w="28" h="24">
                      <a:moveTo>
                        <a:pt x="16" y="24"/>
                      </a:moveTo>
                      <a:lnTo>
                        <a:pt x="28" y="12"/>
                      </a:lnTo>
                      <a:lnTo>
                        <a:pt x="16" y="0"/>
                      </a:lnTo>
                      <a:lnTo>
                        <a:pt x="0" y="12"/>
                      </a:lnTo>
                      <a:lnTo>
                        <a:pt x="16"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3" name="Freeform 830"/>
                <p:cNvSpPr>
                  <a:spLocks/>
                </p:cNvSpPr>
                <p:nvPr/>
              </p:nvSpPr>
              <p:spPr bwMode="auto">
                <a:xfrm>
                  <a:off x="5068" y="1102"/>
                  <a:ext cx="28" cy="24"/>
                </a:xfrm>
                <a:custGeom>
                  <a:avLst/>
                  <a:gdLst>
                    <a:gd name="T0" fmla="*/ 4 w 7"/>
                    <a:gd name="T1" fmla="*/ 6 h 6"/>
                    <a:gd name="T2" fmla="*/ 7 w 7"/>
                    <a:gd name="T3" fmla="*/ 3 h 6"/>
                    <a:gd name="T4" fmla="*/ 4 w 7"/>
                    <a:gd name="T5" fmla="*/ 0 h 6"/>
                    <a:gd name="T6" fmla="*/ 0 w 7"/>
                    <a:gd name="T7" fmla="*/ 3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lnTo>
                        <a:pt x="7" y="3"/>
                      </a:lnTo>
                      <a:lnTo>
                        <a:pt x="4" y="0"/>
                      </a:lnTo>
                      <a:lnTo>
                        <a:pt x="0" y="3"/>
                      </a:lnTo>
                      <a:lnTo>
                        <a:pt x="4"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34" name="Freeform 831"/>
                <p:cNvSpPr>
                  <a:spLocks/>
                </p:cNvSpPr>
                <p:nvPr/>
              </p:nvSpPr>
              <p:spPr bwMode="auto">
                <a:xfrm>
                  <a:off x="5156" y="1102"/>
                  <a:ext cx="28" cy="24"/>
                </a:xfrm>
                <a:custGeom>
                  <a:avLst/>
                  <a:gdLst>
                    <a:gd name="T0" fmla="*/ 16 w 28"/>
                    <a:gd name="T1" fmla="*/ 24 h 24"/>
                    <a:gd name="T2" fmla="*/ 28 w 28"/>
                    <a:gd name="T3" fmla="*/ 12 h 24"/>
                    <a:gd name="T4" fmla="*/ 16 w 28"/>
                    <a:gd name="T5" fmla="*/ 0 h 24"/>
                    <a:gd name="T6" fmla="*/ 0 w 28"/>
                    <a:gd name="T7" fmla="*/ 12 h 24"/>
                    <a:gd name="T8" fmla="*/ 16 w 28"/>
                    <a:gd name="T9" fmla="*/ 24 h 24"/>
                  </a:gdLst>
                  <a:ahLst/>
                  <a:cxnLst>
                    <a:cxn ang="0">
                      <a:pos x="T0" y="T1"/>
                    </a:cxn>
                    <a:cxn ang="0">
                      <a:pos x="T2" y="T3"/>
                    </a:cxn>
                    <a:cxn ang="0">
                      <a:pos x="T4" y="T5"/>
                    </a:cxn>
                    <a:cxn ang="0">
                      <a:pos x="T6" y="T7"/>
                    </a:cxn>
                    <a:cxn ang="0">
                      <a:pos x="T8" y="T9"/>
                    </a:cxn>
                  </a:cxnLst>
                  <a:rect l="0" t="0" r="r" b="b"/>
                  <a:pathLst>
                    <a:path w="28" h="24">
                      <a:moveTo>
                        <a:pt x="16" y="24"/>
                      </a:moveTo>
                      <a:lnTo>
                        <a:pt x="28" y="12"/>
                      </a:lnTo>
                      <a:lnTo>
                        <a:pt x="16" y="0"/>
                      </a:lnTo>
                      <a:lnTo>
                        <a:pt x="0" y="12"/>
                      </a:lnTo>
                      <a:lnTo>
                        <a:pt x="16"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5" name="Freeform 832"/>
                <p:cNvSpPr>
                  <a:spLocks/>
                </p:cNvSpPr>
                <p:nvPr/>
              </p:nvSpPr>
              <p:spPr bwMode="auto">
                <a:xfrm>
                  <a:off x="5156" y="1102"/>
                  <a:ext cx="28" cy="24"/>
                </a:xfrm>
                <a:custGeom>
                  <a:avLst/>
                  <a:gdLst>
                    <a:gd name="T0" fmla="*/ 4 w 7"/>
                    <a:gd name="T1" fmla="*/ 6 h 6"/>
                    <a:gd name="T2" fmla="*/ 7 w 7"/>
                    <a:gd name="T3" fmla="*/ 3 h 6"/>
                    <a:gd name="T4" fmla="*/ 4 w 7"/>
                    <a:gd name="T5" fmla="*/ 0 h 6"/>
                    <a:gd name="T6" fmla="*/ 0 w 7"/>
                    <a:gd name="T7" fmla="*/ 3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lnTo>
                        <a:pt x="7" y="3"/>
                      </a:lnTo>
                      <a:lnTo>
                        <a:pt x="4" y="0"/>
                      </a:lnTo>
                      <a:lnTo>
                        <a:pt x="0" y="3"/>
                      </a:lnTo>
                      <a:lnTo>
                        <a:pt x="4"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36" name="Freeform 833"/>
                <p:cNvSpPr>
                  <a:spLocks/>
                </p:cNvSpPr>
                <p:nvPr/>
              </p:nvSpPr>
              <p:spPr bwMode="auto">
                <a:xfrm>
                  <a:off x="5244" y="1126"/>
                  <a:ext cx="28" cy="24"/>
                </a:xfrm>
                <a:custGeom>
                  <a:avLst/>
                  <a:gdLst>
                    <a:gd name="T0" fmla="*/ 12 w 28"/>
                    <a:gd name="T1" fmla="*/ 24 h 24"/>
                    <a:gd name="T2" fmla="*/ 28 w 28"/>
                    <a:gd name="T3" fmla="*/ 12 h 24"/>
                    <a:gd name="T4" fmla="*/ 12 w 28"/>
                    <a:gd name="T5" fmla="*/ 0 h 24"/>
                    <a:gd name="T6" fmla="*/ 0 w 28"/>
                    <a:gd name="T7" fmla="*/ 12 h 24"/>
                    <a:gd name="T8" fmla="*/ 12 w 28"/>
                    <a:gd name="T9" fmla="*/ 24 h 24"/>
                  </a:gdLst>
                  <a:ahLst/>
                  <a:cxnLst>
                    <a:cxn ang="0">
                      <a:pos x="T0" y="T1"/>
                    </a:cxn>
                    <a:cxn ang="0">
                      <a:pos x="T2" y="T3"/>
                    </a:cxn>
                    <a:cxn ang="0">
                      <a:pos x="T4" y="T5"/>
                    </a:cxn>
                    <a:cxn ang="0">
                      <a:pos x="T6" y="T7"/>
                    </a:cxn>
                    <a:cxn ang="0">
                      <a:pos x="T8" y="T9"/>
                    </a:cxn>
                  </a:cxnLst>
                  <a:rect l="0" t="0" r="r" b="b"/>
                  <a:pathLst>
                    <a:path w="28" h="24">
                      <a:moveTo>
                        <a:pt x="12" y="24"/>
                      </a:moveTo>
                      <a:lnTo>
                        <a:pt x="28"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7" name="Freeform 834"/>
                <p:cNvSpPr>
                  <a:spLocks/>
                </p:cNvSpPr>
                <p:nvPr/>
              </p:nvSpPr>
              <p:spPr bwMode="auto">
                <a:xfrm>
                  <a:off x="5244" y="1126"/>
                  <a:ext cx="28" cy="24"/>
                </a:xfrm>
                <a:custGeom>
                  <a:avLst/>
                  <a:gdLst>
                    <a:gd name="T0" fmla="*/ 3 w 7"/>
                    <a:gd name="T1" fmla="*/ 6 h 6"/>
                    <a:gd name="T2" fmla="*/ 7 w 7"/>
                    <a:gd name="T3" fmla="*/ 3 h 6"/>
                    <a:gd name="T4" fmla="*/ 3 w 7"/>
                    <a:gd name="T5" fmla="*/ 0 h 6"/>
                    <a:gd name="T6" fmla="*/ 0 w 7"/>
                    <a:gd name="T7" fmla="*/ 3 h 6"/>
                    <a:gd name="T8" fmla="*/ 3 w 7"/>
                    <a:gd name="T9" fmla="*/ 6 h 6"/>
                  </a:gdLst>
                  <a:ahLst/>
                  <a:cxnLst>
                    <a:cxn ang="0">
                      <a:pos x="T0" y="T1"/>
                    </a:cxn>
                    <a:cxn ang="0">
                      <a:pos x="T2" y="T3"/>
                    </a:cxn>
                    <a:cxn ang="0">
                      <a:pos x="T4" y="T5"/>
                    </a:cxn>
                    <a:cxn ang="0">
                      <a:pos x="T6" y="T7"/>
                    </a:cxn>
                    <a:cxn ang="0">
                      <a:pos x="T8" y="T9"/>
                    </a:cxn>
                  </a:cxnLst>
                  <a:rect l="0" t="0" r="r" b="b"/>
                  <a:pathLst>
                    <a:path w="7" h="6">
                      <a:moveTo>
                        <a:pt x="3" y="6"/>
                      </a:moveTo>
                      <a:lnTo>
                        <a:pt x="7"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38" name="Freeform 835"/>
                <p:cNvSpPr>
                  <a:spLocks/>
                </p:cNvSpPr>
                <p:nvPr/>
              </p:nvSpPr>
              <p:spPr bwMode="auto">
                <a:xfrm>
                  <a:off x="5332" y="1142"/>
                  <a:ext cx="28" cy="24"/>
                </a:xfrm>
                <a:custGeom>
                  <a:avLst/>
                  <a:gdLst>
                    <a:gd name="T0" fmla="*/ 12 w 28"/>
                    <a:gd name="T1" fmla="*/ 24 h 24"/>
                    <a:gd name="T2" fmla="*/ 28 w 28"/>
                    <a:gd name="T3" fmla="*/ 12 h 24"/>
                    <a:gd name="T4" fmla="*/ 12 w 28"/>
                    <a:gd name="T5" fmla="*/ 0 h 24"/>
                    <a:gd name="T6" fmla="*/ 0 w 28"/>
                    <a:gd name="T7" fmla="*/ 12 h 24"/>
                    <a:gd name="T8" fmla="*/ 12 w 28"/>
                    <a:gd name="T9" fmla="*/ 24 h 24"/>
                  </a:gdLst>
                  <a:ahLst/>
                  <a:cxnLst>
                    <a:cxn ang="0">
                      <a:pos x="T0" y="T1"/>
                    </a:cxn>
                    <a:cxn ang="0">
                      <a:pos x="T2" y="T3"/>
                    </a:cxn>
                    <a:cxn ang="0">
                      <a:pos x="T4" y="T5"/>
                    </a:cxn>
                    <a:cxn ang="0">
                      <a:pos x="T6" y="T7"/>
                    </a:cxn>
                    <a:cxn ang="0">
                      <a:pos x="T8" y="T9"/>
                    </a:cxn>
                  </a:cxnLst>
                  <a:rect l="0" t="0" r="r" b="b"/>
                  <a:pathLst>
                    <a:path w="28" h="24">
                      <a:moveTo>
                        <a:pt x="12" y="24"/>
                      </a:moveTo>
                      <a:lnTo>
                        <a:pt x="28"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9" name="Freeform 836"/>
                <p:cNvSpPr>
                  <a:spLocks/>
                </p:cNvSpPr>
                <p:nvPr/>
              </p:nvSpPr>
              <p:spPr bwMode="auto">
                <a:xfrm>
                  <a:off x="5332" y="1142"/>
                  <a:ext cx="28" cy="24"/>
                </a:xfrm>
                <a:custGeom>
                  <a:avLst/>
                  <a:gdLst>
                    <a:gd name="T0" fmla="*/ 3 w 7"/>
                    <a:gd name="T1" fmla="*/ 6 h 6"/>
                    <a:gd name="T2" fmla="*/ 7 w 7"/>
                    <a:gd name="T3" fmla="*/ 3 h 6"/>
                    <a:gd name="T4" fmla="*/ 3 w 7"/>
                    <a:gd name="T5" fmla="*/ 0 h 6"/>
                    <a:gd name="T6" fmla="*/ 0 w 7"/>
                    <a:gd name="T7" fmla="*/ 3 h 6"/>
                    <a:gd name="T8" fmla="*/ 3 w 7"/>
                    <a:gd name="T9" fmla="*/ 6 h 6"/>
                  </a:gdLst>
                  <a:ahLst/>
                  <a:cxnLst>
                    <a:cxn ang="0">
                      <a:pos x="T0" y="T1"/>
                    </a:cxn>
                    <a:cxn ang="0">
                      <a:pos x="T2" y="T3"/>
                    </a:cxn>
                    <a:cxn ang="0">
                      <a:pos x="T4" y="T5"/>
                    </a:cxn>
                    <a:cxn ang="0">
                      <a:pos x="T6" y="T7"/>
                    </a:cxn>
                    <a:cxn ang="0">
                      <a:pos x="T8" y="T9"/>
                    </a:cxn>
                  </a:cxnLst>
                  <a:rect l="0" t="0" r="r" b="b"/>
                  <a:pathLst>
                    <a:path w="7" h="6">
                      <a:moveTo>
                        <a:pt x="3" y="6"/>
                      </a:moveTo>
                      <a:lnTo>
                        <a:pt x="7"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40" name="Freeform 837"/>
                <p:cNvSpPr>
                  <a:spLocks/>
                </p:cNvSpPr>
                <p:nvPr/>
              </p:nvSpPr>
              <p:spPr bwMode="auto">
                <a:xfrm>
                  <a:off x="5420" y="1130"/>
                  <a:ext cx="28" cy="28"/>
                </a:xfrm>
                <a:custGeom>
                  <a:avLst/>
                  <a:gdLst>
                    <a:gd name="T0" fmla="*/ 12 w 28"/>
                    <a:gd name="T1" fmla="*/ 28 h 28"/>
                    <a:gd name="T2" fmla="*/ 28 w 28"/>
                    <a:gd name="T3" fmla="*/ 12 h 28"/>
                    <a:gd name="T4" fmla="*/ 12 w 28"/>
                    <a:gd name="T5" fmla="*/ 0 h 28"/>
                    <a:gd name="T6" fmla="*/ 0 w 28"/>
                    <a:gd name="T7" fmla="*/ 12 h 28"/>
                    <a:gd name="T8" fmla="*/ 12 w 28"/>
                    <a:gd name="T9" fmla="*/ 28 h 28"/>
                  </a:gdLst>
                  <a:ahLst/>
                  <a:cxnLst>
                    <a:cxn ang="0">
                      <a:pos x="T0" y="T1"/>
                    </a:cxn>
                    <a:cxn ang="0">
                      <a:pos x="T2" y="T3"/>
                    </a:cxn>
                    <a:cxn ang="0">
                      <a:pos x="T4" y="T5"/>
                    </a:cxn>
                    <a:cxn ang="0">
                      <a:pos x="T6" y="T7"/>
                    </a:cxn>
                    <a:cxn ang="0">
                      <a:pos x="T8" y="T9"/>
                    </a:cxn>
                  </a:cxnLst>
                  <a:rect l="0" t="0" r="r" b="b"/>
                  <a:pathLst>
                    <a:path w="28" h="28">
                      <a:moveTo>
                        <a:pt x="12" y="28"/>
                      </a:moveTo>
                      <a:lnTo>
                        <a:pt x="28"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1" name="Freeform 838"/>
                <p:cNvSpPr>
                  <a:spLocks/>
                </p:cNvSpPr>
                <p:nvPr/>
              </p:nvSpPr>
              <p:spPr bwMode="auto">
                <a:xfrm>
                  <a:off x="5420" y="1130"/>
                  <a:ext cx="28" cy="28"/>
                </a:xfrm>
                <a:custGeom>
                  <a:avLst/>
                  <a:gdLst>
                    <a:gd name="T0" fmla="*/ 3 w 7"/>
                    <a:gd name="T1" fmla="*/ 7 h 7"/>
                    <a:gd name="T2" fmla="*/ 7 w 7"/>
                    <a:gd name="T3" fmla="*/ 3 h 7"/>
                    <a:gd name="T4" fmla="*/ 3 w 7"/>
                    <a:gd name="T5" fmla="*/ 0 h 7"/>
                    <a:gd name="T6" fmla="*/ 0 w 7"/>
                    <a:gd name="T7" fmla="*/ 3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42" name="Freeform 839"/>
                <p:cNvSpPr>
                  <a:spLocks/>
                </p:cNvSpPr>
                <p:nvPr/>
              </p:nvSpPr>
              <p:spPr bwMode="auto">
                <a:xfrm>
                  <a:off x="5508" y="1142"/>
                  <a:ext cx="24" cy="28"/>
                </a:xfrm>
                <a:custGeom>
                  <a:avLst/>
                  <a:gdLst>
                    <a:gd name="T0" fmla="*/ 12 w 24"/>
                    <a:gd name="T1" fmla="*/ 28 h 28"/>
                    <a:gd name="T2" fmla="*/ 24 w 24"/>
                    <a:gd name="T3" fmla="*/ 12 h 28"/>
                    <a:gd name="T4" fmla="*/ 12 w 24"/>
                    <a:gd name="T5" fmla="*/ 0 h 28"/>
                    <a:gd name="T6" fmla="*/ 0 w 24"/>
                    <a:gd name="T7" fmla="*/ 12 h 28"/>
                    <a:gd name="T8" fmla="*/ 12 w 24"/>
                    <a:gd name="T9" fmla="*/ 28 h 28"/>
                  </a:gdLst>
                  <a:ahLst/>
                  <a:cxnLst>
                    <a:cxn ang="0">
                      <a:pos x="T0" y="T1"/>
                    </a:cxn>
                    <a:cxn ang="0">
                      <a:pos x="T2" y="T3"/>
                    </a:cxn>
                    <a:cxn ang="0">
                      <a:pos x="T4" y="T5"/>
                    </a:cxn>
                    <a:cxn ang="0">
                      <a:pos x="T6" y="T7"/>
                    </a:cxn>
                    <a:cxn ang="0">
                      <a:pos x="T8" y="T9"/>
                    </a:cxn>
                  </a:cxnLst>
                  <a:rect l="0" t="0" r="r" b="b"/>
                  <a:pathLst>
                    <a:path w="24" h="28">
                      <a:moveTo>
                        <a:pt x="12" y="28"/>
                      </a:moveTo>
                      <a:lnTo>
                        <a:pt x="24"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3" name="Freeform 840"/>
                <p:cNvSpPr>
                  <a:spLocks/>
                </p:cNvSpPr>
                <p:nvPr/>
              </p:nvSpPr>
              <p:spPr bwMode="auto">
                <a:xfrm>
                  <a:off x="5508" y="1142"/>
                  <a:ext cx="24" cy="28"/>
                </a:xfrm>
                <a:custGeom>
                  <a:avLst/>
                  <a:gdLst>
                    <a:gd name="T0" fmla="*/ 3 w 6"/>
                    <a:gd name="T1" fmla="*/ 7 h 7"/>
                    <a:gd name="T2" fmla="*/ 6 w 6"/>
                    <a:gd name="T3" fmla="*/ 3 h 7"/>
                    <a:gd name="T4" fmla="*/ 3 w 6"/>
                    <a:gd name="T5" fmla="*/ 0 h 7"/>
                    <a:gd name="T6" fmla="*/ 0 w 6"/>
                    <a:gd name="T7" fmla="*/ 3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44" name="Freeform 841"/>
                <p:cNvSpPr>
                  <a:spLocks/>
                </p:cNvSpPr>
                <p:nvPr/>
              </p:nvSpPr>
              <p:spPr bwMode="auto">
                <a:xfrm>
                  <a:off x="5596" y="1150"/>
                  <a:ext cx="24" cy="24"/>
                </a:xfrm>
                <a:custGeom>
                  <a:avLst/>
                  <a:gdLst>
                    <a:gd name="T0" fmla="*/ 12 w 24"/>
                    <a:gd name="T1" fmla="*/ 24 h 24"/>
                    <a:gd name="T2" fmla="*/ 24 w 24"/>
                    <a:gd name="T3" fmla="*/ 12 h 24"/>
                    <a:gd name="T4" fmla="*/ 12 w 24"/>
                    <a:gd name="T5" fmla="*/ 0 h 24"/>
                    <a:gd name="T6" fmla="*/ 0 w 24"/>
                    <a:gd name="T7" fmla="*/ 12 h 24"/>
                    <a:gd name="T8" fmla="*/ 12 w 24"/>
                    <a:gd name="T9" fmla="*/ 24 h 24"/>
                  </a:gdLst>
                  <a:ahLst/>
                  <a:cxnLst>
                    <a:cxn ang="0">
                      <a:pos x="T0" y="T1"/>
                    </a:cxn>
                    <a:cxn ang="0">
                      <a:pos x="T2" y="T3"/>
                    </a:cxn>
                    <a:cxn ang="0">
                      <a:pos x="T4" y="T5"/>
                    </a:cxn>
                    <a:cxn ang="0">
                      <a:pos x="T6" y="T7"/>
                    </a:cxn>
                    <a:cxn ang="0">
                      <a:pos x="T8" y="T9"/>
                    </a:cxn>
                  </a:cxnLst>
                  <a:rect l="0" t="0" r="r" b="b"/>
                  <a:pathLst>
                    <a:path w="24" h="24">
                      <a:moveTo>
                        <a:pt x="12" y="24"/>
                      </a:moveTo>
                      <a:lnTo>
                        <a:pt x="24"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5" name="Freeform 842"/>
                <p:cNvSpPr>
                  <a:spLocks/>
                </p:cNvSpPr>
                <p:nvPr/>
              </p:nvSpPr>
              <p:spPr bwMode="auto">
                <a:xfrm>
                  <a:off x="5596" y="1150"/>
                  <a:ext cx="24" cy="24"/>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46" name="Freeform 843"/>
                <p:cNvSpPr>
                  <a:spLocks/>
                </p:cNvSpPr>
                <p:nvPr/>
              </p:nvSpPr>
              <p:spPr bwMode="auto">
                <a:xfrm>
                  <a:off x="5685" y="1150"/>
                  <a:ext cx="24" cy="24"/>
                </a:xfrm>
                <a:custGeom>
                  <a:avLst/>
                  <a:gdLst>
                    <a:gd name="T0" fmla="*/ 12 w 24"/>
                    <a:gd name="T1" fmla="*/ 24 h 24"/>
                    <a:gd name="T2" fmla="*/ 24 w 24"/>
                    <a:gd name="T3" fmla="*/ 12 h 24"/>
                    <a:gd name="T4" fmla="*/ 12 w 24"/>
                    <a:gd name="T5" fmla="*/ 0 h 24"/>
                    <a:gd name="T6" fmla="*/ 0 w 24"/>
                    <a:gd name="T7" fmla="*/ 12 h 24"/>
                    <a:gd name="T8" fmla="*/ 12 w 24"/>
                    <a:gd name="T9" fmla="*/ 24 h 24"/>
                  </a:gdLst>
                  <a:ahLst/>
                  <a:cxnLst>
                    <a:cxn ang="0">
                      <a:pos x="T0" y="T1"/>
                    </a:cxn>
                    <a:cxn ang="0">
                      <a:pos x="T2" y="T3"/>
                    </a:cxn>
                    <a:cxn ang="0">
                      <a:pos x="T4" y="T5"/>
                    </a:cxn>
                    <a:cxn ang="0">
                      <a:pos x="T6" y="T7"/>
                    </a:cxn>
                    <a:cxn ang="0">
                      <a:pos x="T8" y="T9"/>
                    </a:cxn>
                  </a:cxnLst>
                  <a:rect l="0" t="0" r="r" b="b"/>
                  <a:pathLst>
                    <a:path w="24" h="24">
                      <a:moveTo>
                        <a:pt x="12" y="24"/>
                      </a:moveTo>
                      <a:lnTo>
                        <a:pt x="24"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7" name="Freeform 844"/>
                <p:cNvSpPr>
                  <a:spLocks/>
                </p:cNvSpPr>
                <p:nvPr/>
              </p:nvSpPr>
              <p:spPr bwMode="auto">
                <a:xfrm>
                  <a:off x="5685" y="1150"/>
                  <a:ext cx="24" cy="24"/>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48" name="Freeform 845"/>
                <p:cNvSpPr>
                  <a:spLocks/>
                </p:cNvSpPr>
                <p:nvPr/>
              </p:nvSpPr>
              <p:spPr bwMode="auto">
                <a:xfrm>
                  <a:off x="5773" y="1138"/>
                  <a:ext cx="24" cy="28"/>
                </a:xfrm>
                <a:custGeom>
                  <a:avLst/>
                  <a:gdLst>
                    <a:gd name="T0" fmla="*/ 12 w 24"/>
                    <a:gd name="T1" fmla="*/ 28 h 28"/>
                    <a:gd name="T2" fmla="*/ 24 w 24"/>
                    <a:gd name="T3" fmla="*/ 16 h 28"/>
                    <a:gd name="T4" fmla="*/ 12 w 24"/>
                    <a:gd name="T5" fmla="*/ 0 h 28"/>
                    <a:gd name="T6" fmla="*/ 0 w 24"/>
                    <a:gd name="T7" fmla="*/ 16 h 28"/>
                    <a:gd name="T8" fmla="*/ 12 w 24"/>
                    <a:gd name="T9" fmla="*/ 28 h 28"/>
                  </a:gdLst>
                  <a:ahLst/>
                  <a:cxnLst>
                    <a:cxn ang="0">
                      <a:pos x="T0" y="T1"/>
                    </a:cxn>
                    <a:cxn ang="0">
                      <a:pos x="T2" y="T3"/>
                    </a:cxn>
                    <a:cxn ang="0">
                      <a:pos x="T4" y="T5"/>
                    </a:cxn>
                    <a:cxn ang="0">
                      <a:pos x="T6" y="T7"/>
                    </a:cxn>
                    <a:cxn ang="0">
                      <a:pos x="T8" y="T9"/>
                    </a:cxn>
                  </a:cxnLst>
                  <a:rect l="0" t="0" r="r" b="b"/>
                  <a:pathLst>
                    <a:path w="24" h="28">
                      <a:moveTo>
                        <a:pt x="12" y="28"/>
                      </a:moveTo>
                      <a:lnTo>
                        <a:pt x="24" y="16"/>
                      </a:lnTo>
                      <a:lnTo>
                        <a:pt x="12" y="0"/>
                      </a:lnTo>
                      <a:lnTo>
                        <a:pt x="0" y="16"/>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9" name="Freeform 846"/>
                <p:cNvSpPr>
                  <a:spLocks/>
                </p:cNvSpPr>
                <p:nvPr/>
              </p:nvSpPr>
              <p:spPr bwMode="auto">
                <a:xfrm>
                  <a:off x="5773" y="1138"/>
                  <a:ext cx="24" cy="28"/>
                </a:xfrm>
                <a:custGeom>
                  <a:avLst/>
                  <a:gdLst>
                    <a:gd name="T0" fmla="*/ 3 w 6"/>
                    <a:gd name="T1" fmla="*/ 7 h 7"/>
                    <a:gd name="T2" fmla="*/ 6 w 6"/>
                    <a:gd name="T3" fmla="*/ 4 h 7"/>
                    <a:gd name="T4" fmla="*/ 3 w 6"/>
                    <a:gd name="T5" fmla="*/ 0 h 7"/>
                    <a:gd name="T6" fmla="*/ 0 w 6"/>
                    <a:gd name="T7" fmla="*/ 4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4"/>
                      </a:lnTo>
                      <a:lnTo>
                        <a:pt x="3" y="0"/>
                      </a:lnTo>
                      <a:lnTo>
                        <a:pt x="0" y="4"/>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50" name="Freeform 847"/>
                <p:cNvSpPr>
                  <a:spLocks/>
                </p:cNvSpPr>
                <p:nvPr/>
              </p:nvSpPr>
              <p:spPr bwMode="auto">
                <a:xfrm>
                  <a:off x="5861" y="1150"/>
                  <a:ext cx="24" cy="28"/>
                </a:xfrm>
                <a:custGeom>
                  <a:avLst/>
                  <a:gdLst>
                    <a:gd name="T0" fmla="*/ 12 w 24"/>
                    <a:gd name="T1" fmla="*/ 28 h 28"/>
                    <a:gd name="T2" fmla="*/ 24 w 24"/>
                    <a:gd name="T3" fmla="*/ 16 h 28"/>
                    <a:gd name="T4" fmla="*/ 12 w 24"/>
                    <a:gd name="T5" fmla="*/ 0 h 28"/>
                    <a:gd name="T6" fmla="*/ 0 w 24"/>
                    <a:gd name="T7" fmla="*/ 16 h 28"/>
                    <a:gd name="T8" fmla="*/ 12 w 24"/>
                    <a:gd name="T9" fmla="*/ 28 h 28"/>
                  </a:gdLst>
                  <a:ahLst/>
                  <a:cxnLst>
                    <a:cxn ang="0">
                      <a:pos x="T0" y="T1"/>
                    </a:cxn>
                    <a:cxn ang="0">
                      <a:pos x="T2" y="T3"/>
                    </a:cxn>
                    <a:cxn ang="0">
                      <a:pos x="T4" y="T5"/>
                    </a:cxn>
                    <a:cxn ang="0">
                      <a:pos x="T6" y="T7"/>
                    </a:cxn>
                    <a:cxn ang="0">
                      <a:pos x="T8" y="T9"/>
                    </a:cxn>
                  </a:cxnLst>
                  <a:rect l="0" t="0" r="r" b="b"/>
                  <a:pathLst>
                    <a:path w="24" h="28">
                      <a:moveTo>
                        <a:pt x="12" y="28"/>
                      </a:moveTo>
                      <a:lnTo>
                        <a:pt x="24" y="16"/>
                      </a:lnTo>
                      <a:lnTo>
                        <a:pt x="12" y="0"/>
                      </a:lnTo>
                      <a:lnTo>
                        <a:pt x="0" y="16"/>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1" name="Freeform 848"/>
                <p:cNvSpPr>
                  <a:spLocks/>
                </p:cNvSpPr>
                <p:nvPr/>
              </p:nvSpPr>
              <p:spPr bwMode="auto">
                <a:xfrm>
                  <a:off x="5861" y="1150"/>
                  <a:ext cx="24" cy="28"/>
                </a:xfrm>
                <a:custGeom>
                  <a:avLst/>
                  <a:gdLst>
                    <a:gd name="T0" fmla="*/ 3 w 6"/>
                    <a:gd name="T1" fmla="*/ 7 h 7"/>
                    <a:gd name="T2" fmla="*/ 6 w 6"/>
                    <a:gd name="T3" fmla="*/ 4 h 7"/>
                    <a:gd name="T4" fmla="*/ 3 w 6"/>
                    <a:gd name="T5" fmla="*/ 0 h 7"/>
                    <a:gd name="T6" fmla="*/ 0 w 6"/>
                    <a:gd name="T7" fmla="*/ 4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4"/>
                      </a:lnTo>
                      <a:lnTo>
                        <a:pt x="3" y="0"/>
                      </a:lnTo>
                      <a:lnTo>
                        <a:pt x="0" y="4"/>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52" name="Freeform 849"/>
                <p:cNvSpPr>
                  <a:spLocks/>
                </p:cNvSpPr>
                <p:nvPr/>
              </p:nvSpPr>
              <p:spPr bwMode="auto">
                <a:xfrm>
                  <a:off x="5945" y="1150"/>
                  <a:ext cx="28" cy="28"/>
                </a:xfrm>
                <a:custGeom>
                  <a:avLst/>
                  <a:gdLst>
                    <a:gd name="T0" fmla="*/ 16 w 28"/>
                    <a:gd name="T1" fmla="*/ 28 h 28"/>
                    <a:gd name="T2" fmla="*/ 28 w 28"/>
                    <a:gd name="T3" fmla="*/ 16 h 28"/>
                    <a:gd name="T4" fmla="*/ 16 w 28"/>
                    <a:gd name="T5" fmla="*/ 0 h 28"/>
                    <a:gd name="T6" fmla="*/ 0 w 28"/>
                    <a:gd name="T7" fmla="*/ 16 h 28"/>
                    <a:gd name="T8" fmla="*/ 16 w 28"/>
                    <a:gd name="T9" fmla="*/ 28 h 28"/>
                  </a:gdLst>
                  <a:ahLst/>
                  <a:cxnLst>
                    <a:cxn ang="0">
                      <a:pos x="T0" y="T1"/>
                    </a:cxn>
                    <a:cxn ang="0">
                      <a:pos x="T2" y="T3"/>
                    </a:cxn>
                    <a:cxn ang="0">
                      <a:pos x="T4" y="T5"/>
                    </a:cxn>
                    <a:cxn ang="0">
                      <a:pos x="T6" y="T7"/>
                    </a:cxn>
                    <a:cxn ang="0">
                      <a:pos x="T8" y="T9"/>
                    </a:cxn>
                  </a:cxnLst>
                  <a:rect l="0" t="0" r="r" b="b"/>
                  <a:pathLst>
                    <a:path w="28" h="28">
                      <a:moveTo>
                        <a:pt x="16" y="28"/>
                      </a:moveTo>
                      <a:lnTo>
                        <a:pt x="28" y="16"/>
                      </a:lnTo>
                      <a:lnTo>
                        <a:pt x="16" y="0"/>
                      </a:lnTo>
                      <a:lnTo>
                        <a:pt x="0" y="16"/>
                      </a:lnTo>
                      <a:lnTo>
                        <a:pt x="16"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3" name="Freeform 850"/>
                <p:cNvSpPr>
                  <a:spLocks/>
                </p:cNvSpPr>
                <p:nvPr/>
              </p:nvSpPr>
              <p:spPr bwMode="auto">
                <a:xfrm>
                  <a:off x="5945" y="1150"/>
                  <a:ext cx="28" cy="28"/>
                </a:xfrm>
                <a:custGeom>
                  <a:avLst/>
                  <a:gdLst>
                    <a:gd name="T0" fmla="*/ 4 w 7"/>
                    <a:gd name="T1" fmla="*/ 7 h 7"/>
                    <a:gd name="T2" fmla="*/ 7 w 7"/>
                    <a:gd name="T3" fmla="*/ 4 h 7"/>
                    <a:gd name="T4" fmla="*/ 4 w 7"/>
                    <a:gd name="T5" fmla="*/ 0 h 7"/>
                    <a:gd name="T6" fmla="*/ 0 w 7"/>
                    <a:gd name="T7" fmla="*/ 4 h 7"/>
                    <a:gd name="T8" fmla="*/ 4 w 7"/>
                    <a:gd name="T9" fmla="*/ 7 h 7"/>
                  </a:gdLst>
                  <a:ahLst/>
                  <a:cxnLst>
                    <a:cxn ang="0">
                      <a:pos x="T0" y="T1"/>
                    </a:cxn>
                    <a:cxn ang="0">
                      <a:pos x="T2" y="T3"/>
                    </a:cxn>
                    <a:cxn ang="0">
                      <a:pos x="T4" y="T5"/>
                    </a:cxn>
                    <a:cxn ang="0">
                      <a:pos x="T6" y="T7"/>
                    </a:cxn>
                    <a:cxn ang="0">
                      <a:pos x="T8" y="T9"/>
                    </a:cxn>
                  </a:cxnLst>
                  <a:rect l="0" t="0" r="r" b="b"/>
                  <a:pathLst>
                    <a:path w="7" h="7">
                      <a:moveTo>
                        <a:pt x="4" y="7"/>
                      </a:moveTo>
                      <a:lnTo>
                        <a:pt x="7" y="4"/>
                      </a:lnTo>
                      <a:lnTo>
                        <a:pt x="4" y="0"/>
                      </a:lnTo>
                      <a:lnTo>
                        <a:pt x="0" y="4"/>
                      </a:lnTo>
                      <a:lnTo>
                        <a:pt x="4"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54" name="Freeform 851"/>
                <p:cNvSpPr>
                  <a:spLocks/>
                </p:cNvSpPr>
                <p:nvPr/>
              </p:nvSpPr>
              <p:spPr bwMode="auto">
                <a:xfrm>
                  <a:off x="6033" y="1102"/>
                  <a:ext cx="28" cy="28"/>
                </a:xfrm>
                <a:custGeom>
                  <a:avLst/>
                  <a:gdLst>
                    <a:gd name="T0" fmla="*/ 16 w 28"/>
                    <a:gd name="T1" fmla="*/ 28 h 28"/>
                    <a:gd name="T2" fmla="*/ 28 w 28"/>
                    <a:gd name="T3" fmla="*/ 16 h 28"/>
                    <a:gd name="T4" fmla="*/ 16 w 28"/>
                    <a:gd name="T5" fmla="*/ 0 h 28"/>
                    <a:gd name="T6" fmla="*/ 0 w 28"/>
                    <a:gd name="T7" fmla="*/ 16 h 28"/>
                    <a:gd name="T8" fmla="*/ 16 w 28"/>
                    <a:gd name="T9" fmla="*/ 28 h 28"/>
                  </a:gdLst>
                  <a:ahLst/>
                  <a:cxnLst>
                    <a:cxn ang="0">
                      <a:pos x="T0" y="T1"/>
                    </a:cxn>
                    <a:cxn ang="0">
                      <a:pos x="T2" y="T3"/>
                    </a:cxn>
                    <a:cxn ang="0">
                      <a:pos x="T4" y="T5"/>
                    </a:cxn>
                    <a:cxn ang="0">
                      <a:pos x="T6" y="T7"/>
                    </a:cxn>
                    <a:cxn ang="0">
                      <a:pos x="T8" y="T9"/>
                    </a:cxn>
                  </a:cxnLst>
                  <a:rect l="0" t="0" r="r" b="b"/>
                  <a:pathLst>
                    <a:path w="28" h="28">
                      <a:moveTo>
                        <a:pt x="16" y="28"/>
                      </a:moveTo>
                      <a:lnTo>
                        <a:pt x="28" y="16"/>
                      </a:lnTo>
                      <a:lnTo>
                        <a:pt x="16" y="0"/>
                      </a:lnTo>
                      <a:lnTo>
                        <a:pt x="0" y="16"/>
                      </a:lnTo>
                      <a:lnTo>
                        <a:pt x="16"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5" name="Freeform 852"/>
                <p:cNvSpPr>
                  <a:spLocks/>
                </p:cNvSpPr>
                <p:nvPr/>
              </p:nvSpPr>
              <p:spPr bwMode="auto">
                <a:xfrm>
                  <a:off x="6033" y="1102"/>
                  <a:ext cx="28" cy="28"/>
                </a:xfrm>
                <a:custGeom>
                  <a:avLst/>
                  <a:gdLst>
                    <a:gd name="T0" fmla="*/ 4 w 7"/>
                    <a:gd name="T1" fmla="*/ 7 h 7"/>
                    <a:gd name="T2" fmla="*/ 7 w 7"/>
                    <a:gd name="T3" fmla="*/ 4 h 7"/>
                    <a:gd name="T4" fmla="*/ 4 w 7"/>
                    <a:gd name="T5" fmla="*/ 0 h 7"/>
                    <a:gd name="T6" fmla="*/ 0 w 7"/>
                    <a:gd name="T7" fmla="*/ 4 h 7"/>
                    <a:gd name="T8" fmla="*/ 4 w 7"/>
                    <a:gd name="T9" fmla="*/ 7 h 7"/>
                  </a:gdLst>
                  <a:ahLst/>
                  <a:cxnLst>
                    <a:cxn ang="0">
                      <a:pos x="T0" y="T1"/>
                    </a:cxn>
                    <a:cxn ang="0">
                      <a:pos x="T2" y="T3"/>
                    </a:cxn>
                    <a:cxn ang="0">
                      <a:pos x="T4" y="T5"/>
                    </a:cxn>
                    <a:cxn ang="0">
                      <a:pos x="T6" y="T7"/>
                    </a:cxn>
                    <a:cxn ang="0">
                      <a:pos x="T8" y="T9"/>
                    </a:cxn>
                  </a:cxnLst>
                  <a:rect l="0" t="0" r="r" b="b"/>
                  <a:pathLst>
                    <a:path w="7" h="7">
                      <a:moveTo>
                        <a:pt x="4" y="7"/>
                      </a:moveTo>
                      <a:lnTo>
                        <a:pt x="7" y="4"/>
                      </a:lnTo>
                      <a:lnTo>
                        <a:pt x="4" y="0"/>
                      </a:lnTo>
                      <a:lnTo>
                        <a:pt x="0" y="4"/>
                      </a:lnTo>
                      <a:lnTo>
                        <a:pt x="4"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56" name="Freeform 853"/>
                <p:cNvSpPr>
                  <a:spLocks/>
                </p:cNvSpPr>
                <p:nvPr/>
              </p:nvSpPr>
              <p:spPr bwMode="auto">
                <a:xfrm>
                  <a:off x="6121" y="1178"/>
                  <a:ext cx="28" cy="24"/>
                </a:xfrm>
                <a:custGeom>
                  <a:avLst/>
                  <a:gdLst>
                    <a:gd name="T0" fmla="*/ 16 w 28"/>
                    <a:gd name="T1" fmla="*/ 24 h 24"/>
                    <a:gd name="T2" fmla="*/ 28 w 28"/>
                    <a:gd name="T3" fmla="*/ 12 h 24"/>
                    <a:gd name="T4" fmla="*/ 16 w 28"/>
                    <a:gd name="T5" fmla="*/ 0 h 24"/>
                    <a:gd name="T6" fmla="*/ 0 w 28"/>
                    <a:gd name="T7" fmla="*/ 12 h 24"/>
                    <a:gd name="T8" fmla="*/ 16 w 28"/>
                    <a:gd name="T9" fmla="*/ 24 h 24"/>
                  </a:gdLst>
                  <a:ahLst/>
                  <a:cxnLst>
                    <a:cxn ang="0">
                      <a:pos x="T0" y="T1"/>
                    </a:cxn>
                    <a:cxn ang="0">
                      <a:pos x="T2" y="T3"/>
                    </a:cxn>
                    <a:cxn ang="0">
                      <a:pos x="T4" y="T5"/>
                    </a:cxn>
                    <a:cxn ang="0">
                      <a:pos x="T6" y="T7"/>
                    </a:cxn>
                    <a:cxn ang="0">
                      <a:pos x="T8" y="T9"/>
                    </a:cxn>
                  </a:cxnLst>
                  <a:rect l="0" t="0" r="r" b="b"/>
                  <a:pathLst>
                    <a:path w="28" h="24">
                      <a:moveTo>
                        <a:pt x="16" y="24"/>
                      </a:moveTo>
                      <a:lnTo>
                        <a:pt x="28" y="12"/>
                      </a:lnTo>
                      <a:lnTo>
                        <a:pt x="16" y="0"/>
                      </a:lnTo>
                      <a:lnTo>
                        <a:pt x="0" y="12"/>
                      </a:lnTo>
                      <a:lnTo>
                        <a:pt x="16"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7" name="Freeform 854"/>
                <p:cNvSpPr>
                  <a:spLocks/>
                </p:cNvSpPr>
                <p:nvPr/>
              </p:nvSpPr>
              <p:spPr bwMode="auto">
                <a:xfrm>
                  <a:off x="6121" y="1178"/>
                  <a:ext cx="28" cy="24"/>
                </a:xfrm>
                <a:custGeom>
                  <a:avLst/>
                  <a:gdLst>
                    <a:gd name="T0" fmla="*/ 4 w 7"/>
                    <a:gd name="T1" fmla="*/ 6 h 6"/>
                    <a:gd name="T2" fmla="*/ 7 w 7"/>
                    <a:gd name="T3" fmla="*/ 3 h 6"/>
                    <a:gd name="T4" fmla="*/ 4 w 7"/>
                    <a:gd name="T5" fmla="*/ 0 h 6"/>
                    <a:gd name="T6" fmla="*/ 0 w 7"/>
                    <a:gd name="T7" fmla="*/ 3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lnTo>
                        <a:pt x="7" y="3"/>
                      </a:lnTo>
                      <a:lnTo>
                        <a:pt x="4" y="0"/>
                      </a:lnTo>
                      <a:lnTo>
                        <a:pt x="0" y="3"/>
                      </a:lnTo>
                      <a:lnTo>
                        <a:pt x="4"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58" name="Freeform 855"/>
                <p:cNvSpPr>
                  <a:spLocks/>
                </p:cNvSpPr>
                <p:nvPr/>
              </p:nvSpPr>
              <p:spPr bwMode="auto">
                <a:xfrm>
                  <a:off x="6209" y="1126"/>
                  <a:ext cx="28" cy="24"/>
                </a:xfrm>
                <a:custGeom>
                  <a:avLst/>
                  <a:gdLst>
                    <a:gd name="T0" fmla="*/ 12 w 28"/>
                    <a:gd name="T1" fmla="*/ 24 h 24"/>
                    <a:gd name="T2" fmla="*/ 28 w 28"/>
                    <a:gd name="T3" fmla="*/ 12 h 24"/>
                    <a:gd name="T4" fmla="*/ 12 w 28"/>
                    <a:gd name="T5" fmla="*/ 0 h 24"/>
                    <a:gd name="T6" fmla="*/ 0 w 28"/>
                    <a:gd name="T7" fmla="*/ 12 h 24"/>
                    <a:gd name="T8" fmla="*/ 12 w 28"/>
                    <a:gd name="T9" fmla="*/ 24 h 24"/>
                  </a:gdLst>
                  <a:ahLst/>
                  <a:cxnLst>
                    <a:cxn ang="0">
                      <a:pos x="T0" y="T1"/>
                    </a:cxn>
                    <a:cxn ang="0">
                      <a:pos x="T2" y="T3"/>
                    </a:cxn>
                    <a:cxn ang="0">
                      <a:pos x="T4" y="T5"/>
                    </a:cxn>
                    <a:cxn ang="0">
                      <a:pos x="T6" y="T7"/>
                    </a:cxn>
                    <a:cxn ang="0">
                      <a:pos x="T8" y="T9"/>
                    </a:cxn>
                  </a:cxnLst>
                  <a:rect l="0" t="0" r="r" b="b"/>
                  <a:pathLst>
                    <a:path w="28" h="24">
                      <a:moveTo>
                        <a:pt x="12" y="24"/>
                      </a:moveTo>
                      <a:lnTo>
                        <a:pt x="28"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9" name="Freeform 856"/>
                <p:cNvSpPr>
                  <a:spLocks/>
                </p:cNvSpPr>
                <p:nvPr/>
              </p:nvSpPr>
              <p:spPr bwMode="auto">
                <a:xfrm>
                  <a:off x="6209" y="1126"/>
                  <a:ext cx="28" cy="24"/>
                </a:xfrm>
                <a:custGeom>
                  <a:avLst/>
                  <a:gdLst>
                    <a:gd name="T0" fmla="*/ 3 w 7"/>
                    <a:gd name="T1" fmla="*/ 6 h 6"/>
                    <a:gd name="T2" fmla="*/ 7 w 7"/>
                    <a:gd name="T3" fmla="*/ 3 h 6"/>
                    <a:gd name="T4" fmla="*/ 3 w 7"/>
                    <a:gd name="T5" fmla="*/ 0 h 6"/>
                    <a:gd name="T6" fmla="*/ 0 w 7"/>
                    <a:gd name="T7" fmla="*/ 3 h 6"/>
                    <a:gd name="T8" fmla="*/ 3 w 7"/>
                    <a:gd name="T9" fmla="*/ 6 h 6"/>
                  </a:gdLst>
                  <a:ahLst/>
                  <a:cxnLst>
                    <a:cxn ang="0">
                      <a:pos x="T0" y="T1"/>
                    </a:cxn>
                    <a:cxn ang="0">
                      <a:pos x="T2" y="T3"/>
                    </a:cxn>
                    <a:cxn ang="0">
                      <a:pos x="T4" y="T5"/>
                    </a:cxn>
                    <a:cxn ang="0">
                      <a:pos x="T6" y="T7"/>
                    </a:cxn>
                    <a:cxn ang="0">
                      <a:pos x="T8" y="T9"/>
                    </a:cxn>
                  </a:cxnLst>
                  <a:rect l="0" t="0" r="r" b="b"/>
                  <a:pathLst>
                    <a:path w="7" h="6">
                      <a:moveTo>
                        <a:pt x="3" y="6"/>
                      </a:moveTo>
                      <a:lnTo>
                        <a:pt x="7"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60" name="Freeform 857"/>
                <p:cNvSpPr>
                  <a:spLocks/>
                </p:cNvSpPr>
                <p:nvPr/>
              </p:nvSpPr>
              <p:spPr bwMode="auto">
                <a:xfrm>
                  <a:off x="6297" y="1146"/>
                  <a:ext cx="28" cy="28"/>
                </a:xfrm>
                <a:custGeom>
                  <a:avLst/>
                  <a:gdLst>
                    <a:gd name="T0" fmla="*/ 12 w 28"/>
                    <a:gd name="T1" fmla="*/ 28 h 28"/>
                    <a:gd name="T2" fmla="*/ 28 w 28"/>
                    <a:gd name="T3" fmla="*/ 16 h 28"/>
                    <a:gd name="T4" fmla="*/ 12 w 28"/>
                    <a:gd name="T5" fmla="*/ 0 h 28"/>
                    <a:gd name="T6" fmla="*/ 0 w 28"/>
                    <a:gd name="T7" fmla="*/ 16 h 28"/>
                    <a:gd name="T8" fmla="*/ 12 w 28"/>
                    <a:gd name="T9" fmla="*/ 28 h 28"/>
                  </a:gdLst>
                  <a:ahLst/>
                  <a:cxnLst>
                    <a:cxn ang="0">
                      <a:pos x="T0" y="T1"/>
                    </a:cxn>
                    <a:cxn ang="0">
                      <a:pos x="T2" y="T3"/>
                    </a:cxn>
                    <a:cxn ang="0">
                      <a:pos x="T4" y="T5"/>
                    </a:cxn>
                    <a:cxn ang="0">
                      <a:pos x="T6" y="T7"/>
                    </a:cxn>
                    <a:cxn ang="0">
                      <a:pos x="T8" y="T9"/>
                    </a:cxn>
                  </a:cxnLst>
                  <a:rect l="0" t="0" r="r" b="b"/>
                  <a:pathLst>
                    <a:path w="28" h="28">
                      <a:moveTo>
                        <a:pt x="12" y="28"/>
                      </a:moveTo>
                      <a:lnTo>
                        <a:pt x="28" y="16"/>
                      </a:lnTo>
                      <a:lnTo>
                        <a:pt x="12" y="0"/>
                      </a:lnTo>
                      <a:lnTo>
                        <a:pt x="0" y="16"/>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1" name="Freeform 858"/>
                <p:cNvSpPr>
                  <a:spLocks/>
                </p:cNvSpPr>
                <p:nvPr/>
              </p:nvSpPr>
              <p:spPr bwMode="auto">
                <a:xfrm>
                  <a:off x="6297" y="1146"/>
                  <a:ext cx="28" cy="28"/>
                </a:xfrm>
                <a:custGeom>
                  <a:avLst/>
                  <a:gdLst>
                    <a:gd name="T0" fmla="*/ 3 w 7"/>
                    <a:gd name="T1" fmla="*/ 7 h 7"/>
                    <a:gd name="T2" fmla="*/ 7 w 7"/>
                    <a:gd name="T3" fmla="*/ 4 h 7"/>
                    <a:gd name="T4" fmla="*/ 3 w 7"/>
                    <a:gd name="T5" fmla="*/ 0 h 7"/>
                    <a:gd name="T6" fmla="*/ 0 w 7"/>
                    <a:gd name="T7" fmla="*/ 4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4"/>
                      </a:lnTo>
                      <a:lnTo>
                        <a:pt x="3" y="0"/>
                      </a:lnTo>
                      <a:lnTo>
                        <a:pt x="0" y="4"/>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62" name="Freeform 859"/>
                <p:cNvSpPr>
                  <a:spLocks/>
                </p:cNvSpPr>
                <p:nvPr/>
              </p:nvSpPr>
              <p:spPr bwMode="auto">
                <a:xfrm>
                  <a:off x="6385" y="1146"/>
                  <a:ext cx="28" cy="28"/>
                </a:xfrm>
                <a:custGeom>
                  <a:avLst/>
                  <a:gdLst>
                    <a:gd name="T0" fmla="*/ 12 w 28"/>
                    <a:gd name="T1" fmla="*/ 28 h 28"/>
                    <a:gd name="T2" fmla="*/ 28 w 28"/>
                    <a:gd name="T3" fmla="*/ 12 h 28"/>
                    <a:gd name="T4" fmla="*/ 12 w 28"/>
                    <a:gd name="T5" fmla="*/ 0 h 28"/>
                    <a:gd name="T6" fmla="*/ 0 w 28"/>
                    <a:gd name="T7" fmla="*/ 12 h 28"/>
                    <a:gd name="T8" fmla="*/ 12 w 28"/>
                    <a:gd name="T9" fmla="*/ 28 h 28"/>
                  </a:gdLst>
                  <a:ahLst/>
                  <a:cxnLst>
                    <a:cxn ang="0">
                      <a:pos x="T0" y="T1"/>
                    </a:cxn>
                    <a:cxn ang="0">
                      <a:pos x="T2" y="T3"/>
                    </a:cxn>
                    <a:cxn ang="0">
                      <a:pos x="T4" y="T5"/>
                    </a:cxn>
                    <a:cxn ang="0">
                      <a:pos x="T6" y="T7"/>
                    </a:cxn>
                    <a:cxn ang="0">
                      <a:pos x="T8" y="T9"/>
                    </a:cxn>
                  </a:cxnLst>
                  <a:rect l="0" t="0" r="r" b="b"/>
                  <a:pathLst>
                    <a:path w="28" h="28">
                      <a:moveTo>
                        <a:pt x="12" y="28"/>
                      </a:moveTo>
                      <a:lnTo>
                        <a:pt x="28" y="12"/>
                      </a:lnTo>
                      <a:lnTo>
                        <a:pt x="12" y="0"/>
                      </a:lnTo>
                      <a:lnTo>
                        <a:pt x="0" y="12"/>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3" name="Freeform 860"/>
                <p:cNvSpPr>
                  <a:spLocks/>
                </p:cNvSpPr>
                <p:nvPr/>
              </p:nvSpPr>
              <p:spPr bwMode="auto">
                <a:xfrm>
                  <a:off x="6385" y="1146"/>
                  <a:ext cx="28" cy="28"/>
                </a:xfrm>
                <a:custGeom>
                  <a:avLst/>
                  <a:gdLst>
                    <a:gd name="T0" fmla="*/ 3 w 7"/>
                    <a:gd name="T1" fmla="*/ 7 h 7"/>
                    <a:gd name="T2" fmla="*/ 7 w 7"/>
                    <a:gd name="T3" fmla="*/ 3 h 7"/>
                    <a:gd name="T4" fmla="*/ 3 w 7"/>
                    <a:gd name="T5" fmla="*/ 0 h 7"/>
                    <a:gd name="T6" fmla="*/ 0 w 7"/>
                    <a:gd name="T7" fmla="*/ 3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3"/>
                      </a:lnTo>
                      <a:lnTo>
                        <a:pt x="3" y="0"/>
                      </a:lnTo>
                      <a:lnTo>
                        <a:pt x="0" y="3"/>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64" name="Freeform 861"/>
                <p:cNvSpPr>
                  <a:spLocks/>
                </p:cNvSpPr>
                <p:nvPr/>
              </p:nvSpPr>
              <p:spPr bwMode="auto">
                <a:xfrm>
                  <a:off x="6473" y="1178"/>
                  <a:ext cx="24" cy="24"/>
                </a:xfrm>
                <a:custGeom>
                  <a:avLst/>
                  <a:gdLst>
                    <a:gd name="T0" fmla="*/ 12 w 24"/>
                    <a:gd name="T1" fmla="*/ 24 h 24"/>
                    <a:gd name="T2" fmla="*/ 24 w 24"/>
                    <a:gd name="T3" fmla="*/ 12 h 24"/>
                    <a:gd name="T4" fmla="*/ 12 w 24"/>
                    <a:gd name="T5" fmla="*/ 0 h 24"/>
                    <a:gd name="T6" fmla="*/ 0 w 24"/>
                    <a:gd name="T7" fmla="*/ 12 h 24"/>
                    <a:gd name="T8" fmla="*/ 12 w 24"/>
                    <a:gd name="T9" fmla="*/ 24 h 24"/>
                  </a:gdLst>
                  <a:ahLst/>
                  <a:cxnLst>
                    <a:cxn ang="0">
                      <a:pos x="T0" y="T1"/>
                    </a:cxn>
                    <a:cxn ang="0">
                      <a:pos x="T2" y="T3"/>
                    </a:cxn>
                    <a:cxn ang="0">
                      <a:pos x="T4" y="T5"/>
                    </a:cxn>
                    <a:cxn ang="0">
                      <a:pos x="T6" y="T7"/>
                    </a:cxn>
                    <a:cxn ang="0">
                      <a:pos x="T8" y="T9"/>
                    </a:cxn>
                  </a:cxnLst>
                  <a:rect l="0" t="0" r="r" b="b"/>
                  <a:pathLst>
                    <a:path w="24" h="24">
                      <a:moveTo>
                        <a:pt x="12" y="24"/>
                      </a:moveTo>
                      <a:lnTo>
                        <a:pt x="24"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5" name="Freeform 862"/>
                <p:cNvSpPr>
                  <a:spLocks/>
                </p:cNvSpPr>
                <p:nvPr/>
              </p:nvSpPr>
              <p:spPr bwMode="auto">
                <a:xfrm>
                  <a:off x="6473" y="1178"/>
                  <a:ext cx="24" cy="24"/>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66" name="Freeform 863"/>
                <p:cNvSpPr>
                  <a:spLocks/>
                </p:cNvSpPr>
                <p:nvPr/>
              </p:nvSpPr>
              <p:spPr bwMode="auto">
                <a:xfrm>
                  <a:off x="6561" y="1178"/>
                  <a:ext cx="24" cy="24"/>
                </a:xfrm>
                <a:custGeom>
                  <a:avLst/>
                  <a:gdLst>
                    <a:gd name="T0" fmla="*/ 12 w 24"/>
                    <a:gd name="T1" fmla="*/ 24 h 24"/>
                    <a:gd name="T2" fmla="*/ 24 w 24"/>
                    <a:gd name="T3" fmla="*/ 12 h 24"/>
                    <a:gd name="T4" fmla="*/ 12 w 24"/>
                    <a:gd name="T5" fmla="*/ 0 h 24"/>
                    <a:gd name="T6" fmla="*/ 0 w 24"/>
                    <a:gd name="T7" fmla="*/ 12 h 24"/>
                    <a:gd name="T8" fmla="*/ 12 w 24"/>
                    <a:gd name="T9" fmla="*/ 24 h 24"/>
                  </a:gdLst>
                  <a:ahLst/>
                  <a:cxnLst>
                    <a:cxn ang="0">
                      <a:pos x="T0" y="T1"/>
                    </a:cxn>
                    <a:cxn ang="0">
                      <a:pos x="T2" y="T3"/>
                    </a:cxn>
                    <a:cxn ang="0">
                      <a:pos x="T4" y="T5"/>
                    </a:cxn>
                    <a:cxn ang="0">
                      <a:pos x="T6" y="T7"/>
                    </a:cxn>
                    <a:cxn ang="0">
                      <a:pos x="T8" y="T9"/>
                    </a:cxn>
                  </a:cxnLst>
                  <a:rect l="0" t="0" r="r" b="b"/>
                  <a:pathLst>
                    <a:path w="24" h="24">
                      <a:moveTo>
                        <a:pt x="12" y="24"/>
                      </a:moveTo>
                      <a:lnTo>
                        <a:pt x="24"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7" name="Freeform 864"/>
                <p:cNvSpPr>
                  <a:spLocks/>
                </p:cNvSpPr>
                <p:nvPr/>
              </p:nvSpPr>
              <p:spPr bwMode="auto">
                <a:xfrm>
                  <a:off x="6561" y="1178"/>
                  <a:ext cx="24" cy="24"/>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68" name="Freeform 865"/>
                <p:cNvSpPr>
                  <a:spLocks/>
                </p:cNvSpPr>
                <p:nvPr/>
              </p:nvSpPr>
              <p:spPr bwMode="auto">
                <a:xfrm>
                  <a:off x="6649" y="1154"/>
                  <a:ext cx="24" cy="28"/>
                </a:xfrm>
                <a:custGeom>
                  <a:avLst/>
                  <a:gdLst>
                    <a:gd name="T0" fmla="*/ 12 w 24"/>
                    <a:gd name="T1" fmla="*/ 28 h 28"/>
                    <a:gd name="T2" fmla="*/ 24 w 24"/>
                    <a:gd name="T3" fmla="*/ 16 h 28"/>
                    <a:gd name="T4" fmla="*/ 12 w 24"/>
                    <a:gd name="T5" fmla="*/ 0 h 28"/>
                    <a:gd name="T6" fmla="*/ 0 w 24"/>
                    <a:gd name="T7" fmla="*/ 16 h 28"/>
                    <a:gd name="T8" fmla="*/ 12 w 24"/>
                    <a:gd name="T9" fmla="*/ 28 h 28"/>
                  </a:gdLst>
                  <a:ahLst/>
                  <a:cxnLst>
                    <a:cxn ang="0">
                      <a:pos x="T0" y="T1"/>
                    </a:cxn>
                    <a:cxn ang="0">
                      <a:pos x="T2" y="T3"/>
                    </a:cxn>
                    <a:cxn ang="0">
                      <a:pos x="T4" y="T5"/>
                    </a:cxn>
                    <a:cxn ang="0">
                      <a:pos x="T6" y="T7"/>
                    </a:cxn>
                    <a:cxn ang="0">
                      <a:pos x="T8" y="T9"/>
                    </a:cxn>
                  </a:cxnLst>
                  <a:rect l="0" t="0" r="r" b="b"/>
                  <a:pathLst>
                    <a:path w="24" h="28">
                      <a:moveTo>
                        <a:pt x="12" y="28"/>
                      </a:moveTo>
                      <a:lnTo>
                        <a:pt x="24" y="16"/>
                      </a:lnTo>
                      <a:lnTo>
                        <a:pt x="12" y="0"/>
                      </a:lnTo>
                      <a:lnTo>
                        <a:pt x="0" y="16"/>
                      </a:lnTo>
                      <a:lnTo>
                        <a:pt x="12" y="28"/>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9" name="Freeform 866"/>
                <p:cNvSpPr>
                  <a:spLocks/>
                </p:cNvSpPr>
                <p:nvPr/>
              </p:nvSpPr>
              <p:spPr bwMode="auto">
                <a:xfrm>
                  <a:off x="6649" y="1154"/>
                  <a:ext cx="24" cy="28"/>
                </a:xfrm>
                <a:custGeom>
                  <a:avLst/>
                  <a:gdLst>
                    <a:gd name="T0" fmla="*/ 3 w 6"/>
                    <a:gd name="T1" fmla="*/ 7 h 7"/>
                    <a:gd name="T2" fmla="*/ 6 w 6"/>
                    <a:gd name="T3" fmla="*/ 4 h 7"/>
                    <a:gd name="T4" fmla="*/ 3 w 6"/>
                    <a:gd name="T5" fmla="*/ 0 h 7"/>
                    <a:gd name="T6" fmla="*/ 0 w 6"/>
                    <a:gd name="T7" fmla="*/ 4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4"/>
                      </a:lnTo>
                      <a:lnTo>
                        <a:pt x="3" y="0"/>
                      </a:lnTo>
                      <a:lnTo>
                        <a:pt x="0" y="4"/>
                      </a:lnTo>
                      <a:lnTo>
                        <a:pt x="3" y="7"/>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70" name="Freeform 867"/>
                <p:cNvSpPr>
                  <a:spLocks/>
                </p:cNvSpPr>
                <p:nvPr/>
              </p:nvSpPr>
              <p:spPr bwMode="auto">
                <a:xfrm>
                  <a:off x="6737" y="1158"/>
                  <a:ext cx="24" cy="24"/>
                </a:xfrm>
                <a:custGeom>
                  <a:avLst/>
                  <a:gdLst>
                    <a:gd name="T0" fmla="*/ 12 w 24"/>
                    <a:gd name="T1" fmla="*/ 24 h 24"/>
                    <a:gd name="T2" fmla="*/ 24 w 24"/>
                    <a:gd name="T3" fmla="*/ 12 h 24"/>
                    <a:gd name="T4" fmla="*/ 12 w 24"/>
                    <a:gd name="T5" fmla="*/ 0 h 24"/>
                    <a:gd name="T6" fmla="*/ 0 w 24"/>
                    <a:gd name="T7" fmla="*/ 12 h 24"/>
                    <a:gd name="T8" fmla="*/ 12 w 24"/>
                    <a:gd name="T9" fmla="*/ 24 h 24"/>
                  </a:gdLst>
                  <a:ahLst/>
                  <a:cxnLst>
                    <a:cxn ang="0">
                      <a:pos x="T0" y="T1"/>
                    </a:cxn>
                    <a:cxn ang="0">
                      <a:pos x="T2" y="T3"/>
                    </a:cxn>
                    <a:cxn ang="0">
                      <a:pos x="T4" y="T5"/>
                    </a:cxn>
                    <a:cxn ang="0">
                      <a:pos x="T6" y="T7"/>
                    </a:cxn>
                    <a:cxn ang="0">
                      <a:pos x="T8" y="T9"/>
                    </a:cxn>
                  </a:cxnLst>
                  <a:rect l="0" t="0" r="r" b="b"/>
                  <a:pathLst>
                    <a:path w="24" h="24">
                      <a:moveTo>
                        <a:pt x="12" y="24"/>
                      </a:moveTo>
                      <a:lnTo>
                        <a:pt x="24"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1" name="Freeform 868"/>
                <p:cNvSpPr>
                  <a:spLocks/>
                </p:cNvSpPr>
                <p:nvPr/>
              </p:nvSpPr>
              <p:spPr bwMode="auto">
                <a:xfrm>
                  <a:off x="6737" y="1158"/>
                  <a:ext cx="24" cy="24"/>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72" name="Freeform 869"/>
                <p:cNvSpPr>
                  <a:spLocks/>
                </p:cNvSpPr>
                <p:nvPr/>
              </p:nvSpPr>
              <p:spPr bwMode="auto">
                <a:xfrm>
                  <a:off x="6825" y="1154"/>
                  <a:ext cx="24" cy="24"/>
                </a:xfrm>
                <a:custGeom>
                  <a:avLst/>
                  <a:gdLst>
                    <a:gd name="T0" fmla="*/ 12 w 24"/>
                    <a:gd name="T1" fmla="*/ 24 h 24"/>
                    <a:gd name="T2" fmla="*/ 24 w 24"/>
                    <a:gd name="T3" fmla="*/ 12 h 24"/>
                    <a:gd name="T4" fmla="*/ 12 w 24"/>
                    <a:gd name="T5" fmla="*/ 0 h 24"/>
                    <a:gd name="T6" fmla="*/ 0 w 24"/>
                    <a:gd name="T7" fmla="*/ 12 h 24"/>
                    <a:gd name="T8" fmla="*/ 12 w 24"/>
                    <a:gd name="T9" fmla="*/ 24 h 24"/>
                  </a:gdLst>
                  <a:ahLst/>
                  <a:cxnLst>
                    <a:cxn ang="0">
                      <a:pos x="T0" y="T1"/>
                    </a:cxn>
                    <a:cxn ang="0">
                      <a:pos x="T2" y="T3"/>
                    </a:cxn>
                    <a:cxn ang="0">
                      <a:pos x="T4" y="T5"/>
                    </a:cxn>
                    <a:cxn ang="0">
                      <a:pos x="T6" y="T7"/>
                    </a:cxn>
                    <a:cxn ang="0">
                      <a:pos x="T8" y="T9"/>
                    </a:cxn>
                  </a:cxnLst>
                  <a:rect l="0" t="0" r="r" b="b"/>
                  <a:pathLst>
                    <a:path w="24" h="24">
                      <a:moveTo>
                        <a:pt x="12" y="24"/>
                      </a:moveTo>
                      <a:lnTo>
                        <a:pt x="24"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3" name="Freeform 870"/>
                <p:cNvSpPr>
                  <a:spLocks/>
                </p:cNvSpPr>
                <p:nvPr/>
              </p:nvSpPr>
              <p:spPr bwMode="auto">
                <a:xfrm>
                  <a:off x="6825" y="1154"/>
                  <a:ext cx="24" cy="24"/>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74" name="Freeform 871"/>
                <p:cNvSpPr>
                  <a:spLocks/>
                </p:cNvSpPr>
                <p:nvPr/>
              </p:nvSpPr>
              <p:spPr bwMode="auto">
                <a:xfrm>
                  <a:off x="6909" y="1202"/>
                  <a:ext cx="28" cy="24"/>
                </a:xfrm>
                <a:custGeom>
                  <a:avLst/>
                  <a:gdLst>
                    <a:gd name="T0" fmla="*/ 16 w 28"/>
                    <a:gd name="T1" fmla="*/ 24 h 24"/>
                    <a:gd name="T2" fmla="*/ 28 w 28"/>
                    <a:gd name="T3" fmla="*/ 12 h 24"/>
                    <a:gd name="T4" fmla="*/ 16 w 28"/>
                    <a:gd name="T5" fmla="*/ 0 h 24"/>
                    <a:gd name="T6" fmla="*/ 0 w 28"/>
                    <a:gd name="T7" fmla="*/ 12 h 24"/>
                    <a:gd name="T8" fmla="*/ 16 w 28"/>
                    <a:gd name="T9" fmla="*/ 24 h 24"/>
                  </a:gdLst>
                  <a:ahLst/>
                  <a:cxnLst>
                    <a:cxn ang="0">
                      <a:pos x="T0" y="T1"/>
                    </a:cxn>
                    <a:cxn ang="0">
                      <a:pos x="T2" y="T3"/>
                    </a:cxn>
                    <a:cxn ang="0">
                      <a:pos x="T4" y="T5"/>
                    </a:cxn>
                    <a:cxn ang="0">
                      <a:pos x="T6" y="T7"/>
                    </a:cxn>
                    <a:cxn ang="0">
                      <a:pos x="T8" y="T9"/>
                    </a:cxn>
                  </a:cxnLst>
                  <a:rect l="0" t="0" r="r" b="b"/>
                  <a:pathLst>
                    <a:path w="28" h="24">
                      <a:moveTo>
                        <a:pt x="16" y="24"/>
                      </a:moveTo>
                      <a:lnTo>
                        <a:pt x="28" y="12"/>
                      </a:lnTo>
                      <a:lnTo>
                        <a:pt x="16" y="0"/>
                      </a:lnTo>
                      <a:lnTo>
                        <a:pt x="0" y="12"/>
                      </a:lnTo>
                      <a:lnTo>
                        <a:pt x="16"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5" name="Freeform 872"/>
                <p:cNvSpPr>
                  <a:spLocks/>
                </p:cNvSpPr>
                <p:nvPr/>
              </p:nvSpPr>
              <p:spPr bwMode="auto">
                <a:xfrm>
                  <a:off x="6909" y="1202"/>
                  <a:ext cx="28" cy="24"/>
                </a:xfrm>
                <a:custGeom>
                  <a:avLst/>
                  <a:gdLst>
                    <a:gd name="T0" fmla="*/ 4 w 7"/>
                    <a:gd name="T1" fmla="*/ 6 h 6"/>
                    <a:gd name="T2" fmla="*/ 7 w 7"/>
                    <a:gd name="T3" fmla="*/ 3 h 6"/>
                    <a:gd name="T4" fmla="*/ 4 w 7"/>
                    <a:gd name="T5" fmla="*/ 0 h 6"/>
                    <a:gd name="T6" fmla="*/ 0 w 7"/>
                    <a:gd name="T7" fmla="*/ 3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lnTo>
                        <a:pt x="7" y="3"/>
                      </a:lnTo>
                      <a:lnTo>
                        <a:pt x="4" y="0"/>
                      </a:lnTo>
                      <a:lnTo>
                        <a:pt x="0" y="3"/>
                      </a:lnTo>
                      <a:lnTo>
                        <a:pt x="4"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76" name="Freeform 873"/>
                <p:cNvSpPr>
                  <a:spLocks/>
                </p:cNvSpPr>
                <p:nvPr/>
              </p:nvSpPr>
              <p:spPr bwMode="auto">
                <a:xfrm>
                  <a:off x="6997" y="1126"/>
                  <a:ext cx="28" cy="24"/>
                </a:xfrm>
                <a:custGeom>
                  <a:avLst/>
                  <a:gdLst>
                    <a:gd name="T0" fmla="*/ 16 w 28"/>
                    <a:gd name="T1" fmla="*/ 24 h 24"/>
                    <a:gd name="T2" fmla="*/ 28 w 28"/>
                    <a:gd name="T3" fmla="*/ 12 h 24"/>
                    <a:gd name="T4" fmla="*/ 16 w 28"/>
                    <a:gd name="T5" fmla="*/ 0 h 24"/>
                    <a:gd name="T6" fmla="*/ 0 w 28"/>
                    <a:gd name="T7" fmla="*/ 12 h 24"/>
                    <a:gd name="T8" fmla="*/ 16 w 28"/>
                    <a:gd name="T9" fmla="*/ 24 h 24"/>
                  </a:gdLst>
                  <a:ahLst/>
                  <a:cxnLst>
                    <a:cxn ang="0">
                      <a:pos x="T0" y="T1"/>
                    </a:cxn>
                    <a:cxn ang="0">
                      <a:pos x="T2" y="T3"/>
                    </a:cxn>
                    <a:cxn ang="0">
                      <a:pos x="T4" y="T5"/>
                    </a:cxn>
                    <a:cxn ang="0">
                      <a:pos x="T6" y="T7"/>
                    </a:cxn>
                    <a:cxn ang="0">
                      <a:pos x="T8" y="T9"/>
                    </a:cxn>
                  </a:cxnLst>
                  <a:rect l="0" t="0" r="r" b="b"/>
                  <a:pathLst>
                    <a:path w="28" h="24">
                      <a:moveTo>
                        <a:pt x="16" y="24"/>
                      </a:moveTo>
                      <a:lnTo>
                        <a:pt x="28" y="12"/>
                      </a:lnTo>
                      <a:lnTo>
                        <a:pt x="16" y="0"/>
                      </a:lnTo>
                      <a:lnTo>
                        <a:pt x="0" y="12"/>
                      </a:lnTo>
                      <a:lnTo>
                        <a:pt x="16"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7" name="Freeform 874"/>
                <p:cNvSpPr>
                  <a:spLocks/>
                </p:cNvSpPr>
                <p:nvPr/>
              </p:nvSpPr>
              <p:spPr bwMode="auto">
                <a:xfrm>
                  <a:off x="6997" y="1126"/>
                  <a:ext cx="28" cy="24"/>
                </a:xfrm>
                <a:custGeom>
                  <a:avLst/>
                  <a:gdLst>
                    <a:gd name="T0" fmla="*/ 4 w 7"/>
                    <a:gd name="T1" fmla="*/ 6 h 6"/>
                    <a:gd name="T2" fmla="*/ 7 w 7"/>
                    <a:gd name="T3" fmla="*/ 3 h 6"/>
                    <a:gd name="T4" fmla="*/ 4 w 7"/>
                    <a:gd name="T5" fmla="*/ 0 h 6"/>
                    <a:gd name="T6" fmla="*/ 0 w 7"/>
                    <a:gd name="T7" fmla="*/ 3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lnTo>
                        <a:pt x="7" y="3"/>
                      </a:lnTo>
                      <a:lnTo>
                        <a:pt x="4" y="0"/>
                      </a:lnTo>
                      <a:lnTo>
                        <a:pt x="0" y="3"/>
                      </a:lnTo>
                      <a:lnTo>
                        <a:pt x="4"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78" name="Freeform 875"/>
                <p:cNvSpPr>
                  <a:spLocks/>
                </p:cNvSpPr>
                <p:nvPr/>
              </p:nvSpPr>
              <p:spPr bwMode="auto">
                <a:xfrm>
                  <a:off x="7085" y="1218"/>
                  <a:ext cx="28" cy="24"/>
                </a:xfrm>
                <a:custGeom>
                  <a:avLst/>
                  <a:gdLst>
                    <a:gd name="T0" fmla="*/ 16 w 28"/>
                    <a:gd name="T1" fmla="*/ 24 h 24"/>
                    <a:gd name="T2" fmla="*/ 28 w 28"/>
                    <a:gd name="T3" fmla="*/ 12 h 24"/>
                    <a:gd name="T4" fmla="*/ 16 w 28"/>
                    <a:gd name="T5" fmla="*/ 0 h 24"/>
                    <a:gd name="T6" fmla="*/ 0 w 28"/>
                    <a:gd name="T7" fmla="*/ 12 h 24"/>
                    <a:gd name="T8" fmla="*/ 16 w 28"/>
                    <a:gd name="T9" fmla="*/ 24 h 24"/>
                  </a:gdLst>
                  <a:ahLst/>
                  <a:cxnLst>
                    <a:cxn ang="0">
                      <a:pos x="T0" y="T1"/>
                    </a:cxn>
                    <a:cxn ang="0">
                      <a:pos x="T2" y="T3"/>
                    </a:cxn>
                    <a:cxn ang="0">
                      <a:pos x="T4" y="T5"/>
                    </a:cxn>
                    <a:cxn ang="0">
                      <a:pos x="T6" y="T7"/>
                    </a:cxn>
                    <a:cxn ang="0">
                      <a:pos x="T8" y="T9"/>
                    </a:cxn>
                  </a:cxnLst>
                  <a:rect l="0" t="0" r="r" b="b"/>
                  <a:pathLst>
                    <a:path w="28" h="24">
                      <a:moveTo>
                        <a:pt x="16" y="24"/>
                      </a:moveTo>
                      <a:lnTo>
                        <a:pt x="28" y="12"/>
                      </a:lnTo>
                      <a:lnTo>
                        <a:pt x="16" y="0"/>
                      </a:lnTo>
                      <a:lnTo>
                        <a:pt x="0" y="12"/>
                      </a:lnTo>
                      <a:lnTo>
                        <a:pt x="16"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9" name="Freeform 876"/>
                <p:cNvSpPr>
                  <a:spLocks/>
                </p:cNvSpPr>
                <p:nvPr/>
              </p:nvSpPr>
              <p:spPr bwMode="auto">
                <a:xfrm>
                  <a:off x="7085" y="1218"/>
                  <a:ext cx="28" cy="24"/>
                </a:xfrm>
                <a:custGeom>
                  <a:avLst/>
                  <a:gdLst>
                    <a:gd name="T0" fmla="*/ 4 w 7"/>
                    <a:gd name="T1" fmla="*/ 6 h 6"/>
                    <a:gd name="T2" fmla="*/ 7 w 7"/>
                    <a:gd name="T3" fmla="*/ 3 h 6"/>
                    <a:gd name="T4" fmla="*/ 4 w 7"/>
                    <a:gd name="T5" fmla="*/ 0 h 6"/>
                    <a:gd name="T6" fmla="*/ 0 w 7"/>
                    <a:gd name="T7" fmla="*/ 3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lnTo>
                        <a:pt x="7" y="3"/>
                      </a:lnTo>
                      <a:lnTo>
                        <a:pt x="4" y="0"/>
                      </a:lnTo>
                      <a:lnTo>
                        <a:pt x="0" y="3"/>
                      </a:lnTo>
                      <a:lnTo>
                        <a:pt x="4"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80" name="Freeform 877"/>
                <p:cNvSpPr>
                  <a:spLocks/>
                </p:cNvSpPr>
                <p:nvPr/>
              </p:nvSpPr>
              <p:spPr bwMode="auto">
                <a:xfrm>
                  <a:off x="7173" y="1158"/>
                  <a:ext cx="28" cy="24"/>
                </a:xfrm>
                <a:custGeom>
                  <a:avLst/>
                  <a:gdLst>
                    <a:gd name="T0" fmla="*/ 12 w 28"/>
                    <a:gd name="T1" fmla="*/ 24 h 24"/>
                    <a:gd name="T2" fmla="*/ 28 w 28"/>
                    <a:gd name="T3" fmla="*/ 12 h 24"/>
                    <a:gd name="T4" fmla="*/ 12 w 28"/>
                    <a:gd name="T5" fmla="*/ 0 h 24"/>
                    <a:gd name="T6" fmla="*/ 0 w 28"/>
                    <a:gd name="T7" fmla="*/ 12 h 24"/>
                    <a:gd name="T8" fmla="*/ 12 w 28"/>
                    <a:gd name="T9" fmla="*/ 24 h 24"/>
                  </a:gdLst>
                  <a:ahLst/>
                  <a:cxnLst>
                    <a:cxn ang="0">
                      <a:pos x="T0" y="T1"/>
                    </a:cxn>
                    <a:cxn ang="0">
                      <a:pos x="T2" y="T3"/>
                    </a:cxn>
                    <a:cxn ang="0">
                      <a:pos x="T4" y="T5"/>
                    </a:cxn>
                    <a:cxn ang="0">
                      <a:pos x="T6" y="T7"/>
                    </a:cxn>
                    <a:cxn ang="0">
                      <a:pos x="T8" y="T9"/>
                    </a:cxn>
                  </a:cxnLst>
                  <a:rect l="0" t="0" r="r" b="b"/>
                  <a:pathLst>
                    <a:path w="28" h="24">
                      <a:moveTo>
                        <a:pt x="12" y="24"/>
                      </a:moveTo>
                      <a:lnTo>
                        <a:pt x="28"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1" name="Freeform 878"/>
                <p:cNvSpPr>
                  <a:spLocks/>
                </p:cNvSpPr>
                <p:nvPr/>
              </p:nvSpPr>
              <p:spPr bwMode="auto">
                <a:xfrm>
                  <a:off x="7173" y="1158"/>
                  <a:ext cx="28" cy="24"/>
                </a:xfrm>
                <a:custGeom>
                  <a:avLst/>
                  <a:gdLst>
                    <a:gd name="T0" fmla="*/ 3 w 7"/>
                    <a:gd name="T1" fmla="*/ 6 h 6"/>
                    <a:gd name="T2" fmla="*/ 7 w 7"/>
                    <a:gd name="T3" fmla="*/ 3 h 6"/>
                    <a:gd name="T4" fmla="*/ 3 w 7"/>
                    <a:gd name="T5" fmla="*/ 0 h 6"/>
                    <a:gd name="T6" fmla="*/ 0 w 7"/>
                    <a:gd name="T7" fmla="*/ 3 h 6"/>
                    <a:gd name="T8" fmla="*/ 3 w 7"/>
                    <a:gd name="T9" fmla="*/ 6 h 6"/>
                  </a:gdLst>
                  <a:ahLst/>
                  <a:cxnLst>
                    <a:cxn ang="0">
                      <a:pos x="T0" y="T1"/>
                    </a:cxn>
                    <a:cxn ang="0">
                      <a:pos x="T2" y="T3"/>
                    </a:cxn>
                    <a:cxn ang="0">
                      <a:pos x="T4" y="T5"/>
                    </a:cxn>
                    <a:cxn ang="0">
                      <a:pos x="T6" y="T7"/>
                    </a:cxn>
                    <a:cxn ang="0">
                      <a:pos x="T8" y="T9"/>
                    </a:cxn>
                  </a:cxnLst>
                  <a:rect l="0" t="0" r="r" b="b"/>
                  <a:pathLst>
                    <a:path w="7" h="6">
                      <a:moveTo>
                        <a:pt x="3" y="6"/>
                      </a:moveTo>
                      <a:lnTo>
                        <a:pt x="7"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82" name="Freeform 879"/>
                <p:cNvSpPr>
                  <a:spLocks/>
                </p:cNvSpPr>
                <p:nvPr/>
              </p:nvSpPr>
              <p:spPr bwMode="auto">
                <a:xfrm>
                  <a:off x="7261" y="1210"/>
                  <a:ext cx="28" cy="24"/>
                </a:xfrm>
                <a:custGeom>
                  <a:avLst/>
                  <a:gdLst>
                    <a:gd name="T0" fmla="*/ 12 w 28"/>
                    <a:gd name="T1" fmla="*/ 24 h 24"/>
                    <a:gd name="T2" fmla="*/ 28 w 28"/>
                    <a:gd name="T3" fmla="*/ 12 h 24"/>
                    <a:gd name="T4" fmla="*/ 12 w 28"/>
                    <a:gd name="T5" fmla="*/ 0 h 24"/>
                    <a:gd name="T6" fmla="*/ 0 w 28"/>
                    <a:gd name="T7" fmla="*/ 12 h 24"/>
                    <a:gd name="T8" fmla="*/ 12 w 28"/>
                    <a:gd name="T9" fmla="*/ 24 h 24"/>
                  </a:gdLst>
                  <a:ahLst/>
                  <a:cxnLst>
                    <a:cxn ang="0">
                      <a:pos x="T0" y="T1"/>
                    </a:cxn>
                    <a:cxn ang="0">
                      <a:pos x="T2" y="T3"/>
                    </a:cxn>
                    <a:cxn ang="0">
                      <a:pos x="T4" y="T5"/>
                    </a:cxn>
                    <a:cxn ang="0">
                      <a:pos x="T6" y="T7"/>
                    </a:cxn>
                    <a:cxn ang="0">
                      <a:pos x="T8" y="T9"/>
                    </a:cxn>
                  </a:cxnLst>
                  <a:rect l="0" t="0" r="r" b="b"/>
                  <a:pathLst>
                    <a:path w="28" h="24">
                      <a:moveTo>
                        <a:pt x="12" y="24"/>
                      </a:moveTo>
                      <a:lnTo>
                        <a:pt x="28" y="12"/>
                      </a:lnTo>
                      <a:lnTo>
                        <a:pt x="12" y="0"/>
                      </a:lnTo>
                      <a:lnTo>
                        <a:pt x="0" y="12"/>
                      </a:lnTo>
                      <a:lnTo>
                        <a:pt x="12" y="24"/>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3" name="Freeform 880"/>
                <p:cNvSpPr>
                  <a:spLocks/>
                </p:cNvSpPr>
                <p:nvPr/>
              </p:nvSpPr>
              <p:spPr bwMode="auto">
                <a:xfrm>
                  <a:off x="7261" y="1210"/>
                  <a:ext cx="28" cy="24"/>
                </a:xfrm>
                <a:custGeom>
                  <a:avLst/>
                  <a:gdLst>
                    <a:gd name="T0" fmla="*/ 3 w 7"/>
                    <a:gd name="T1" fmla="*/ 6 h 6"/>
                    <a:gd name="T2" fmla="*/ 7 w 7"/>
                    <a:gd name="T3" fmla="*/ 3 h 6"/>
                    <a:gd name="T4" fmla="*/ 3 w 7"/>
                    <a:gd name="T5" fmla="*/ 0 h 6"/>
                    <a:gd name="T6" fmla="*/ 0 w 7"/>
                    <a:gd name="T7" fmla="*/ 3 h 6"/>
                    <a:gd name="T8" fmla="*/ 3 w 7"/>
                    <a:gd name="T9" fmla="*/ 6 h 6"/>
                  </a:gdLst>
                  <a:ahLst/>
                  <a:cxnLst>
                    <a:cxn ang="0">
                      <a:pos x="T0" y="T1"/>
                    </a:cxn>
                    <a:cxn ang="0">
                      <a:pos x="T2" y="T3"/>
                    </a:cxn>
                    <a:cxn ang="0">
                      <a:pos x="T4" y="T5"/>
                    </a:cxn>
                    <a:cxn ang="0">
                      <a:pos x="T6" y="T7"/>
                    </a:cxn>
                    <a:cxn ang="0">
                      <a:pos x="T8" y="T9"/>
                    </a:cxn>
                  </a:cxnLst>
                  <a:rect l="0" t="0" r="r" b="b"/>
                  <a:pathLst>
                    <a:path w="7" h="6">
                      <a:moveTo>
                        <a:pt x="3" y="6"/>
                      </a:moveTo>
                      <a:lnTo>
                        <a:pt x="7" y="3"/>
                      </a:lnTo>
                      <a:lnTo>
                        <a:pt x="3" y="0"/>
                      </a:lnTo>
                      <a:lnTo>
                        <a:pt x="0" y="3"/>
                      </a:lnTo>
                      <a:lnTo>
                        <a:pt x="3" y="6"/>
                      </a:lnTo>
                    </a:path>
                  </a:pathLst>
                </a:custGeom>
                <a:noFill/>
                <a:ln w="6350"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84" name="Rectangle 881"/>
                <p:cNvSpPr>
                  <a:spLocks noChangeArrowheads="1"/>
                </p:cNvSpPr>
                <p:nvPr/>
              </p:nvSpPr>
              <p:spPr bwMode="auto">
                <a:xfrm>
                  <a:off x="4196" y="1057"/>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5" name="Rectangle 882"/>
                <p:cNvSpPr>
                  <a:spLocks noChangeArrowheads="1"/>
                </p:cNvSpPr>
                <p:nvPr/>
              </p:nvSpPr>
              <p:spPr bwMode="auto">
                <a:xfrm>
                  <a:off x="4284" y="1025"/>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6" name="Rectangle 883"/>
                <p:cNvSpPr>
                  <a:spLocks noChangeArrowheads="1"/>
                </p:cNvSpPr>
                <p:nvPr/>
              </p:nvSpPr>
              <p:spPr bwMode="auto">
                <a:xfrm>
                  <a:off x="4372" y="1025"/>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7" name="Rectangle 884"/>
                <p:cNvSpPr>
                  <a:spLocks noChangeArrowheads="1"/>
                </p:cNvSpPr>
                <p:nvPr/>
              </p:nvSpPr>
              <p:spPr bwMode="auto">
                <a:xfrm>
                  <a:off x="4460" y="1025"/>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8" name="Rectangle 885"/>
                <p:cNvSpPr>
                  <a:spLocks noChangeArrowheads="1"/>
                </p:cNvSpPr>
                <p:nvPr/>
              </p:nvSpPr>
              <p:spPr bwMode="auto">
                <a:xfrm>
                  <a:off x="4548" y="1029"/>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9" name="Rectangle 886"/>
                <p:cNvSpPr>
                  <a:spLocks noChangeArrowheads="1"/>
                </p:cNvSpPr>
                <p:nvPr/>
              </p:nvSpPr>
              <p:spPr bwMode="auto">
                <a:xfrm>
                  <a:off x="4632" y="1029"/>
                  <a:ext cx="24"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0" name="Rectangle 887"/>
                <p:cNvSpPr>
                  <a:spLocks noChangeArrowheads="1"/>
                </p:cNvSpPr>
                <p:nvPr/>
              </p:nvSpPr>
              <p:spPr bwMode="auto">
                <a:xfrm>
                  <a:off x="4720" y="1033"/>
                  <a:ext cx="24"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1" name="Rectangle 888"/>
                <p:cNvSpPr>
                  <a:spLocks noChangeArrowheads="1"/>
                </p:cNvSpPr>
                <p:nvPr/>
              </p:nvSpPr>
              <p:spPr bwMode="auto">
                <a:xfrm>
                  <a:off x="4808" y="1033"/>
                  <a:ext cx="24"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2" name="Rectangle 889"/>
                <p:cNvSpPr>
                  <a:spLocks noChangeArrowheads="1"/>
                </p:cNvSpPr>
                <p:nvPr/>
              </p:nvSpPr>
              <p:spPr bwMode="auto">
                <a:xfrm>
                  <a:off x="4896" y="1037"/>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3" name="Rectangle 890"/>
                <p:cNvSpPr>
                  <a:spLocks noChangeArrowheads="1"/>
                </p:cNvSpPr>
                <p:nvPr/>
              </p:nvSpPr>
              <p:spPr bwMode="auto">
                <a:xfrm>
                  <a:off x="4984" y="1037"/>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4" name="Rectangle 891"/>
                <p:cNvSpPr>
                  <a:spLocks noChangeArrowheads="1"/>
                </p:cNvSpPr>
                <p:nvPr/>
              </p:nvSpPr>
              <p:spPr bwMode="auto">
                <a:xfrm>
                  <a:off x="5072" y="1045"/>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5" name="Rectangle 892"/>
                <p:cNvSpPr>
                  <a:spLocks noChangeArrowheads="1"/>
                </p:cNvSpPr>
                <p:nvPr/>
              </p:nvSpPr>
              <p:spPr bwMode="auto">
                <a:xfrm>
                  <a:off x="5160" y="1045"/>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6" name="Rectangle 893"/>
                <p:cNvSpPr>
                  <a:spLocks noChangeArrowheads="1"/>
                </p:cNvSpPr>
                <p:nvPr/>
              </p:nvSpPr>
              <p:spPr bwMode="auto">
                <a:xfrm>
                  <a:off x="5248" y="1033"/>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7" name="Rectangle 894"/>
                <p:cNvSpPr>
                  <a:spLocks noChangeArrowheads="1"/>
                </p:cNvSpPr>
                <p:nvPr/>
              </p:nvSpPr>
              <p:spPr bwMode="auto">
                <a:xfrm>
                  <a:off x="5336" y="1029"/>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8" name="Rectangle 895"/>
                <p:cNvSpPr>
                  <a:spLocks noChangeArrowheads="1"/>
                </p:cNvSpPr>
                <p:nvPr/>
              </p:nvSpPr>
              <p:spPr bwMode="auto">
                <a:xfrm>
                  <a:off x="5424" y="1025"/>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9" name="Rectangle 896"/>
                <p:cNvSpPr>
                  <a:spLocks noChangeArrowheads="1"/>
                </p:cNvSpPr>
                <p:nvPr/>
              </p:nvSpPr>
              <p:spPr bwMode="auto">
                <a:xfrm>
                  <a:off x="5512" y="1033"/>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0" name="Rectangle 897"/>
                <p:cNvSpPr>
                  <a:spLocks noChangeArrowheads="1"/>
                </p:cNvSpPr>
                <p:nvPr/>
              </p:nvSpPr>
              <p:spPr bwMode="auto">
                <a:xfrm>
                  <a:off x="5596" y="1041"/>
                  <a:ext cx="24"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1" name="Rectangle 898"/>
                <p:cNvSpPr>
                  <a:spLocks noChangeArrowheads="1"/>
                </p:cNvSpPr>
                <p:nvPr/>
              </p:nvSpPr>
              <p:spPr bwMode="auto">
                <a:xfrm>
                  <a:off x="5685" y="1041"/>
                  <a:ext cx="24"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2" name="Rectangle 899"/>
                <p:cNvSpPr>
                  <a:spLocks noChangeArrowheads="1"/>
                </p:cNvSpPr>
                <p:nvPr/>
              </p:nvSpPr>
              <p:spPr bwMode="auto">
                <a:xfrm>
                  <a:off x="5773" y="1041"/>
                  <a:ext cx="24"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3" name="Rectangle 900"/>
                <p:cNvSpPr>
                  <a:spLocks noChangeArrowheads="1"/>
                </p:cNvSpPr>
                <p:nvPr/>
              </p:nvSpPr>
              <p:spPr bwMode="auto">
                <a:xfrm>
                  <a:off x="5861" y="1045"/>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4" name="Rectangle 901"/>
                <p:cNvSpPr>
                  <a:spLocks noChangeArrowheads="1"/>
                </p:cNvSpPr>
                <p:nvPr/>
              </p:nvSpPr>
              <p:spPr bwMode="auto">
                <a:xfrm>
                  <a:off x="5949" y="1045"/>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5" name="Rectangle 902"/>
                <p:cNvSpPr>
                  <a:spLocks noChangeArrowheads="1"/>
                </p:cNvSpPr>
                <p:nvPr/>
              </p:nvSpPr>
              <p:spPr bwMode="auto">
                <a:xfrm>
                  <a:off x="6037" y="1045"/>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6" name="Rectangle 903"/>
                <p:cNvSpPr>
                  <a:spLocks noChangeArrowheads="1"/>
                </p:cNvSpPr>
                <p:nvPr/>
              </p:nvSpPr>
              <p:spPr bwMode="auto">
                <a:xfrm>
                  <a:off x="6125" y="1057"/>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7" name="Rectangle 904"/>
                <p:cNvSpPr>
                  <a:spLocks noChangeArrowheads="1"/>
                </p:cNvSpPr>
                <p:nvPr/>
              </p:nvSpPr>
              <p:spPr bwMode="auto">
                <a:xfrm>
                  <a:off x="6213" y="1057"/>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8" name="Rectangle 905"/>
                <p:cNvSpPr>
                  <a:spLocks noChangeArrowheads="1"/>
                </p:cNvSpPr>
                <p:nvPr/>
              </p:nvSpPr>
              <p:spPr bwMode="auto">
                <a:xfrm>
                  <a:off x="6301" y="1029"/>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9" name="Rectangle 906"/>
                <p:cNvSpPr>
                  <a:spLocks noChangeArrowheads="1"/>
                </p:cNvSpPr>
                <p:nvPr/>
              </p:nvSpPr>
              <p:spPr bwMode="auto">
                <a:xfrm>
                  <a:off x="6389" y="1029"/>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0" name="Rectangle 907"/>
                <p:cNvSpPr>
                  <a:spLocks noChangeArrowheads="1"/>
                </p:cNvSpPr>
                <p:nvPr/>
              </p:nvSpPr>
              <p:spPr bwMode="auto">
                <a:xfrm>
                  <a:off x="6477" y="1049"/>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1" name="Rectangle 908"/>
                <p:cNvSpPr>
                  <a:spLocks noChangeArrowheads="1"/>
                </p:cNvSpPr>
                <p:nvPr/>
              </p:nvSpPr>
              <p:spPr bwMode="auto">
                <a:xfrm>
                  <a:off x="6561" y="1045"/>
                  <a:ext cx="24"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2" name="Rectangle 909"/>
                <p:cNvSpPr>
                  <a:spLocks noChangeArrowheads="1"/>
                </p:cNvSpPr>
                <p:nvPr/>
              </p:nvSpPr>
              <p:spPr bwMode="auto">
                <a:xfrm>
                  <a:off x="6649" y="1045"/>
                  <a:ext cx="24"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3" name="Rectangle 910"/>
                <p:cNvSpPr>
                  <a:spLocks noChangeArrowheads="1"/>
                </p:cNvSpPr>
                <p:nvPr/>
              </p:nvSpPr>
              <p:spPr bwMode="auto">
                <a:xfrm>
                  <a:off x="6737" y="1045"/>
                  <a:ext cx="24"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4" name="Rectangle 911"/>
                <p:cNvSpPr>
                  <a:spLocks noChangeArrowheads="1"/>
                </p:cNvSpPr>
                <p:nvPr/>
              </p:nvSpPr>
              <p:spPr bwMode="auto">
                <a:xfrm>
                  <a:off x="6825" y="1045"/>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5" name="Rectangle 912"/>
                <p:cNvSpPr>
                  <a:spLocks noChangeArrowheads="1"/>
                </p:cNvSpPr>
                <p:nvPr/>
              </p:nvSpPr>
              <p:spPr bwMode="auto">
                <a:xfrm>
                  <a:off x="6913" y="1102"/>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6" name="Rectangle 913"/>
                <p:cNvSpPr>
                  <a:spLocks noChangeArrowheads="1"/>
                </p:cNvSpPr>
                <p:nvPr/>
              </p:nvSpPr>
              <p:spPr bwMode="auto">
                <a:xfrm>
                  <a:off x="7001" y="1049"/>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7" name="Rectangle 914"/>
                <p:cNvSpPr>
                  <a:spLocks noChangeArrowheads="1"/>
                </p:cNvSpPr>
                <p:nvPr/>
              </p:nvSpPr>
              <p:spPr bwMode="auto">
                <a:xfrm>
                  <a:off x="7089" y="1110"/>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8" name="Rectangle 915"/>
                <p:cNvSpPr>
                  <a:spLocks noChangeArrowheads="1"/>
                </p:cNvSpPr>
                <p:nvPr/>
              </p:nvSpPr>
              <p:spPr bwMode="auto">
                <a:xfrm>
                  <a:off x="7177" y="1069"/>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9" name="Rectangle 916"/>
                <p:cNvSpPr>
                  <a:spLocks noChangeArrowheads="1"/>
                </p:cNvSpPr>
                <p:nvPr/>
              </p:nvSpPr>
              <p:spPr bwMode="auto">
                <a:xfrm>
                  <a:off x="7265" y="1110"/>
                  <a:ext cx="20" cy="2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70" name="Line 918"/>
              <p:cNvSpPr>
                <a:spLocks noChangeShapeType="1"/>
              </p:cNvSpPr>
              <p:nvPr/>
            </p:nvSpPr>
            <p:spPr bwMode="auto">
              <a:xfrm flipV="1">
                <a:off x="4152" y="708"/>
                <a:ext cx="0" cy="2047"/>
              </a:xfrm>
              <a:prstGeom prst="line">
                <a:avLst/>
              </a:prstGeom>
              <a:noFill/>
              <a:ln w="6350" cap="sq">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71" name="Rectangle 919"/>
              <p:cNvSpPr>
                <a:spLocks noChangeArrowheads="1"/>
              </p:cNvSpPr>
              <p:nvPr/>
            </p:nvSpPr>
            <p:spPr bwMode="auto">
              <a:xfrm>
                <a:off x="3968" y="2635"/>
                <a:ext cx="127" cy="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0.00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72" name="Rectangle 920"/>
              <p:cNvSpPr>
                <a:spLocks noChangeArrowheads="1"/>
              </p:cNvSpPr>
              <p:nvPr/>
            </p:nvSpPr>
            <p:spPr bwMode="auto">
              <a:xfrm>
                <a:off x="3968" y="2169"/>
                <a:ext cx="127" cy="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0.25</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73" name="Rectangle 921"/>
              <p:cNvSpPr>
                <a:spLocks noChangeArrowheads="1"/>
              </p:cNvSpPr>
              <p:nvPr/>
            </p:nvSpPr>
            <p:spPr bwMode="auto">
              <a:xfrm>
                <a:off x="3968" y="1704"/>
                <a:ext cx="127" cy="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74" name="Rectangle 922"/>
              <p:cNvSpPr>
                <a:spLocks noChangeArrowheads="1"/>
              </p:cNvSpPr>
              <p:nvPr/>
            </p:nvSpPr>
            <p:spPr bwMode="auto">
              <a:xfrm>
                <a:off x="3968" y="1238"/>
                <a:ext cx="127" cy="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0.75</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75" name="Rectangle 923"/>
              <p:cNvSpPr>
                <a:spLocks noChangeArrowheads="1"/>
              </p:cNvSpPr>
              <p:nvPr/>
            </p:nvSpPr>
            <p:spPr bwMode="auto">
              <a:xfrm>
                <a:off x="3968" y="773"/>
                <a:ext cx="127" cy="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76" name="Line 924"/>
              <p:cNvSpPr>
                <a:spLocks noChangeShapeType="1"/>
              </p:cNvSpPr>
              <p:nvPr/>
            </p:nvSpPr>
            <p:spPr bwMode="auto">
              <a:xfrm>
                <a:off x="4136" y="2659"/>
                <a:ext cx="16" cy="0"/>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77" name="Line 925"/>
              <p:cNvSpPr>
                <a:spLocks noChangeShapeType="1"/>
              </p:cNvSpPr>
              <p:nvPr/>
            </p:nvSpPr>
            <p:spPr bwMode="auto">
              <a:xfrm>
                <a:off x="4136" y="2197"/>
                <a:ext cx="16" cy="0"/>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78" name="Line 926"/>
              <p:cNvSpPr>
                <a:spLocks noChangeShapeType="1"/>
              </p:cNvSpPr>
              <p:nvPr/>
            </p:nvSpPr>
            <p:spPr bwMode="auto">
              <a:xfrm>
                <a:off x="4136" y="1732"/>
                <a:ext cx="16" cy="0"/>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79" name="Line 927"/>
              <p:cNvSpPr>
                <a:spLocks noChangeShapeType="1"/>
              </p:cNvSpPr>
              <p:nvPr/>
            </p:nvSpPr>
            <p:spPr bwMode="auto">
              <a:xfrm>
                <a:off x="4136" y="1266"/>
                <a:ext cx="16" cy="0"/>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0" name="Line 928"/>
              <p:cNvSpPr>
                <a:spLocks noChangeShapeType="1"/>
              </p:cNvSpPr>
              <p:nvPr/>
            </p:nvSpPr>
            <p:spPr bwMode="auto">
              <a:xfrm>
                <a:off x="4136" y="800"/>
                <a:ext cx="16" cy="0"/>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1" name="Line 929"/>
              <p:cNvSpPr>
                <a:spLocks noChangeShapeType="1"/>
              </p:cNvSpPr>
              <p:nvPr/>
            </p:nvSpPr>
            <p:spPr bwMode="auto">
              <a:xfrm>
                <a:off x="4152" y="2755"/>
                <a:ext cx="3177" cy="0"/>
              </a:xfrm>
              <a:prstGeom prst="line">
                <a:avLst/>
              </a:prstGeom>
              <a:noFill/>
              <a:ln w="6350" cap="sq">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2" name="Line 930"/>
              <p:cNvSpPr>
                <a:spLocks noChangeShapeType="1"/>
              </p:cNvSpPr>
              <p:nvPr/>
            </p:nvSpPr>
            <p:spPr bwMode="auto">
              <a:xfrm flipV="1">
                <a:off x="4208"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3" name="Line 931"/>
              <p:cNvSpPr>
                <a:spLocks noChangeShapeType="1"/>
              </p:cNvSpPr>
              <p:nvPr/>
            </p:nvSpPr>
            <p:spPr bwMode="auto">
              <a:xfrm flipV="1">
                <a:off x="4292"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4" name="Line 932"/>
              <p:cNvSpPr>
                <a:spLocks noChangeShapeType="1"/>
              </p:cNvSpPr>
              <p:nvPr/>
            </p:nvSpPr>
            <p:spPr bwMode="auto">
              <a:xfrm flipV="1">
                <a:off x="4380"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5" name="Line 933"/>
              <p:cNvSpPr>
                <a:spLocks noChangeShapeType="1"/>
              </p:cNvSpPr>
              <p:nvPr/>
            </p:nvSpPr>
            <p:spPr bwMode="auto">
              <a:xfrm flipV="1">
                <a:off x="4468"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6" name="Line 934"/>
              <p:cNvSpPr>
                <a:spLocks noChangeShapeType="1"/>
              </p:cNvSpPr>
              <p:nvPr/>
            </p:nvSpPr>
            <p:spPr bwMode="auto">
              <a:xfrm flipV="1">
                <a:off x="4556"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7" name="Line 935"/>
              <p:cNvSpPr>
                <a:spLocks noChangeShapeType="1"/>
              </p:cNvSpPr>
              <p:nvPr/>
            </p:nvSpPr>
            <p:spPr bwMode="auto">
              <a:xfrm flipV="1">
                <a:off x="4644"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8" name="Line 936"/>
              <p:cNvSpPr>
                <a:spLocks noChangeShapeType="1"/>
              </p:cNvSpPr>
              <p:nvPr/>
            </p:nvSpPr>
            <p:spPr bwMode="auto">
              <a:xfrm flipV="1">
                <a:off x="4732"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9" name="Line 937"/>
              <p:cNvSpPr>
                <a:spLocks noChangeShapeType="1"/>
              </p:cNvSpPr>
              <p:nvPr/>
            </p:nvSpPr>
            <p:spPr bwMode="auto">
              <a:xfrm flipV="1">
                <a:off x="4820"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0" name="Line 938"/>
              <p:cNvSpPr>
                <a:spLocks noChangeShapeType="1"/>
              </p:cNvSpPr>
              <p:nvPr/>
            </p:nvSpPr>
            <p:spPr bwMode="auto">
              <a:xfrm flipV="1">
                <a:off x="4908"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1" name="Line 939"/>
              <p:cNvSpPr>
                <a:spLocks noChangeShapeType="1"/>
              </p:cNvSpPr>
              <p:nvPr/>
            </p:nvSpPr>
            <p:spPr bwMode="auto">
              <a:xfrm flipV="1">
                <a:off x="4996"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2" name="Line 940"/>
              <p:cNvSpPr>
                <a:spLocks noChangeShapeType="1"/>
              </p:cNvSpPr>
              <p:nvPr/>
            </p:nvSpPr>
            <p:spPr bwMode="auto">
              <a:xfrm flipV="1">
                <a:off x="5084"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3" name="Line 941"/>
              <p:cNvSpPr>
                <a:spLocks noChangeShapeType="1"/>
              </p:cNvSpPr>
              <p:nvPr/>
            </p:nvSpPr>
            <p:spPr bwMode="auto">
              <a:xfrm flipV="1">
                <a:off x="5172"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4" name="Line 942"/>
              <p:cNvSpPr>
                <a:spLocks noChangeShapeType="1"/>
              </p:cNvSpPr>
              <p:nvPr/>
            </p:nvSpPr>
            <p:spPr bwMode="auto">
              <a:xfrm flipV="1">
                <a:off x="5256"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5" name="Line 943"/>
              <p:cNvSpPr>
                <a:spLocks noChangeShapeType="1"/>
              </p:cNvSpPr>
              <p:nvPr/>
            </p:nvSpPr>
            <p:spPr bwMode="auto">
              <a:xfrm flipV="1">
                <a:off x="5344"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6" name="Line 944"/>
              <p:cNvSpPr>
                <a:spLocks noChangeShapeType="1"/>
              </p:cNvSpPr>
              <p:nvPr/>
            </p:nvSpPr>
            <p:spPr bwMode="auto">
              <a:xfrm flipV="1">
                <a:off x="5432"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7" name="Line 945"/>
              <p:cNvSpPr>
                <a:spLocks noChangeShapeType="1"/>
              </p:cNvSpPr>
              <p:nvPr/>
            </p:nvSpPr>
            <p:spPr bwMode="auto">
              <a:xfrm flipV="1">
                <a:off x="5520"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8" name="Line 946"/>
              <p:cNvSpPr>
                <a:spLocks noChangeShapeType="1"/>
              </p:cNvSpPr>
              <p:nvPr/>
            </p:nvSpPr>
            <p:spPr bwMode="auto">
              <a:xfrm flipV="1">
                <a:off x="5608"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9" name="Line 947"/>
              <p:cNvSpPr>
                <a:spLocks noChangeShapeType="1"/>
              </p:cNvSpPr>
              <p:nvPr/>
            </p:nvSpPr>
            <p:spPr bwMode="auto">
              <a:xfrm flipV="1">
                <a:off x="5697"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0" name="Line 948"/>
              <p:cNvSpPr>
                <a:spLocks noChangeShapeType="1"/>
              </p:cNvSpPr>
              <p:nvPr/>
            </p:nvSpPr>
            <p:spPr bwMode="auto">
              <a:xfrm flipV="1">
                <a:off x="5785"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1" name="Line 949"/>
              <p:cNvSpPr>
                <a:spLocks noChangeShapeType="1"/>
              </p:cNvSpPr>
              <p:nvPr/>
            </p:nvSpPr>
            <p:spPr bwMode="auto">
              <a:xfrm flipV="1">
                <a:off x="5873"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2" name="Line 950"/>
              <p:cNvSpPr>
                <a:spLocks noChangeShapeType="1"/>
              </p:cNvSpPr>
              <p:nvPr/>
            </p:nvSpPr>
            <p:spPr bwMode="auto">
              <a:xfrm flipV="1">
                <a:off x="5961"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3" name="Line 951"/>
              <p:cNvSpPr>
                <a:spLocks noChangeShapeType="1"/>
              </p:cNvSpPr>
              <p:nvPr/>
            </p:nvSpPr>
            <p:spPr bwMode="auto">
              <a:xfrm flipV="1">
                <a:off x="6049"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4" name="Line 952"/>
              <p:cNvSpPr>
                <a:spLocks noChangeShapeType="1"/>
              </p:cNvSpPr>
              <p:nvPr/>
            </p:nvSpPr>
            <p:spPr bwMode="auto">
              <a:xfrm flipV="1">
                <a:off x="6137"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5" name="Line 953"/>
              <p:cNvSpPr>
                <a:spLocks noChangeShapeType="1"/>
              </p:cNvSpPr>
              <p:nvPr/>
            </p:nvSpPr>
            <p:spPr bwMode="auto">
              <a:xfrm flipV="1">
                <a:off x="6221"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6" name="Line 954"/>
              <p:cNvSpPr>
                <a:spLocks noChangeShapeType="1"/>
              </p:cNvSpPr>
              <p:nvPr/>
            </p:nvSpPr>
            <p:spPr bwMode="auto">
              <a:xfrm flipV="1">
                <a:off x="6309"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7" name="Line 955"/>
              <p:cNvSpPr>
                <a:spLocks noChangeShapeType="1"/>
              </p:cNvSpPr>
              <p:nvPr/>
            </p:nvSpPr>
            <p:spPr bwMode="auto">
              <a:xfrm flipV="1">
                <a:off x="6397"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8" name="Line 956"/>
              <p:cNvSpPr>
                <a:spLocks noChangeShapeType="1"/>
              </p:cNvSpPr>
              <p:nvPr/>
            </p:nvSpPr>
            <p:spPr bwMode="auto">
              <a:xfrm flipV="1">
                <a:off x="6485"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9" name="Line 957"/>
              <p:cNvSpPr>
                <a:spLocks noChangeShapeType="1"/>
              </p:cNvSpPr>
              <p:nvPr/>
            </p:nvSpPr>
            <p:spPr bwMode="auto">
              <a:xfrm flipV="1">
                <a:off x="6573"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10" name="Line 958"/>
              <p:cNvSpPr>
                <a:spLocks noChangeShapeType="1"/>
              </p:cNvSpPr>
              <p:nvPr/>
            </p:nvSpPr>
            <p:spPr bwMode="auto">
              <a:xfrm flipV="1">
                <a:off x="6661"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11" name="Line 959"/>
              <p:cNvSpPr>
                <a:spLocks noChangeShapeType="1"/>
              </p:cNvSpPr>
              <p:nvPr/>
            </p:nvSpPr>
            <p:spPr bwMode="auto">
              <a:xfrm flipV="1">
                <a:off x="6749"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12" name="Line 960"/>
              <p:cNvSpPr>
                <a:spLocks noChangeShapeType="1"/>
              </p:cNvSpPr>
              <p:nvPr/>
            </p:nvSpPr>
            <p:spPr bwMode="auto">
              <a:xfrm flipV="1">
                <a:off x="6837"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13" name="Line 961"/>
              <p:cNvSpPr>
                <a:spLocks noChangeShapeType="1"/>
              </p:cNvSpPr>
              <p:nvPr/>
            </p:nvSpPr>
            <p:spPr bwMode="auto">
              <a:xfrm flipV="1">
                <a:off x="6925"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14" name="Line 962"/>
              <p:cNvSpPr>
                <a:spLocks noChangeShapeType="1"/>
              </p:cNvSpPr>
              <p:nvPr/>
            </p:nvSpPr>
            <p:spPr bwMode="auto">
              <a:xfrm flipV="1">
                <a:off x="7013"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15" name="Line 963"/>
              <p:cNvSpPr>
                <a:spLocks noChangeShapeType="1"/>
              </p:cNvSpPr>
              <p:nvPr/>
            </p:nvSpPr>
            <p:spPr bwMode="auto">
              <a:xfrm flipV="1">
                <a:off x="7101"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16" name="Line 964"/>
              <p:cNvSpPr>
                <a:spLocks noChangeShapeType="1"/>
              </p:cNvSpPr>
              <p:nvPr/>
            </p:nvSpPr>
            <p:spPr bwMode="auto">
              <a:xfrm flipV="1">
                <a:off x="7185"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17" name="Line 965"/>
              <p:cNvSpPr>
                <a:spLocks noChangeShapeType="1"/>
              </p:cNvSpPr>
              <p:nvPr/>
            </p:nvSpPr>
            <p:spPr bwMode="auto">
              <a:xfrm flipV="1">
                <a:off x="7273" y="2755"/>
                <a:ext cx="0" cy="16"/>
              </a:xfrm>
              <a:prstGeom prst="line">
                <a:avLst/>
              </a:prstGeom>
              <a:noFill/>
              <a:ln w="6350"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18" name="Rectangle 1002"/>
              <p:cNvSpPr>
                <a:spLocks noChangeArrowheads="1"/>
              </p:cNvSpPr>
              <p:nvPr/>
            </p:nvSpPr>
            <p:spPr bwMode="auto">
              <a:xfrm>
                <a:off x="5077" y="3162"/>
                <a:ext cx="1417" cy="1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Parameters of scNPF-fusion</a:t>
                </a:r>
                <a:endParaRPr kumimoji="0" lang="zh-CN" altLang="zh-CN" sz="14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9" name="Rectangle 1003"/>
              <p:cNvSpPr>
                <a:spLocks noChangeArrowheads="1"/>
              </p:cNvSpPr>
              <p:nvPr/>
            </p:nvSpPr>
            <p:spPr bwMode="auto">
              <a:xfrm rot="16200000">
                <a:off x="3724" y="1664"/>
                <a:ext cx="370" cy="1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Median</a:t>
                </a:r>
                <a:endParaRPr kumimoji="0" lang="zh-CN" altLang="zh-CN" sz="14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575" name="Group 1209"/>
            <p:cNvGrpSpPr/>
            <p:nvPr/>
          </p:nvGrpSpPr>
          <p:grpSpPr>
            <a:xfrm>
              <a:off x="6119016" y="4373580"/>
              <a:ext cx="5508950" cy="673899"/>
              <a:chOff x="168089" y="4131283"/>
              <a:chExt cx="4958922" cy="583048"/>
            </a:xfrm>
          </p:grpSpPr>
          <p:sp>
            <p:nvSpPr>
              <p:cNvPr id="576" name="TextBox 575"/>
              <p:cNvSpPr txBox="1"/>
              <p:nvPr/>
            </p:nvSpPr>
            <p:spPr>
              <a:xfrm>
                <a:off x="297992" y="4131283"/>
                <a:ext cx="232504" cy="214150"/>
              </a:xfrm>
              <a:prstGeom prst="rect">
                <a:avLst/>
              </a:prstGeom>
              <a:noFill/>
            </p:spPr>
            <p:txBody>
              <a:bodyPr wrap="square" rtlCol="0">
                <a:spAutoFit/>
              </a:bodyPr>
              <a:lstStyle/>
              <a:p>
                <a:r>
                  <a:rPr lang="en-US" altLang="zh-CN" sz="800" b="1" dirty="0" smtClean="0">
                    <a:latin typeface="Arial Unicode MS" panose="020B0604020202020204" pitchFamily="34" charset="-122"/>
                    <a:ea typeface="Arial Unicode MS" panose="020B0604020202020204" pitchFamily="34" charset="-122"/>
                    <a:cs typeface="Arial Unicode MS" panose="020B0604020202020204" pitchFamily="34" charset="-122"/>
                  </a:rPr>
                  <a:t>T</a:t>
                </a:r>
                <a:endParaRPr lang="zh-CN" altLang="en-US" sz="800" b="1"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nvGrpSpPr>
              <p:cNvPr id="577" name="Group 1211"/>
              <p:cNvGrpSpPr/>
              <p:nvPr/>
            </p:nvGrpSpPr>
            <p:grpSpPr>
              <a:xfrm>
                <a:off x="168089" y="4181769"/>
                <a:ext cx="4958922" cy="532562"/>
                <a:chOff x="209208" y="4224682"/>
                <a:chExt cx="5535937" cy="535781"/>
              </a:xfrm>
            </p:grpSpPr>
            <p:sp>
              <p:nvSpPr>
                <p:cNvPr id="578" name="Rectangle 454"/>
                <p:cNvSpPr>
                  <a:spLocks noChangeArrowheads="1"/>
                </p:cNvSpPr>
                <p:nvPr/>
              </p:nvSpPr>
              <p:spPr bwMode="auto">
                <a:xfrm>
                  <a:off x="7064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79" name="Rectangle 455"/>
                <p:cNvSpPr>
                  <a:spLocks noChangeArrowheads="1"/>
                </p:cNvSpPr>
                <p:nvPr/>
              </p:nvSpPr>
              <p:spPr bwMode="auto">
                <a:xfrm>
                  <a:off x="8461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80" name="Rectangle 456"/>
                <p:cNvSpPr>
                  <a:spLocks noChangeArrowheads="1"/>
                </p:cNvSpPr>
                <p:nvPr/>
              </p:nvSpPr>
              <p:spPr bwMode="auto">
                <a:xfrm>
                  <a:off x="9858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81" name="Rectangle 457"/>
                <p:cNvSpPr>
                  <a:spLocks noChangeArrowheads="1"/>
                </p:cNvSpPr>
                <p:nvPr/>
              </p:nvSpPr>
              <p:spPr bwMode="auto">
                <a:xfrm>
                  <a:off x="11255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82" name="Rectangle 458"/>
                <p:cNvSpPr>
                  <a:spLocks noChangeArrowheads="1"/>
                </p:cNvSpPr>
                <p:nvPr/>
              </p:nvSpPr>
              <p:spPr bwMode="auto">
                <a:xfrm>
                  <a:off x="12652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83" name="Rectangle 459"/>
                <p:cNvSpPr>
                  <a:spLocks noChangeArrowheads="1"/>
                </p:cNvSpPr>
                <p:nvPr/>
              </p:nvSpPr>
              <p:spPr bwMode="auto">
                <a:xfrm>
                  <a:off x="14049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84" name="Rectangle 460"/>
                <p:cNvSpPr>
                  <a:spLocks noChangeArrowheads="1"/>
                </p:cNvSpPr>
                <p:nvPr/>
              </p:nvSpPr>
              <p:spPr bwMode="auto">
                <a:xfrm>
                  <a:off x="155096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85" name="Rectangle 461"/>
                <p:cNvSpPr>
                  <a:spLocks noChangeArrowheads="1"/>
                </p:cNvSpPr>
                <p:nvPr/>
              </p:nvSpPr>
              <p:spPr bwMode="auto">
                <a:xfrm>
                  <a:off x="169066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86" name="Rectangle 462"/>
                <p:cNvSpPr>
                  <a:spLocks noChangeArrowheads="1"/>
                </p:cNvSpPr>
                <p:nvPr/>
              </p:nvSpPr>
              <p:spPr bwMode="auto">
                <a:xfrm>
                  <a:off x="183036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87" name="Rectangle 463"/>
                <p:cNvSpPr>
                  <a:spLocks noChangeArrowheads="1"/>
                </p:cNvSpPr>
                <p:nvPr/>
              </p:nvSpPr>
              <p:spPr bwMode="auto">
                <a:xfrm>
                  <a:off x="197006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88" name="Rectangle 464"/>
                <p:cNvSpPr>
                  <a:spLocks noChangeArrowheads="1"/>
                </p:cNvSpPr>
                <p:nvPr/>
              </p:nvSpPr>
              <p:spPr bwMode="auto">
                <a:xfrm>
                  <a:off x="210976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89" name="Rectangle 465"/>
                <p:cNvSpPr>
                  <a:spLocks noChangeArrowheads="1"/>
                </p:cNvSpPr>
                <p:nvPr/>
              </p:nvSpPr>
              <p:spPr bwMode="auto">
                <a:xfrm>
                  <a:off x="224946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90" name="Rectangle 466"/>
                <p:cNvSpPr>
                  <a:spLocks noChangeArrowheads="1"/>
                </p:cNvSpPr>
                <p:nvPr/>
              </p:nvSpPr>
              <p:spPr bwMode="auto">
                <a:xfrm>
                  <a:off x="23955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91" name="Rectangle 467"/>
                <p:cNvSpPr>
                  <a:spLocks noChangeArrowheads="1"/>
                </p:cNvSpPr>
                <p:nvPr/>
              </p:nvSpPr>
              <p:spPr bwMode="auto">
                <a:xfrm>
                  <a:off x="25352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92" name="Rectangle 468"/>
                <p:cNvSpPr>
                  <a:spLocks noChangeArrowheads="1"/>
                </p:cNvSpPr>
                <p:nvPr/>
              </p:nvSpPr>
              <p:spPr bwMode="auto">
                <a:xfrm>
                  <a:off x="26749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93" name="Rectangle 469"/>
                <p:cNvSpPr>
                  <a:spLocks noChangeArrowheads="1"/>
                </p:cNvSpPr>
                <p:nvPr/>
              </p:nvSpPr>
              <p:spPr bwMode="auto">
                <a:xfrm>
                  <a:off x="28146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94" name="Rectangle 470"/>
                <p:cNvSpPr>
                  <a:spLocks noChangeArrowheads="1"/>
                </p:cNvSpPr>
                <p:nvPr/>
              </p:nvSpPr>
              <p:spPr bwMode="auto">
                <a:xfrm>
                  <a:off x="2954319"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95" name="Rectangle 471"/>
                <p:cNvSpPr>
                  <a:spLocks noChangeArrowheads="1"/>
                </p:cNvSpPr>
                <p:nvPr/>
              </p:nvSpPr>
              <p:spPr bwMode="auto">
                <a:xfrm>
                  <a:off x="309560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96" name="Rectangle 472"/>
                <p:cNvSpPr>
                  <a:spLocks noChangeArrowheads="1"/>
                </p:cNvSpPr>
                <p:nvPr/>
              </p:nvSpPr>
              <p:spPr bwMode="auto">
                <a:xfrm>
                  <a:off x="32416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97" name="Rectangle 473"/>
                <p:cNvSpPr>
                  <a:spLocks noChangeArrowheads="1"/>
                </p:cNvSpPr>
                <p:nvPr/>
              </p:nvSpPr>
              <p:spPr bwMode="auto">
                <a:xfrm>
                  <a:off x="33813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98" name="Rectangle 474"/>
                <p:cNvSpPr>
                  <a:spLocks noChangeArrowheads="1"/>
                </p:cNvSpPr>
                <p:nvPr/>
              </p:nvSpPr>
              <p:spPr bwMode="auto">
                <a:xfrm>
                  <a:off x="35210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99" name="Rectangle 475"/>
                <p:cNvSpPr>
                  <a:spLocks noChangeArrowheads="1"/>
                </p:cNvSpPr>
                <p:nvPr/>
              </p:nvSpPr>
              <p:spPr bwMode="auto">
                <a:xfrm>
                  <a:off x="36607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00" name="Rectangle 476"/>
                <p:cNvSpPr>
                  <a:spLocks noChangeArrowheads="1"/>
                </p:cNvSpPr>
                <p:nvPr/>
              </p:nvSpPr>
              <p:spPr bwMode="auto">
                <a:xfrm>
                  <a:off x="38004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01" name="Rectangle 477"/>
                <p:cNvSpPr>
                  <a:spLocks noChangeArrowheads="1"/>
                </p:cNvSpPr>
                <p:nvPr/>
              </p:nvSpPr>
              <p:spPr bwMode="auto">
                <a:xfrm>
                  <a:off x="39401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02" name="Rectangle 478"/>
                <p:cNvSpPr>
                  <a:spLocks noChangeArrowheads="1"/>
                </p:cNvSpPr>
                <p:nvPr/>
              </p:nvSpPr>
              <p:spPr bwMode="auto">
                <a:xfrm>
                  <a:off x="40798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03" name="Rectangle 479"/>
                <p:cNvSpPr>
                  <a:spLocks noChangeArrowheads="1"/>
                </p:cNvSpPr>
                <p:nvPr/>
              </p:nvSpPr>
              <p:spPr bwMode="auto">
                <a:xfrm>
                  <a:off x="422590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04" name="Rectangle 480"/>
                <p:cNvSpPr>
                  <a:spLocks noChangeArrowheads="1"/>
                </p:cNvSpPr>
                <p:nvPr/>
              </p:nvSpPr>
              <p:spPr bwMode="auto">
                <a:xfrm>
                  <a:off x="436560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05" name="Rectangle 481"/>
                <p:cNvSpPr>
                  <a:spLocks noChangeArrowheads="1"/>
                </p:cNvSpPr>
                <p:nvPr/>
              </p:nvSpPr>
              <p:spPr bwMode="auto">
                <a:xfrm>
                  <a:off x="450530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06" name="Rectangle 482"/>
                <p:cNvSpPr>
                  <a:spLocks noChangeArrowheads="1"/>
                </p:cNvSpPr>
                <p:nvPr/>
              </p:nvSpPr>
              <p:spPr bwMode="auto">
                <a:xfrm>
                  <a:off x="464500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07" name="Rectangle 483"/>
                <p:cNvSpPr>
                  <a:spLocks noChangeArrowheads="1"/>
                </p:cNvSpPr>
                <p:nvPr/>
              </p:nvSpPr>
              <p:spPr bwMode="auto">
                <a:xfrm>
                  <a:off x="478470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08" name="Rectangle 484"/>
                <p:cNvSpPr>
                  <a:spLocks noChangeArrowheads="1"/>
                </p:cNvSpPr>
                <p:nvPr/>
              </p:nvSpPr>
              <p:spPr bwMode="auto">
                <a:xfrm>
                  <a:off x="492440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09" name="Rectangle 485"/>
                <p:cNvSpPr>
                  <a:spLocks noChangeArrowheads="1"/>
                </p:cNvSpPr>
                <p:nvPr/>
              </p:nvSpPr>
              <p:spPr bwMode="auto">
                <a:xfrm>
                  <a:off x="50704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10" name="Rectangle 486"/>
                <p:cNvSpPr>
                  <a:spLocks noChangeArrowheads="1"/>
                </p:cNvSpPr>
                <p:nvPr/>
              </p:nvSpPr>
              <p:spPr bwMode="auto">
                <a:xfrm>
                  <a:off x="52101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11" name="Rectangle 487"/>
                <p:cNvSpPr>
                  <a:spLocks noChangeArrowheads="1"/>
                </p:cNvSpPr>
                <p:nvPr/>
              </p:nvSpPr>
              <p:spPr bwMode="auto">
                <a:xfrm>
                  <a:off x="53498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12" name="Rectangle 488"/>
                <p:cNvSpPr>
                  <a:spLocks noChangeArrowheads="1"/>
                </p:cNvSpPr>
                <p:nvPr/>
              </p:nvSpPr>
              <p:spPr bwMode="auto">
                <a:xfrm>
                  <a:off x="54895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13" name="Rectangle 489"/>
                <p:cNvSpPr>
                  <a:spLocks noChangeArrowheads="1"/>
                </p:cNvSpPr>
                <p:nvPr/>
              </p:nvSpPr>
              <p:spPr bwMode="auto">
                <a:xfrm>
                  <a:off x="5629257" y="4224682"/>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nvGrpSpPr>
                <p:cNvPr id="614" name="Group 1248"/>
                <p:cNvGrpSpPr/>
                <p:nvPr/>
              </p:nvGrpSpPr>
              <p:grpSpPr>
                <a:xfrm>
                  <a:off x="754043" y="4345971"/>
                  <a:ext cx="1549398" cy="380829"/>
                  <a:chOff x="1390650" y="4279263"/>
                  <a:chExt cx="1549398" cy="380829"/>
                </a:xfrm>
              </p:grpSpPr>
              <p:grpSp>
                <p:nvGrpSpPr>
                  <p:cNvPr id="651" name="Group 1285"/>
                  <p:cNvGrpSpPr/>
                  <p:nvPr/>
                </p:nvGrpSpPr>
                <p:grpSpPr>
                  <a:xfrm>
                    <a:off x="1390650" y="4279263"/>
                    <a:ext cx="1549398" cy="175810"/>
                    <a:chOff x="1390650" y="4269737"/>
                    <a:chExt cx="1549398" cy="175810"/>
                  </a:xfrm>
                </p:grpSpPr>
                <p:grpSp>
                  <p:nvGrpSpPr>
                    <p:cNvPr id="654" name="Group 1288"/>
                    <p:cNvGrpSpPr/>
                    <p:nvPr/>
                  </p:nvGrpSpPr>
                  <p:grpSpPr>
                    <a:xfrm>
                      <a:off x="1390650" y="4322436"/>
                      <a:ext cx="1547620" cy="123111"/>
                      <a:chOff x="1333500" y="4546283"/>
                      <a:chExt cx="1547620" cy="123111"/>
                    </a:xfrm>
                  </p:grpSpPr>
                  <p:sp>
                    <p:nvSpPr>
                      <p:cNvPr id="661" name="Rectangle 454"/>
                      <p:cNvSpPr>
                        <a:spLocks noChangeArrowheads="1"/>
                      </p:cNvSpPr>
                      <p:nvPr/>
                    </p:nvSpPr>
                    <p:spPr bwMode="auto">
                      <a:xfrm>
                        <a:off x="13335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0.3</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62" name="Rectangle 456"/>
                      <p:cNvSpPr>
                        <a:spLocks noChangeArrowheads="1"/>
                      </p:cNvSpPr>
                      <p:nvPr/>
                    </p:nvSpPr>
                    <p:spPr bwMode="auto">
                      <a:xfrm>
                        <a:off x="16129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0.4</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63" name="Rectangle 458"/>
                      <p:cNvSpPr>
                        <a:spLocks noChangeArrowheads="1"/>
                      </p:cNvSpPr>
                      <p:nvPr/>
                    </p:nvSpPr>
                    <p:spPr bwMode="auto">
                      <a:xfrm>
                        <a:off x="18923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64" name="Rectangle 460"/>
                      <p:cNvSpPr>
                        <a:spLocks noChangeArrowheads="1"/>
                      </p:cNvSpPr>
                      <p:nvPr/>
                    </p:nvSpPr>
                    <p:spPr bwMode="auto">
                      <a:xfrm>
                        <a:off x="21780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0.6</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65" name="Rectangle 462"/>
                      <p:cNvSpPr>
                        <a:spLocks noChangeArrowheads="1"/>
                      </p:cNvSpPr>
                      <p:nvPr/>
                    </p:nvSpPr>
                    <p:spPr bwMode="auto">
                      <a:xfrm>
                        <a:off x="24574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0.7</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66" name="Rectangle 464"/>
                      <p:cNvSpPr>
                        <a:spLocks noChangeArrowheads="1"/>
                      </p:cNvSpPr>
                      <p:nvPr/>
                    </p:nvSpPr>
                    <p:spPr bwMode="auto">
                      <a:xfrm>
                        <a:off x="27368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0.8</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655" name="Left Bracket 1289"/>
                    <p:cNvSpPr/>
                    <p:nvPr/>
                  </p:nvSpPr>
                  <p:spPr>
                    <a:xfrm rot="5400000" flipH="1">
                      <a:off x="1440811"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56" name="Left Bracket 1290"/>
                    <p:cNvSpPr/>
                    <p:nvPr/>
                  </p:nvSpPr>
                  <p:spPr>
                    <a:xfrm rot="5400000" flipH="1">
                      <a:off x="1722275"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57" name="Left Bracket 1291"/>
                    <p:cNvSpPr/>
                    <p:nvPr/>
                  </p:nvSpPr>
                  <p:spPr>
                    <a:xfrm rot="5400000" flipH="1">
                      <a:off x="2003739"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58" name="Left Bracket 1292"/>
                    <p:cNvSpPr/>
                    <p:nvPr/>
                  </p:nvSpPr>
                  <p:spPr>
                    <a:xfrm rot="5400000" flipH="1">
                      <a:off x="2285203"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59" name="Left Bracket 1293"/>
                    <p:cNvSpPr/>
                    <p:nvPr/>
                  </p:nvSpPr>
                  <p:spPr>
                    <a:xfrm rot="5400000" flipH="1">
                      <a:off x="2566667"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60" name="Left Bracket 1294"/>
                    <p:cNvSpPr/>
                    <p:nvPr/>
                  </p:nvSpPr>
                  <p:spPr>
                    <a:xfrm rot="5400000" flipH="1">
                      <a:off x="2848130"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grpSp>
              <p:sp>
                <p:nvSpPr>
                  <p:cNvPr id="652" name="Rectangle 454"/>
                  <p:cNvSpPr>
                    <a:spLocks noChangeArrowheads="1"/>
                  </p:cNvSpPr>
                  <p:nvPr/>
                </p:nvSpPr>
                <p:spPr bwMode="auto">
                  <a:xfrm>
                    <a:off x="2107405" y="4536267"/>
                    <a:ext cx="115888" cy="123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53" name="Left Bracket 1287"/>
                  <p:cNvSpPr/>
                  <p:nvPr/>
                </p:nvSpPr>
                <p:spPr>
                  <a:xfrm rot="5400000" flipH="1">
                    <a:off x="2133283" y="3793012"/>
                    <a:ext cx="64132" cy="1392230"/>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grpSp>
            <p:grpSp>
              <p:nvGrpSpPr>
                <p:cNvPr id="615" name="Group 1249"/>
                <p:cNvGrpSpPr/>
                <p:nvPr/>
              </p:nvGrpSpPr>
              <p:grpSpPr>
                <a:xfrm>
                  <a:off x="2445922" y="4345971"/>
                  <a:ext cx="1549398" cy="380115"/>
                  <a:chOff x="1390650" y="4279263"/>
                  <a:chExt cx="1549398" cy="380115"/>
                </a:xfrm>
              </p:grpSpPr>
              <p:grpSp>
                <p:nvGrpSpPr>
                  <p:cNvPr id="635" name="Group 1269"/>
                  <p:cNvGrpSpPr/>
                  <p:nvPr/>
                </p:nvGrpSpPr>
                <p:grpSpPr>
                  <a:xfrm>
                    <a:off x="1390650" y="4279263"/>
                    <a:ext cx="1549398" cy="175810"/>
                    <a:chOff x="1390650" y="4269737"/>
                    <a:chExt cx="1549398" cy="175810"/>
                  </a:xfrm>
                </p:grpSpPr>
                <p:grpSp>
                  <p:nvGrpSpPr>
                    <p:cNvPr id="638" name="Group 1272"/>
                    <p:cNvGrpSpPr/>
                    <p:nvPr/>
                  </p:nvGrpSpPr>
                  <p:grpSpPr>
                    <a:xfrm>
                      <a:off x="1390650" y="4322436"/>
                      <a:ext cx="1547620" cy="123111"/>
                      <a:chOff x="1333500" y="4546283"/>
                      <a:chExt cx="1547620" cy="123111"/>
                    </a:xfrm>
                  </p:grpSpPr>
                  <p:sp>
                    <p:nvSpPr>
                      <p:cNvPr id="645" name="Rectangle 454"/>
                      <p:cNvSpPr>
                        <a:spLocks noChangeArrowheads="1"/>
                      </p:cNvSpPr>
                      <p:nvPr/>
                    </p:nvSpPr>
                    <p:spPr bwMode="auto">
                      <a:xfrm>
                        <a:off x="13335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0.3</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46" name="Rectangle 456"/>
                      <p:cNvSpPr>
                        <a:spLocks noChangeArrowheads="1"/>
                      </p:cNvSpPr>
                      <p:nvPr/>
                    </p:nvSpPr>
                    <p:spPr bwMode="auto">
                      <a:xfrm>
                        <a:off x="16129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0.4</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47" name="Rectangle 458"/>
                      <p:cNvSpPr>
                        <a:spLocks noChangeArrowheads="1"/>
                      </p:cNvSpPr>
                      <p:nvPr/>
                    </p:nvSpPr>
                    <p:spPr bwMode="auto">
                      <a:xfrm>
                        <a:off x="18923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48" name="Rectangle 460"/>
                      <p:cNvSpPr>
                        <a:spLocks noChangeArrowheads="1"/>
                      </p:cNvSpPr>
                      <p:nvPr/>
                    </p:nvSpPr>
                    <p:spPr bwMode="auto">
                      <a:xfrm>
                        <a:off x="21780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0.6</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49" name="Rectangle 462"/>
                      <p:cNvSpPr>
                        <a:spLocks noChangeArrowheads="1"/>
                      </p:cNvSpPr>
                      <p:nvPr/>
                    </p:nvSpPr>
                    <p:spPr bwMode="auto">
                      <a:xfrm>
                        <a:off x="24574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0.7</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50" name="Rectangle 464"/>
                      <p:cNvSpPr>
                        <a:spLocks noChangeArrowheads="1"/>
                      </p:cNvSpPr>
                      <p:nvPr/>
                    </p:nvSpPr>
                    <p:spPr bwMode="auto">
                      <a:xfrm>
                        <a:off x="27368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0.8</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639" name="Left Bracket 1273"/>
                    <p:cNvSpPr/>
                    <p:nvPr/>
                  </p:nvSpPr>
                  <p:spPr>
                    <a:xfrm rot="5400000" flipH="1">
                      <a:off x="1440811"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40" name="Left Bracket 1274"/>
                    <p:cNvSpPr/>
                    <p:nvPr/>
                  </p:nvSpPr>
                  <p:spPr>
                    <a:xfrm rot="5400000" flipH="1">
                      <a:off x="1722275"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41" name="Left Bracket 1275"/>
                    <p:cNvSpPr/>
                    <p:nvPr/>
                  </p:nvSpPr>
                  <p:spPr>
                    <a:xfrm rot="5400000" flipH="1">
                      <a:off x="2003739"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42" name="Left Bracket 1276"/>
                    <p:cNvSpPr/>
                    <p:nvPr/>
                  </p:nvSpPr>
                  <p:spPr>
                    <a:xfrm rot="5400000" flipH="1">
                      <a:off x="2285203"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43" name="Left Bracket 1277"/>
                    <p:cNvSpPr/>
                    <p:nvPr/>
                  </p:nvSpPr>
                  <p:spPr>
                    <a:xfrm rot="5400000" flipH="1">
                      <a:off x="2566667"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44" name="Left Bracket 1278"/>
                    <p:cNvSpPr/>
                    <p:nvPr/>
                  </p:nvSpPr>
                  <p:spPr>
                    <a:xfrm rot="5400000" flipH="1">
                      <a:off x="2848130"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grpSp>
              <p:sp>
                <p:nvSpPr>
                  <p:cNvPr id="636" name="Rectangle 454"/>
                  <p:cNvSpPr>
                    <a:spLocks noChangeArrowheads="1"/>
                  </p:cNvSpPr>
                  <p:nvPr/>
                </p:nvSpPr>
                <p:spPr bwMode="auto">
                  <a:xfrm>
                    <a:off x="2107405" y="4536267"/>
                    <a:ext cx="115416"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zh-CN" sz="800"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2</a:t>
                    </a: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37" name="Left Bracket 1271"/>
                  <p:cNvSpPr/>
                  <p:nvPr/>
                </p:nvSpPr>
                <p:spPr>
                  <a:xfrm rot="5400000" flipH="1">
                    <a:off x="2133283" y="3793012"/>
                    <a:ext cx="64132" cy="1392230"/>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grpSp>
            <p:grpSp>
              <p:nvGrpSpPr>
                <p:cNvPr id="616" name="Group 1250"/>
                <p:cNvGrpSpPr/>
                <p:nvPr/>
              </p:nvGrpSpPr>
              <p:grpSpPr>
                <a:xfrm>
                  <a:off x="4137800" y="4345971"/>
                  <a:ext cx="1549398" cy="380115"/>
                  <a:chOff x="1390650" y="4279263"/>
                  <a:chExt cx="1549398" cy="380115"/>
                </a:xfrm>
              </p:grpSpPr>
              <p:grpSp>
                <p:nvGrpSpPr>
                  <p:cNvPr id="619" name="Group 1253"/>
                  <p:cNvGrpSpPr/>
                  <p:nvPr/>
                </p:nvGrpSpPr>
                <p:grpSpPr>
                  <a:xfrm>
                    <a:off x="1390650" y="4279263"/>
                    <a:ext cx="1549398" cy="175810"/>
                    <a:chOff x="1390650" y="4269737"/>
                    <a:chExt cx="1549398" cy="175810"/>
                  </a:xfrm>
                </p:grpSpPr>
                <p:grpSp>
                  <p:nvGrpSpPr>
                    <p:cNvPr id="622" name="Group 1256"/>
                    <p:cNvGrpSpPr/>
                    <p:nvPr/>
                  </p:nvGrpSpPr>
                  <p:grpSpPr>
                    <a:xfrm>
                      <a:off x="1390650" y="4322436"/>
                      <a:ext cx="1547620" cy="123111"/>
                      <a:chOff x="1333500" y="4546283"/>
                      <a:chExt cx="1547620" cy="123111"/>
                    </a:xfrm>
                  </p:grpSpPr>
                  <p:sp>
                    <p:nvSpPr>
                      <p:cNvPr id="629" name="Rectangle 454"/>
                      <p:cNvSpPr>
                        <a:spLocks noChangeArrowheads="1"/>
                      </p:cNvSpPr>
                      <p:nvPr/>
                    </p:nvSpPr>
                    <p:spPr bwMode="auto">
                      <a:xfrm>
                        <a:off x="13335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0.3</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30" name="Rectangle 456"/>
                      <p:cNvSpPr>
                        <a:spLocks noChangeArrowheads="1"/>
                      </p:cNvSpPr>
                      <p:nvPr/>
                    </p:nvSpPr>
                    <p:spPr bwMode="auto">
                      <a:xfrm>
                        <a:off x="16129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0.4</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31" name="Rectangle 458"/>
                      <p:cNvSpPr>
                        <a:spLocks noChangeArrowheads="1"/>
                      </p:cNvSpPr>
                      <p:nvPr/>
                    </p:nvSpPr>
                    <p:spPr bwMode="auto">
                      <a:xfrm>
                        <a:off x="189230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32" name="Rectangle 460"/>
                      <p:cNvSpPr>
                        <a:spLocks noChangeArrowheads="1"/>
                      </p:cNvSpPr>
                      <p:nvPr/>
                    </p:nvSpPr>
                    <p:spPr bwMode="auto">
                      <a:xfrm>
                        <a:off x="21780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0.6</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33" name="Rectangle 462"/>
                      <p:cNvSpPr>
                        <a:spLocks noChangeArrowheads="1"/>
                      </p:cNvSpPr>
                      <p:nvPr/>
                    </p:nvSpPr>
                    <p:spPr bwMode="auto">
                      <a:xfrm>
                        <a:off x="24574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0.7</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34" name="Rectangle 464"/>
                      <p:cNvSpPr>
                        <a:spLocks noChangeArrowheads="1"/>
                      </p:cNvSpPr>
                      <p:nvPr/>
                    </p:nvSpPr>
                    <p:spPr bwMode="auto">
                      <a:xfrm>
                        <a:off x="2736850" y="4546283"/>
                        <a:ext cx="144270"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8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0.8</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623" name="Left Bracket 1257"/>
                    <p:cNvSpPr/>
                    <p:nvPr/>
                  </p:nvSpPr>
                  <p:spPr>
                    <a:xfrm rot="5400000" flipH="1">
                      <a:off x="1440811"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24" name="Left Bracket 1258"/>
                    <p:cNvSpPr/>
                    <p:nvPr/>
                  </p:nvSpPr>
                  <p:spPr>
                    <a:xfrm rot="5400000" flipH="1">
                      <a:off x="1722275"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25" name="Left Bracket 1259"/>
                    <p:cNvSpPr/>
                    <p:nvPr/>
                  </p:nvSpPr>
                  <p:spPr>
                    <a:xfrm rot="5400000" flipH="1">
                      <a:off x="2003739"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26" name="Left Bracket 1260"/>
                    <p:cNvSpPr/>
                    <p:nvPr/>
                  </p:nvSpPr>
                  <p:spPr>
                    <a:xfrm rot="5400000" flipH="1">
                      <a:off x="2285203"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27" name="Left Bracket 1261"/>
                    <p:cNvSpPr/>
                    <p:nvPr/>
                  </p:nvSpPr>
                  <p:spPr>
                    <a:xfrm rot="5400000" flipH="1">
                      <a:off x="2566667"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sp>
                  <p:nvSpPr>
                    <p:cNvPr id="628" name="Left Bracket 1262"/>
                    <p:cNvSpPr/>
                    <p:nvPr/>
                  </p:nvSpPr>
                  <p:spPr>
                    <a:xfrm rot="5400000" flipH="1">
                      <a:off x="2848130" y="4223538"/>
                      <a:ext cx="45719" cy="138117"/>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grpSp>
              <p:sp>
                <p:nvSpPr>
                  <p:cNvPr id="620" name="Rectangle 454"/>
                  <p:cNvSpPr>
                    <a:spLocks noChangeArrowheads="1"/>
                  </p:cNvSpPr>
                  <p:nvPr/>
                </p:nvSpPr>
                <p:spPr bwMode="auto">
                  <a:xfrm>
                    <a:off x="2107405" y="4536267"/>
                    <a:ext cx="115416" cy="1231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zh-CN" sz="800" dirty="0">
                        <a:solidFill>
                          <a:srgbClr val="000000"/>
                        </a:solidFill>
                        <a:latin typeface="Arial Unicode MS" panose="020B0604020202020204" pitchFamily="34" charset="-122"/>
                        <a:ea typeface="Arial Unicode MS" panose="020B0604020202020204" pitchFamily="34" charset="-122"/>
                        <a:cs typeface="Arial Unicode MS" panose="020B0604020202020204" pitchFamily="34" charset="-122"/>
                      </a:rPr>
                      <a:t>3</a:t>
                    </a:r>
                    <a:r>
                      <a:rPr kumimoji="0" lang="zh-CN" altLang="zh-CN" sz="8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21" name="Left Bracket 1255"/>
                  <p:cNvSpPr/>
                  <p:nvPr/>
                </p:nvSpPr>
                <p:spPr>
                  <a:xfrm rot="5400000" flipH="1">
                    <a:off x="2133283" y="3793012"/>
                    <a:ext cx="64132" cy="1392230"/>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a:p>
                </p:txBody>
              </p:sp>
            </p:grpSp>
            <mc:AlternateContent xmlns:mc="http://schemas.openxmlformats.org/markup-compatibility/2006">
              <mc:Choice xmlns:a14="http://schemas.microsoft.com/office/drawing/2010/main" xmlns="" Requires="a14">
                <p:sp>
                  <p:nvSpPr>
                    <p:cNvPr id="1252" name="TextBox 1251"/>
                    <p:cNvSpPr txBox="1"/>
                    <p:nvPr/>
                  </p:nvSpPr>
                  <p:spPr>
                    <a:xfrm>
                      <a:off x="209208" y="4346750"/>
                      <a:ext cx="549598" cy="220208"/>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GB" altLang="zh-CN" sz="1050" b="1" i="1">
                                <a:latin typeface="Arial Unicode MS" panose="020B0604020202020204" pitchFamily="34" charset="-122"/>
                                <a:ea typeface="Arial Unicode MS" panose="020B0604020202020204" pitchFamily="34" charset="-122"/>
                                <a:cs typeface="Arial Unicode MS" panose="020B0604020202020204" pitchFamily="34" charset="-122"/>
                              </a:rPr>
                              <m:t>𝜷</m:t>
                            </m:r>
                          </m:oMath>
                        </m:oMathPara>
                      </a14:m>
                      <a:endParaRPr lang="zh-CN" altLang="en-US" sz="1050" b="1"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mc:Choice>
              <mc:Fallback>
                <p:sp>
                  <p:nvSpPr>
                    <p:cNvPr id="617" name="TextBox 616"/>
                    <p:cNvSpPr txBox="1">
                      <a:spLocks noRot="1" noChangeAspect="1" noMove="1" noResize="1" noEditPoints="1" noAdjustHandles="1" noChangeArrowheads="1" noChangeShapeType="1" noTextEdit="1"/>
                    </p:cNvSpPr>
                    <p:nvPr/>
                  </p:nvSpPr>
                  <p:spPr>
                    <a:xfrm>
                      <a:off x="209208" y="4346750"/>
                      <a:ext cx="549598" cy="220208"/>
                    </a:xfrm>
                    <a:prstGeom prst="rect">
                      <a:avLst/>
                    </a:prstGeom>
                    <a:blipFill>
                      <a:blip r:embed="rId3"/>
                      <a:stretch>
                        <a:fillRect b="-4762"/>
                      </a:stretch>
                    </a:blipFill>
                  </p:spPr>
                  <p:txBody>
                    <a:bodyPr/>
                    <a:lstStyle/>
                    <a:p>
                      <a:r>
                        <a:rPr lang="zh-CN" altLang="en-US">
                          <a:noFill/>
                        </a:rPr>
                        <a:t> </a:t>
                      </a:r>
                    </a:p>
                  </p:txBody>
                </p:sp>
              </mc:Fallback>
            </mc:AlternateContent>
            <p:sp>
              <p:nvSpPr>
                <p:cNvPr id="618" name="TextBox 617"/>
                <p:cNvSpPr txBox="1"/>
                <p:nvPr/>
              </p:nvSpPr>
              <p:spPr>
                <a:xfrm>
                  <a:off x="354228" y="4545019"/>
                  <a:ext cx="259558" cy="215444"/>
                </a:xfrm>
                <a:prstGeom prst="rect">
                  <a:avLst/>
                </a:prstGeom>
                <a:noFill/>
              </p:spPr>
              <p:txBody>
                <a:bodyPr wrap="square" rtlCol="0">
                  <a:spAutoFit/>
                </a:bodyPr>
                <a:lstStyle/>
                <a:p>
                  <a:r>
                    <a:rPr lang="en-US" altLang="zh-CN" sz="800" b="1" dirty="0">
                      <a:latin typeface="Arial Unicode MS" panose="020B0604020202020204" pitchFamily="34" charset="-122"/>
                      <a:ea typeface="Arial Unicode MS" panose="020B0604020202020204" pitchFamily="34" charset="-122"/>
                      <a:cs typeface="Arial Unicode MS" panose="020B0604020202020204" pitchFamily="34" charset="-122"/>
                    </a:rPr>
                    <a:t>K</a:t>
                  </a:r>
                  <a:endParaRPr lang="zh-CN" altLang="en-US" sz="800" b="1"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grpSp>
      <p:grpSp>
        <p:nvGrpSpPr>
          <p:cNvPr id="565" name="Group 1314"/>
          <p:cNvGrpSpPr/>
          <p:nvPr/>
        </p:nvGrpSpPr>
        <p:grpSpPr>
          <a:xfrm>
            <a:off x="4392563" y="2636912"/>
            <a:ext cx="736615" cy="793715"/>
            <a:chOff x="5639888" y="2682875"/>
            <a:chExt cx="822325" cy="798513"/>
          </a:xfrm>
        </p:grpSpPr>
        <p:sp>
          <p:nvSpPr>
            <p:cNvPr id="566" name="Oval 358"/>
            <p:cNvSpPr>
              <a:spLocks noChangeArrowheads="1"/>
            </p:cNvSpPr>
            <p:nvPr/>
          </p:nvSpPr>
          <p:spPr bwMode="auto">
            <a:xfrm>
              <a:off x="5660525" y="2735263"/>
              <a:ext cx="41275" cy="41275"/>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7" name="Freeform 360"/>
            <p:cNvSpPr>
              <a:spLocks/>
            </p:cNvSpPr>
            <p:nvPr/>
          </p:nvSpPr>
          <p:spPr bwMode="auto">
            <a:xfrm>
              <a:off x="5639888" y="2909888"/>
              <a:ext cx="82550" cy="61913"/>
            </a:xfrm>
            <a:custGeom>
              <a:avLst/>
              <a:gdLst>
                <a:gd name="T0" fmla="*/ 26 w 52"/>
                <a:gd name="T1" fmla="*/ 0 h 39"/>
                <a:gd name="T2" fmla="*/ 52 w 52"/>
                <a:gd name="T3" fmla="*/ 39 h 39"/>
                <a:gd name="T4" fmla="*/ 0 w 52"/>
                <a:gd name="T5" fmla="*/ 39 h 39"/>
                <a:gd name="T6" fmla="*/ 26 w 52"/>
                <a:gd name="T7" fmla="*/ 0 h 39"/>
              </a:gdLst>
              <a:ahLst/>
              <a:cxnLst>
                <a:cxn ang="0">
                  <a:pos x="T0" y="T1"/>
                </a:cxn>
                <a:cxn ang="0">
                  <a:pos x="T2" y="T3"/>
                </a:cxn>
                <a:cxn ang="0">
                  <a:pos x="T4" y="T5"/>
                </a:cxn>
                <a:cxn ang="0">
                  <a:pos x="T6" y="T7"/>
                </a:cxn>
              </a:cxnLst>
              <a:rect l="0" t="0" r="r" b="b"/>
              <a:pathLst>
                <a:path w="52" h="39">
                  <a:moveTo>
                    <a:pt x="26" y="0"/>
                  </a:moveTo>
                  <a:lnTo>
                    <a:pt x="52" y="39"/>
                  </a:lnTo>
                  <a:lnTo>
                    <a:pt x="0" y="39"/>
                  </a:lnTo>
                  <a:lnTo>
                    <a:pt x="26"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8" name="Rectangle 362"/>
            <p:cNvSpPr>
              <a:spLocks noChangeArrowheads="1"/>
            </p:cNvSpPr>
            <p:nvPr/>
          </p:nvSpPr>
          <p:spPr bwMode="auto">
            <a:xfrm>
              <a:off x="5651000" y="3116263"/>
              <a:ext cx="61913" cy="61913"/>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9" name="Freeform 365"/>
            <p:cNvSpPr>
              <a:spLocks/>
            </p:cNvSpPr>
            <p:nvPr/>
          </p:nvSpPr>
          <p:spPr bwMode="auto">
            <a:xfrm>
              <a:off x="5651000" y="3311525"/>
              <a:ext cx="61913" cy="61913"/>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70" name="Rectangle 366"/>
            <p:cNvSpPr>
              <a:spLocks noChangeArrowheads="1"/>
            </p:cNvSpPr>
            <p:nvPr/>
          </p:nvSpPr>
          <p:spPr bwMode="auto">
            <a:xfrm>
              <a:off x="5876425" y="2682875"/>
              <a:ext cx="277813" cy="200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ARI</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71" name="Rectangle 367"/>
            <p:cNvSpPr>
              <a:spLocks noChangeArrowheads="1"/>
            </p:cNvSpPr>
            <p:nvPr/>
          </p:nvSpPr>
          <p:spPr bwMode="auto">
            <a:xfrm>
              <a:off x="5876425" y="2878138"/>
              <a:ext cx="585788" cy="200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Jaccard</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72" name="Rectangle 368"/>
            <p:cNvSpPr>
              <a:spLocks noChangeArrowheads="1"/>
            </p:cNvSpPr>
            <p:nvPr/>
          </p:nvSpPr>
          <p:spPr bwMode="auto">
            <a:xfrm>
              <a:off x="5876425" y="3074988"/>
              <a:ext cx="427038" cy="200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Purity</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73" name="Rectangle 369"/>
            <p:cNvSpPr>
              <a:spLocks noChangeArrowheads="1"/>
            </p:cNvSpPr>
            <p:nvPr/>
          </p:nvSpPr>
          <p:spPr bwMode="auto">
            <a:xfrm>
              <a:off x="5876425" y="3281363"/>
              <a:ext cx="306388" cy="200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NMI</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1121" name="矩形 1120"/>
          <p:cNvSpPr/>
          <p:nvPr/>
        </p:nvSpPr>
        <p:spPr>
          <a:xfrm>
            <a:off x="1296219" y="5253007"/>
            <a:ext cx="8280920" cy="1200329"/>
          </a:xfrm>
          <a:prstGeom prst="rect">
            <a:avLst/>
          </a:prstGeom>
        </p:spPr>
        <p:txBody>
          <a:bodyPr wrap="square">
            <a:spAutoFit/>
          </a:bodyPr>
          <a:lstStyle/>
          <a:p>
            <a:pPr algn="just"/>
            <a:r>
              <a:rPr lang="en-US" sz="1200" b="1" dirty="0" smtClean="0">
                <a:latin typeface="Arial Unicode MS" pitchFamily="34" charset="-122"/>
                <a:ea typeface="Arial Unicode MS" pitchFamily="34" charset="-122"/>
                <a:cs typeface="Arial Unicode MS" pitchFamily="34" charset="-122"/>
              </a:rPr>
              <a:t>Figure </a:t>
            </a:r>
            <a:r>
              <a:rPr lang="en-US" sz="1200" b="1" dirty="0" smtClean="0">
                <a:latin typeface="Arial Unicode MS" pitchFamily="34" charset="-122"/>
                <a:ea typeface="Arial Unicode MS" pitchFamily="34" charset="-122"/>
                <a:cs typeface="Arial Unicode MS" pitchFamily="34" charset="-122"/>
              </a:rPr>
              <a:t>S14. Evaluation of the effect of parameters of scNPF-fusion on two data sets, Darmanis (A) and Baron (B). </a:t>
            </a:r>
            <a:r>
              <a:rPr lang="en-US" sz="1200" dirty="0" smtClean="0">
                <a:latin typeface="Arial Unicode MS" pitchFamily="34" charset="-122"/>
                <a:ea typeface="Arial Unicode MS" pitchFamily="34" charset="-122"/>
                <a:cs typeface="Arial Unicode MS" pitchFamily="34" charset="-122"/>
              </a:rPr>
              <a:t>The gene-cell expression matrix was first imputed by scNPF-propagation with the context </a:t>
            </a:r>
            <a:r>
              <a:rPr lang="en-US" sz="1200" dirty="0" smtClean="0">
                <a:latin typeface="Arial Unicode MS" pitchFamily="34" charset="-122"/>
                <a:ea typeface="Arial Unicode MS" pitchFamily="34" charset="-122"/>
                <a:cs typeface="Arial Unicode MS" pitchFamily="34" charset="-122"/>
              </a:rPr>
              <a:t>mode and priori mode, respectively. The scNPF-fusion was applied to fuse these two imputed matrices </a:t>
            </a:r>
            <a:r>
              <a:rPr lang="en-US" sz="1200" smtClean="0">
                <a:latin typeface="Arial Unicode MS" pitchFamily="34" charset="-122"/>
                <a:ea typeface="Arial Unicode MS" pitchFamily="34" charset="-122"/>
                <a:cs typeface="Arial Unicode MS" pitchFamily="34" charset="-122"/>
              </a:rPr>
              <a:t>and learn </a:t>
            </a:r>
            <a:r>
              <a:rPr lang="en-US" sz="1200" dirty="0" smtClean="0">
                <a:latin typeface="Arial Unicode MS" pitchFamily="34" charset="-122"/>
                <a:ea typeface="Arial Unicode MS" pitchFamily="34" charset="-122"/>
                <a:cs typeface="Arial Unicode MS" pitchFamily="34" charset="-122"/>
              </a:rPr>
              <a:t>a cell-cell similarity matrix. </a:t>
            </a:r>
          </a:p>
          <a:p>
            <a:pPr algn="just"/>
            <a:r>
              <a:rPr lang="en-US" sz="1200" dirty="0" smtClean="0">
                <a:latin typeface="Arial Unicode MS" pitchFamily="34" charset="-122"/>
                <a:ea typeface="Arial Unicode MS" pitchFamily="34" charset="-122"/>
                <a:cs typeface="Arial Unicode MS" pitchFamily="34" charset="-122"/>
              </a:rPr>
              <a:t>36 combinations of parameters were tested, with </a:t>
            </a:r>
            <a:r>
              <a:rPr lang="en-US" sz="1200" i="1" dirty="0" smtClean="0">
                <a:latin typeface="Arial Unicode MS" pitchFamily="34" charset="-122"/>
                <a:ea typeface="Arial Unicode MS" pitchFamily="34" charset="-122"/>
                <a:cs typeface="Arial Unicode MS" pitchFamily="34" charset="-122"/>
              </a:rPr>
              <a:t>K</a:t>
            </a:r>
            <a:r>
              <a:rPr lang="en-US" sz="1200" i="1" dirty="0" smtClean="0">
                <a:latin typeface="Arial Unicode MS" pitchFamily="34" charset="-122"/>
                <a:ea typeface="Arial Unicode MS" pitchFamily="34" charset="-122"/>
                <a:cs typeface="Arial Unicode MS" pitchFamily="34" charset="-122"/>
              </a:rPr>
              <a:t> </a:t>
            </a:r>
            <a:r>
              <a:rPr lang="en-US" sz="1200" dirty="0" smtClean="0">
                <a:latin typeface="Arial Unicode MS" pitchFamily="34" charset="-122"/>
                <a:ea typeface="Arial Unicode MS" pitchFamily="34" charset="-122"/>
                <a:cs typeface="Arial Unicode MS" pitchFamily="34" charset="-122"/>
              </a:rPr>
              <a:t>in (10, 20, 30), </a:t>
            </a:r>
            <a:r>
              <a:rPr lang="el-GR" sz="1200" i="1" smtClean="0">
                <a:latin typeface="Arial Unicode MS" pitchFamily="34" charset="-122"/>
                <a:ea typeface="Arial Unicode MS" pitchFamily="34" charset="-122"/>
                <a:cs typeface="Arial Unicode MS" pitchFamily="34" charset="-122"/>
              </a:rPr>
              <a:t>β</a:t>
            </a:r>
            <a:r>
              <a:rPr lang="en-US" sz="1200" dirty="0" smtClean="0">
                <a:latin typeface="Arial Unicode MS" pitchFamily="34" charset="-122"/>
                <a:ea typeface="Arial Unicode MS" pitchFamily="34" charset="-122"/>
                <a:cs typeface="Arial Unicode MS" pitchFamily="34" charset="-122"/>
              </a:rPr>
              <a:t> in (0.3, 0.4, 0.5, 0.6, 0.7, 0.8) and </a:t>
            </a:r>
            <a:r>
              <a:rPr lang="en-US" sz="1200" i="1" dirty="0" smtClean="0">
                <a:latin typeface="Arial Unicode MS" pitchFamily="34" charset="-122"/>
                <a:ea typeface="Arial Unicode MS" pitchFamily="34" charset="-122"/>
                <a:cs typeface="Arial Unicode MS" pitchFamily="34" charset="-122"/>
              </a:rPr>
              <a:t>T</a:t>
            </a:r>
            <a:r>
              <a:rPr lang="en-US" sz="1200" dirty="0" smtClean="0">
                <a:latin typeface="Arial Unicode MS" pitchFamily="34" charset="-122"/>
                <a:ea typeface="Arial Unicode MS" pitchFamily="34" charset="-122"/>
                <a:cs typeface="Arial Unicode MS" pitchFamily="34" charset="-122"/>
              </a:rPr>
              <a:t> in (10, 20). K-means clustering was applied on the </a:t>
            </a:r>
            <a:r>
              <a:rPr lang="en-US" sz="1200" dirty="0" smtClean="0">
                <a:latin typeface="Arial Unicode MS" pitchFamily="34" charset="-122"/>
                <a:ea typeface="Arial Unicode MS" pitchFamily="34" charset="-122"/>
                <a:cs typeface="Arial Unicode MS" pitchFamily="34" charset="-122"/>
              </a:rPr>
              <a:t>cell-cell similarity </a:t>
            </a:r>
            <a:r>
              <a:rPr lang="en-US" sz="1200" dirty="0" smtClean="0">
                <a:latin typeface="Arial Unicode MS" pitchFamily="34" charset="-122"/>
                <a:ea typeface="Arial Unicode MS" pitchFamily="34" charset="-122"/>
                <a:cs typeface="Arial Unicode MS" pitchFamily="34" charset="-122"/>
              </a:rPr>
              <a:t>matrix and the clustering was repeated for 10 times and the median value of each of the </a:t>
            </a:r>
            <a:r>
              <a:rPr lang="en-US" sz="1200" dirty="0" smtClean="0">
                <a:latin typeface="Arial Unicode MS" pitchFamily="34" charset="-122"/>
                <a:ea typeface="Arial Unicode MS" pitchFamily="34" charset="-122"/>
                <a:cs typeface="Arial Unicode MS" pitchFamily="34" charset="-122"/>
              </a:rPr>
              <a:t>four performance metrics </a:t>
            </a:r>
            <a:r>
              <a:rPr lang="en-US" sz="1200" dirty="0" smtClean="0">
                <a:latin typeface="Arial Unicode MS" pitchFamily="34" charset="-122"/>
                <a:ea typeface="Arial Unicode MS" pitchFamily="34" charset="-122"/>
                <a:cs typeface="Arial Unicode MS" pitchFamily="34" charset="-122"/>
              </a:rPr>
              <a:t>was calculated. </a:t>
            </a:r>
            <a:endParaRPr lang="zh-CN" altLang="en-US" sz="1200">
              <a:latin typeface="Arial Unicode MS" pitchFamily="34" charset="-122"/>
              <a:ea typeface="Arial Unicode MS" pitchFamily="34" charset="-122"/>
              <a:cs typeface="Arial Unicode MS" pitchFamily="34" charset="-122"/>
            </a:endParaRPr>
          </a:p>
        </p:txBody>
      </p:sp>
      <p:sp>
        <p:nvSpPr>
          <p:cNvPr id="3074" name="Rectangle 2"/>
          <p:cNvSpPr>
            <a:spLocks noChangeArrowheads="1"/>
          </p:cNvSpPr>
          <p:nvPr/>
        </p:nvSpPr>
        <p:spPr bwMode="auto">
          <a:xfrm>
            <a:off x="0" y="0"/>
            <a:ext cx="1080135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9"/>
          <p:cNvPicPr>
            <a:picLocks/>
          </p:cNvPicPr>
          <p:nvPr/>
        </p:nvPicPr>
        <p:blipFill>
          <a:blip r:embed="rId2" cstate="print">
            <a:extLst>
              <a:ext uri="{28A0092B-C50C-407E-A947-70E740481C1C}">
                <a14:useLocalDpi xmlns="" xmlns:a14="http://schemas.microsoft.com/office/drawing/2010/main" val="0"/>
              </a:ext>
            </a:extLst>
          </a:blip>
          <a:srcRect t="4347"/>
          <a:stretch>
            <a:fillRect/>
          </a:stretch>
        </p:blipFill>
        <p:spPr>
          <a:xfrm>
            <a:off x="8929275" y="804333"/>
            <a:ext cx="1872000" cy="1752750"/>
          </a:xfrm>
          <a:prstGeom prst="rect">
            <a:avLst/>
          </a:prstGeom>
        </p:spPr>
      </p:pic>
      <p:pic>
        <p:nvPicPr>
          <p:cNvPr id="5" name="Picture 21"/>
          <p:cNvPicPr>
            <a:picLocks/>
          </p:cNvPicPr>
          <p:nvPr/>
        </p:nvPicPr>
        <p:blipFill>
          <a:blip r:embed="rId3"/>
          <a:srcRect l="5807" t="5944" b="6265"/>
          <a:stretch>
            <a:fillRect/>
          </a:stretch>
        </p:blipFill>
        <p:spPr>
          <a:xfrm>
            <a:off x="9001275" y="2802384"/>
            <a:ext cx="1800000" cy="1608667"/>
          </a:xfrm>
          <a:prstGeom prst="rect">
            <a:avLst/>
          </a:prstGeom>
        </p:spPr>
      </p:pic>
      <p:pic>
        <p:nvPicPr>
          <p:cNvPr id="6" name="Picture 18"/>
          <p:cNvPicPr>
            <a:picLocks/>
          </p:cNvPicPr>
          <p:nvPr/>
        </p:nvPicPr>
        <p:blipFill>
          <a:blip r:embed="rId4" cstate="print">
            <a:extLst>
              <a:ext uri="{28A0092B-C50C-407E-A947-70E740481C1C}">
                <a14:useLocalDpi xmlns="" xmlns:a14="http://schemas.microsoft.com/office/drawing/2010/main" val="0"/>
              </a:ext>
            </a:extLst>
          </a:blip>
          <a:srcRect t="4347"/>
          <a:stretch>
            <a:fillRect/>
          </a:stretch>
        </p:blipFill>
        <p:spPr>
          <a:xfrm>
            <a:off x="7172279" y="804333"/>
            <a:ext cx="1872000" cy="1752750"/>
          </a:xfrm>
          <a:prstGeom prst="rect">
            <a:avLst/>
          </a:prstGeom>
        </p:spPr>
      </p:pic>
      <p:pic>
        <p:nvPicPr>
          <p:cNvPr id="7" name="Picture 22"/>
          <p:cNvPicPr>
            <a:picLocks/>
          </p:cNvPicPr>
          <p:nvPr/>
        </p:nvPicPr>
        <p:blipFill>
          <a:blip r:embed="rId5"/>
          <a:srcRect l="6709" t="6407" b="6265"/>
          <a:stretch>
            <a:fillRect/>
          </a:stretch>
        </p:blipFill>
        <p:spPr>
          <a:xfrm>
            <a:off x="7244279" y="2810851"/>
            <a:ext cx="1800000" cy="1600200"/>
          </a:xfrm>
          <a:prstGeom prst="rect">
            <a:avLst/>
          </a:prstGeom>
        </p:spPr>
      </p:pic>
      <p:pic>
        <p:nvPicPr>
          <p:cNvPr id="8" name="Picture 17"/>
          <p:cNvPicPr>
            <a:picLocks/>
          </p:cNvPicPr>
          <p:nvPr/>
        </p:nvPicPr>
        <p:blipFill>
          <a:blip r:embed="rId6" cstate="print">
            <a:extLst>
              <a:ext uri="{28A0092B-C50C-407E-A947-70E740481C1C}">
                <a14:useLocalDpi xmlns="" xmlns:a14="http://schemas.microsoft.com/office/drawing/2010/main" val="0"/>
              </a:ext>
            </a:extLst>
          </a:blip>
          <a:srcRect t="3885"/>
          <a:stretch>
            <a:fillRect/>
          </a:stretch>
        </p:blipFill>
        <p:spPr>
          <a:xfrm>
            <a:off x="5415284" y="795867"/>
            <a:ext cx="1872000" cy="1761216"/>
          </a:xfrm>
          <a:prstGeom prst="rect">
            <a:avLst/>
          </a:prstGeom>
        </p:spPr>
      </p:pic>
      <p:pic>
        <p:nvPicPr>
          <p:cNvPr id="9" name="Picture 23"/>
          <p:cNvPicPr>
            <a:picLocks/>
          </p:cNvPicPr>
          <p:nvPr/>
        </p:nvPicPr>
        <p:blipFill>
          <a:blip r:embed="rId7"/>
          <a:srcRect l="5462" t="5945" b="7189"/>
          <a:stretch>
            <a:fillRect/>
          </a:stretch>
        </p:blipFill>
        <p:spPr>
          <a:xfrm>
            <a:off x="5487284" y="2802384"/>
            <a:ext cx="1800000" cy="1591733"/>
          </a:xfrm>
          <a:prstGeom prst="rect">
            <a:avLst/>
          </a:prstGeom>
        </p:spPr>
      </p:pic>
      <p:pic>
        <p:nvPicPr>
          <p:cNvPr id="10" name="Picture 16"/>
          <p:cNvPicPr>
            <a:picLocks/>
          </p:cNvPicPr>
          <p:nvPr/>
        </p:nvPicPr>
        <p:blipFill>
          <a:blip r:embed="rId8" cstate="print">
            <a:extLst>
              <a:ext uri="{28A0092B-C50C-407E-A947-70E740481C1C}">
                <a14:useLocalDpi xmlns="" xmlns:a14="http://schemas.microsoft.com/office/drawing/2010/main" val="0"/>
              </a:ext>
            </a:extLst>
          </a:blip>
          <a:srcRect t="3885"/>
          <a:stretch>
            <a:fillRect/>
          </a:stretch>
        </p:blipFill>
        <p:spPr>
          <a:xfrm>
            <a:off x="3658289" y="795867"/>
            <a:ext cx="1872000" cy="1761216"/>
          </a:xfrm>
          <a:prstGeom prst="rect">
            <a:avLst/>
          </a:prstGeom>
        </p:spPr>
      </p:pic>
      <p:pic>
        <p:nvPicPr>
          <p:cNvPr id="11" name="Picture 24"/>
          <p:cNvPicPr>
            <a:picLocks/>
          </p:cNvPicPr>
          <p:nvPr/>
        </p:nvPicPr>
        <p:blipFill>
          <a:blip r:embed="rId9"/>
          <a:srcRect l="6364" t="6407" b="5341"/>
          <a:stretch>
            <a:fillRect/>
          </a:stretch>
        </p:blipFill>
        <p:spPr>
          <a:xfrm>
            <a:off x="3730289" y="2810851"/>
            <a:ext cx="1800000" cy="1617133"/>
          </a:xfrm>
          <a:prstGeom prst="rect">
            <a:avLst/>
          </a:prstGeom>
        </p:spPr>
      </p:pic>
      <p:pic>
        <p:nvPicPr>
          <p:cNvPr id="12" name="Picture 15"/>
          <p:cNvPicPr>
            <a:picLocks/>
          </p:cNvPicPr>
          <p:nvPr/>
        </p:nvPicPr>
        <p:blipFill>
          <a:blip r:embed="rId10" cstate="print">
            <a:extLst>
              <a:ext uri="{28A0092B-C50C-407E-A947-70E740481C1C}">
                <a14:useLocalDpi xmlns="" xmlns:a14="http://schemas.microsoft.com/office/drawing/2010/main" val="0"/>
              </a:ext>
            </a:extLst>
          </a:blip>
          <a:srcRect t="4347"/>
          <a:stretch>
            <a:fillRect/>
          </a:stretch>
        </p:blipFill>
        <p:spPr>
          <a:xfrm>
            <a:off x="1901294" y="804333"/>
            <a:ext cx="1872000" cy="1752750"/>
          </a:xfrm>
          <a:prstGeom prst="rect">
            <a:avLst/>
          </a:prstGeom>
        </p:spPr>
      </p:pic>
      <p:pic>
        <p:nvPicPr>
          <p:cNvPr id="13" name="Picture 25"/>
          <p:cNvPicPr>
            <a:picLocks/>
          </p:cNvPicPr>
          <p:nvPr/>
        </p:nvPicPr>
        <p:blipFill>
          <a:blip r:embed="rId11"/>
          <a:srcRect l="6837" t="6407" b="5803"/>
          <a:stretch>
            <a:fillRect/>
          </a:stretch>
        </p:blipFill>
        <p:spPr>
          <a:xfrm>
            <a:off x="1973294" y="2810851"/>
            <a:ext cx="1800000" cy="1608666"/>
          </a:xfrm>
          <a:prstGeom prst="rect">
            <a:avLst/>
          </a:prstGeom>
        </p:spPr>
      </p:pic>
      <p:pic>
        <p:nvPicPr>
          <p:cNvPr id="14" name="Picture 14"/>
          <p:cNvPicPr>
            <a:picLocks/>
          </p:cNvPicPr>
          <p:nvPr/>
        </p:nvPicPr>
        <p:blipFill>
          <a:blip r:embed="rId12" cstate="print">
            <a:extLst>
              <a:ext uri="{28A0092B-C50C-407E-A947-70E740481C1C}">
                <a14:useLocalDpi xmlns="" xmlns:a14="http://schemas.microsoft.com/office/drawing/2010/main" val="0"/>
              </a:ext>
            </a:extLst>
          </a:blip>
          <a:srcRect t="4347"/>
          <a:stretch>
            <a:fillRect/>
          </a:stretch>
        </p:blipFill>
        <p:spPr>
          <a:xfrm>
            <a:off x="144299" y="804333"/>
            <a:ext cx="1872000" cy="1752750"/>
          </a:xfrm>
          <a:prstGeom prst="rect">
            <a:avLst/>
          </a:prstGeom>
        </p:spPr>
      </p:pic>
      <p:pic>
        <p:nvPicPr>
          <p:cNvPr id="15" name="Picture 26"/>
          <p:cNvPicPr>
            <a:picLocks/>
          </p:cNvPicPr>
          <p:nvPr/>
        </p:nvPicPr>
        <p:blipFill>
          <a:blip r:embed="rId13"/>
          <a:srcRect l="5589" t="6407" b="5803"/>
          <a:stretch>
            <a:fillRect/>
          </a:stretch>
        </p:blipFill>
        <p:spPr>
          <a:xfrm>
            <a:off x="216299" y="2810851"/>
            <a:ext cx="1800000" cy="1608666"/>
          </a:xfrm>
          <a:prstGeom prst="rect">
            <a:avLst/>
          </a:prstGeom>
        </p:spPr>
      </p:pic>
      <p:pic>
        <p:nvPicPr>
          <p:cNvPr id="16" name="Picture 34"/>
          <p:cNvPicPr>
            <a:picLocks noChangeAspect="1"/>
          </p:cNvPicPr>
          <p:nvPr/>
        </p:nvPicPr>
        <p:blipFill>
          <a:blip r:embed="rId14"/>
          <a:srcRect t="44323" r="21819" b="41203"/>
          <a:stretch>
            <a:fillRect/>
          </a:stretch>
        </p:blipFill>
        <p:spPr>
          <a:xfrm>
            <a:off x="2448347" y="4797152"/>
            <a:ext cx="5544616" cy="567679"/>
          </a:xfrm>
          <a:prstGeom prst="rect">
            <a:avLst/>
          </a:prstGeom>
        </p:spPr>
      </p:pic>
      <p:sp>
        <p:nvSpPr>
          <p:cNvPr id="17" name="TextBox 16"/>
          <p:cNvSpPr txBox="1"/>
          <p:nvPr/>
        </p:nvSpPr>
        <p:spPr>
          <a:xfrm>
            <a:off x="58678" y="528935"/>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a</a:t>
            </a:r>
            <a:endParaRPr lang="zh-CN" altLang="en-US" sz="1400">
              <a:latin typeface="Arial Unicode MS" pitchFamily="34" charset="-122"/>
              <a:ea typeface="Arial Unicode MS" pitchFamily="34" charset="-122"/>
              <a:cs typeface="Arial Unicode MS" pitchFamily="34" charset="-122"/>
            </a:endParaRPr>
          </a:p>
        </p:txBody>
      </p:sp>
      <p:sp>
        <p:nvSpPr>
          <p:cNvPr id="18" name="TextBox 17"/>
          <p:cNvSpPr txBox="1"/>
          <p:nvPr/>
        </p:nvSpPr>
        <p:spPr>
          <a:xfrm>
            <a:off x="58678" y="2492896"/>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b</a:t>
            </a:r>
            <a:endParaRPr lang="zh-CN" altLang="en-US" sz="1400">
              <a:latin typeface="Arial Unicode MS" pitchFamily="34" charset="-122"/>
              <a:ea typeface="Arial Unicode MS" pitchFamily="34" charset="-122"/>
              <a:cs typeface="Arial Unicode MS" pitchFamily="34" charset="-122"/>
            </a:endParaRPr>
          </a:p>
        </p:txBody>
      </p:sp>
      <p:sp>
        <p:nvSpPr>
          <p:cNvPr id="19" name="TextBox 18"/>
          <p:cNvSpPr txBox="1"/>
          <p:nvPr/>
        </p:nvSpPr>
        <p:spPr>
          <a:xfrm>
            <a:off x="313716" y="548680"/>
            <a:ext cx="1630575" cy="276999"/>
          </a:xfrm>
          <a:prstGeom prst="rect">
            <a:avLst/>
          </a:prstGeom>
          <a:noFill/>
        </p:spPr>
        <p:txBody>
          <a:bodyPr wrap="none" rtlCol="0">
            <a:spAutoFit/>
          </a:bodyPr>
          <a:lstStyle/>
          <a:p>
            <a:r>
              <a:rPr lang="en-US" altLang="zh-CN" sz="1200" dirty="0" smtClean="0">
                <a:latin typeface="Arial Unicode MS" pitchFamily="34" charset="-122"/>
                <a:ea typeface="Arial Unicode MS" pitchFamily="34" charset="-122"/>
                <a:cs typeface="Arial Unicode MS" pitchFamily="34" charset="-122"/>
              </a:rPr>
              <a:t>Context mode+String</a:t>
            </a:r>
            <a:endParaRPr lang="zh-CN" altLang="en-US" sz="1200">
              <a:latin typeface="Arial Unicode MS" pitchFamily="34" charset="-122"/>
              <a:ea typeface="Arial Unicode MS" pitchFamily="34" charset="-122"/>
              <a:cs typeface="Arial Unicode MS" pitchFamily="34" charset="-122"/>
            </a:endParaRPr>
          </a:p>
        </p:txBody>
      </p:sp>
      <p:sp>
        <p:nvSpPr>
          <p:cNvPr id="20" name="TextBox 19"/>
          <p:cNvSpPr txBox="1"/>
          <p:nvPr/>
        </p:nvSpPr>
        <p:spPr>
          <a:xfrm>
            <a:off x="1998118" y="548680"/>
            <a:ext cx="1962397" cy="276999"/>
          </a:xfrm>
          <a:prstGeom prst="rect">
            <a:avLst/>
          </a:prstGeom>
          <a:noFill/>
        </p:spPr>
        <p:txBody>
          <a:bodyPr wrap="none" rtlCol="0">
            <a:spAutoFit/>
          </a:bodyPr>
          <a:lstStyle/>
          <a:p>
            <a:r>
              <a:rPr lang="en-US" altLang="zh-CN" sz="1200" dirty="0" smtClean="0">
                <a:latin typeface="Arial Unicode MS" pitchFamily="34" charset="-122"/>
                <a:ea typeface="Arial Unicode MS" pitchFamily="34" charset="-122"/>
                <a:cs typeface="Arial Unicode MS" pitchFamily="34" charset="-122"/>
              </a:rPr>
              <a:t>Context </a:t>
            </a:r>
            <a:r>
              <a:rPr lang="en-US" altLang="zh-CN" sz="1200" dirty="0" err="1" smtClean="0">
                <a:latin typeface="Arial Unicode MS" pitchFamily="34" charset="-122"/>
                <a:ea typeface="Arial Unicode MS" pitchFamily="34" charset="-122"/>
                <a:cs typeface="Arial Unicode MS" pitchFamily="34" charset="-122"/>
              </a:rPr>
              <a:t>mode+HumanNet</a:t>
            </a:r>
            <a:endParaRPr lang="zh-CN" altLang="en-US" sz="1200">
              <a:latin typeface="Arial Unicode MS" pitchFamily="34" charset="-122"/>
              <a:ea typeface="Arial Unicode MS" pitchFamily="34" charset="-122"/>
              <a:cs typeface="Arial Unicode MS" pitchFamily="34" charset="-122"/>
            </a:endParaRPr>
          </a:p>
        </p:txBody>
      </p:sp>
      <p:sp>
        <p:nvSpPr>
          <p:cNvPr id="21" name="TextBox 20"/>
          <p:cNvSpPr txBox="1"/>
          <p:nvPr/>
        </p:nvSpPr>
        <p:spPr>
          <a:xfrm>
            <a:off x="3888723" y="548680"/>
            <a:ext cx="1511952" cy="276999"/>
          </a:xfrm>
          <a:prstGeom prst="rect">
            <a:avLst/>
          </a:prstGeom>
          <a:noFill/>
        </p:spPr>
        <p:txBody>
          <a:bodyPr wrap="none" rtlCol="0">
            <a:spAutoFit/>
          </a:bodyPr>
          <a:lstStyle/>
          <a:p>
            <a:r>
              <a:rPr lang="en-US" altLang="zh-CN" sz="1200" dirty="0" smtClean="0">
                <a:latin typeface="Arial Unicode MS" pitchFamily="34" charset="-122"/>
                <a:ea typeface="Arial Unicode MS" pitchFamily="34" charset="-122"/>
                <a:cs typeface="Arial Unicode MS" pitchFamily="34" charset="-122"/>
              </a:rPr>
              <a:t>Context </a:t>
            </a:r>
            <a:r>
              <a:rPr lang="en-US" altLang="zh-CN" sz="1200" dirty="0" err="1" smtClean="0">
                <a:latin typeface="Arial Unicode MS" pitchFamily="34" charset="-122"/>
                <a:ea typeface="Arial Unicode MS" pitchFamily="34" charset="-122"/>
                <a:cs typeface="Arial Unicode MS" pitchFamily="34" charset="-122"/>
              </a:rPr>
              <a:t>mode+INet</a:t>
            </a:r>
            <a:endParaRPr lang="zh-CN" altLang="en-US" sz="1200">
              <a:latin typeface="Arial Unicode MS" pitchFamily="34" charset="-122"/>
              <a:ea typeface="Arial Unicode MS" pitchFamily="34" charset="-122"/>
              <a:cs typeface="Arial Unicode MS" pitchFamily="34" charset="-122"/>
            </a:endParaRPr>
          </a:p>
        </p:txBody>
      </p:sp>
      <p:sp>
        <p:nvSpPr>
          <p:cNvPr id="22" name="TextBox 21"/>
          <p:cNvSpPr txBox="1"/>
          <p:nvPr/>
        </p:nvSpPr>
        <p:spPr>
          <a:xfrm>
            <a:off x="5721109" y="548680"/>
            <a:ext cx="1407758" cy="276999"/>
          </a:xfrm>
          <a:prstGeom prst="rect">
            <a:avLst/>
          </a:prstGeom>
          <a:noFill/>
        </p:spPr>
        <p:txBody>
          <a:bodyPr wrap="none" rtlCol="0">
            <a:spAutoFit/>
          </a:bodyPr>
          <a:lstStyle/>
          <a:p>
            <a:r>
              <a:rPr lang="en-US" altLang="zh-CN" sz="1200" dirty="0" err="1" smtClean="0">
                <a:latin typeface="Arial Unicode MS" pitchFamily="34" charset="-122"/>
                <a:ea typeface="Arial Unicode MS" pitchFamily="34" charset="-122"/>
                <a:cs typeface="Arial Unicode MS" pitchFamily="34" charset="-122"/>
              </a:rPr>
              <a:t>String+HumanNet</a:t>
            </a:r>
            <a:endParaRPr lang="zh-CN" altLang="en-US" sz="1200">
              <a:latin typeface="Arial Unicode MS" pitchFamily="34" charset="-122"/>
              <a:ea typeface="Arial Unicode MS" pitchFamily="34" charset="-122"/>
              <a:cs typeface="Arial Unicode MS" pitchFamily="34" charset="-122"/>
            </a:endParaRPr>
          </a:p>
        </p:txBody>
      </p:sp>
      <p:sp>
        <p:nvSpPr>
          <p:cNvPr id="23" name="TextBox 22"/>
          <p:cNvSpPr txBox="1"/>
          <p:nvPr/>
        </p:nvSpPr>
        <p:spPr>
          <a:xfrm>
            <a:off x="7611714" y="548680"/>
            <a:ext cx="957313" cy="276999"/>
          </a:xfrm>
          <a:prstGeom prst="rect">
            <a:avLst/>
          </a:prstGeom>
          <a:noFill/>
        </p:spPr>
        <p:txBody>
          <a:bodyPr wrap="none" rtlCol="0">
            <a:spAutoFit/>
          </a:bodyPr>
          <a:lstStyle/>
          <a:p>
            <a:r>
              <a:rPr lang="en-US" altLang="zh-CN" sz="1200" dirty="0" err="1" smtClean="0">
                <a:latin typeface="Arial Unicode MS" pitchFamily="34" charset="-122"/>
                <a:ea typeface="Arial Unicode MS" pitchFamily="34" charset="-122"/>
                <a:cs typeface="Arial Unicode MS" pitchFamily="34" charset="-122"/>
              </a:rPr>
              <a:t>String+INet</a:t>
            </a:r>
            <a:endParaRPr lang="zh-CN" altLang="en-US" sz="1200">
              <a:latin typeface="Arial Unicode MS" pitchFamily="34" charset="-122"/>
              <a:ea typeface="Arial Unicode MS" pitchFamily="34" charset="-122"/>
              <a:cs typeface="Arial Unicode MS" pitchFamily="34" charset="-122"/>
            </a:endParaRPr>
          </a:p>
        </p:txBody>
      </p:sp>
      <p:sp>
        <p:nvSpPr>
          <p:cNvPr id="24" name="TextBox 23"/>
          <p:cNvSpPr txBox="1"/>
          <p:nvPr/>
        </p:nvSpPr>
        <p:spPr>
          <a:xfrm>
            <a:off x="9224108" y="548680"/>
            <a:ext cx="1289135" cy="276999"/>
          </a:xfrm>
          <a:prstGeom prst="rect">
            <a:avLst/>
          </a:prstGeom>
          <a:noFill/>
        </p:spPr>
        <p:txBody>
          <a:bodyPr wrap="none" rtlCol="0">
            <a:spAutoFit/>
          </a:bodyPr>
          <a:lstStyle/>
          <a:p>
            <a:r>
              <a:rPr lang="en-US" altLang="zh-CN" sz="1200" dirty="0" err="1" smtClean="0">
                <a:latin typeface="Arial Unicode MS" pitchFamily="34" charset="-122"/>
                <a:ea typeface="Arial Unicode MS" pitchFamily="34" charset="-122"/>
                <a:cs typeface="Arial Unicode MS" pitchFamily="34" charset="-122"/>
              </a:rPr>
              <a:t>HumanNet+INet</a:t>
            </a:r>
            <a:endParaRPr lang="zh-CN" altLang="en-US" sz="1200">
              <a:latin typeface="Arial Unicode MS" pitchFamily="34" charset="-122"/>
              <a:ea typeface="Arial Unicode MS" pitchFamily="34" charset="-122"/>
              <a:cs typeface="Arial Unicode MS" pitchFamily="34" charset="-122"/>
            </a:endParaRPr>
          </a:p>
        </p:txBody>
      </p:sp>
      <p:sp>
        <p:nvSpPr>
          <p:cNvPr id="25" name="TextBox 24"/>
          <p:cNvSpPr txBox="1"/>
          <p:nvPr/>
        </p:nvSpPr>
        <p:spPr>
          <a:xfrm>
            <a:off x="5107972" y="4437112"/>
            <a:ext cx="652743" cy="307777"/>
          </a:xfrm>
          <a:prstGeom prst="rect">
            <a:avLst/>
          </a:prstGeom>
          <a:noFill/>
        </p:spPr>
        <p:txBody>
          <a:bodyPr wrap="none" rtlCol="0">
            <a:spAutoFit/>
          </a:bodyPr>
          <a:lstStyle/>
          <a:p>
            <a:r>
              <a:rPr lang="en-US" altLang="zh-CN" sz="1400" b="1" dirty="0" smtClean="0">
                <a:latin typeface="Arial Unicode MS" pitchFamily="34" charset="-122"/>
                <a:ea typeface="Arial Unicode MS" pitchFamily="34" charset="-122"/>
                <a:cs typeface="Arial Unicode MS" pitchFamily="34" charset="-122"/>
              </a:rPr>
              <a:t>Dim 1</a:t>
            </a:r>
            <a:endParaRPr lang="zh-CN" altLang="en-US" sz="1400" b="1">
              <a:latin typeface="Arial Unicode MS" pitchFamily="34" charset="-122"/>
              <a:ea typeface="Arial Unicode MS" pitchFamily="34" charset="-122"/>
              <a:cs typeface="Arial Unicode MS" pitchFamily="34" charset="-122"/>
            </a:endParaRPr>
          </a:p>
        </p:txBody>
      </p:sp>
      <p:sp>
        <p:nvSpPr>
          <p:cNvPr id="26" name="TextBox 25"/>
          <p:cNvSpPr txBox="1"/>
          <p:nvPr/>
        </p:nvSpPr>
        <p:spPr>
          <a:xfrm rot="16200000">
            <a:off x="-172483" y="3313451"/>
            <a:ext cx="652743" cy="307777"/>
          </a:xfrm>
          <a:prstGeom prst="rect">
            <a:avLst/>
          </a:prstGeom>
          <a:noFill/>
        </p:spPr>
        <p:txBody>
          <a:bodyPr wrap="none" rtlCol="0">
            <a:spAutoFit/>
          </a:bodyPr>
          <a:lstStyle/>
          <a:p>
            <a:r>
              <a:rPr lang="en-US" altLang="zh-CN" sz="1400" b="1" dirty="0" smtClean="0">
                <a:latin typeface="Arial Unicode MS" pitchFamily="34" charset="-122"/>
                <a:ea typeface="Arial Unicode MS" pitchFamily="34" charset="-122"/>
                <a:cs typeface="Arial Unicode MS" pitchFamily="34" charset="-122"/>
              </a:rPr>
              <a:t>Dim 2</a:t>
            </a:r>
            <a:endParaRPr lang="zh-CN" altLang="en-US" sz="1400" b="1">
              <a:latin typeface="Arial Unicode MS" pitchFamily="34" charset="-122"/>
              <a:ea typeface="Arial Unicode MS" pitchFamily="34" charset="-122"/>
              <a:cs typeface="Arial Unicode MS" pitchFamily="34" charset="-122"/>
            </a:endParaRPr>
          </a:p>
        </p:txBody>
      </p:sp>
      <p:sp>
        <p:nvSpPr>
          <p:cNvPr id="27" name="矩形 26"/>
          <p:cNvSpPr/>
          <p:nvPr/>
        </p:nvSpPr>
        <p:spPr>
          <a:xfrm>
            <a:off x="288107" y="5517232"/>
            <a:ext cx="10297144" cy="1015663"/>
          </a:xfrm>
          <a:prstGeom prst="rect">
            <a:avLst/>
          </a:prstGeom>
        </p:spPr>
        <p:txBody>
          <a:bodyPr wrap="square">
            <a:spAutoFit/>
          </a:bodyPr>
          <a:lstStyle/>
          <a:p>
            <a:pPr algn="just"/>
            <a:r>
              <a:rPr lang="en-US" sz="1200" b="1" dirty="0" smtClean="0">
                <a:latin typeface="Arial Unicode MS" pitchFamily="34" charset="-122"/>
                <a:ea typeface="Arial Unicode MS" pitchFamily="34" charset="-122"/>
                <a:cs typeface="Arial Unicode MS" pitchFamily="34" charset="-122"/>
              </a:rPr>
              <a:t>Figure </a:t>
            </a:r>
            <a:r>
              <a:rPr lang="en-US" sz="1200" b="1" dirty="0" smtClean="0">
                <a:latin typeface="Arial Unicode MS" pitchFamily="34" charset="-122"/>
                <a:ea typeface="Arial Unicode MS" pitchFamily="34" charset="-122"/>
                <a:cs typeface="Arial Unicode MS" pitchFamily="34" charset="-122"/>
              </a:rPr>
              <a:t>S15. </a:t>
            </a:r>
            <a:r>
              <a:rPr lang="en-US" sz="1200" b="1" dirty="0" smtClean="0">
                <a:latin typeface="Arial Unicode MS" pitchFamily="34" charset="-122"/>
                <a:ea typeface="Arial Unicode MS" pitchFamily="34" charset="-122"/>
                <a:cs typeface="Arial Unicode MS" pitchFamily="34" charset="-122"/>
              </a:rPr>
              <a:t>Visualization of results from scNPF-fusion with different network combinations on the Darmanis data. </a:t>
            </a:r>
            <a:r>
              <a:rPr lang="en-US" sz="1200" dirty="0" smtClean="0">
                <a:latin typeface="Arial Unicode MS" pitchFamily="34" charset="-122"/>
                <a:ea typeface="Arial Unicode MS" pitchFamily="34" charset="-122"/>
                <a:cs typeface="Arial Unicode MS" pitchFamily="34" charset="-122"/>
              </a:rPr>
              <a:t>(a) Heatmaps for similarities learned from the data by scNPF-fusion with different network combinations. The scales in relative units denote the similarity. Cells with the same cell type (annotated by colored axes) are grouped together. (b) t-SNE visualization for similarity matrices learned with different network combinations. Each point denotes a cell. Smaller distance between two cells means higher similarity. True labels were not used as inputs for dimension reduction but were indicated in distinct colors to validate the results.</a:t>
            </a:r>
            <a:endParaRPr lang="zh-CN" altLang="en-US" sz="1200">
              <a:latin typeface="Arial Unicode MS" pitchFamily="34" charset="-122"/>
              <a:ea typeface="Arial Unicode MS" pitchFamily="34" charset="-122"/>
              <a:cs typeface="Arial Unicode MS"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61"/>
          <p:cNvPicPr>
            <a:picLocks noChangeAspect="1" noChangeArrowheads="1"/>
          </p:cNvPicPr>
          <p:nvPr/>
        </p:nvPicPr>
        <p:blipFill>
          <a:blip r:embed="rId2"/>
          <a:srcRect r="39136"/>
          <a:stretch>
            <a:fillRect/>
          </a:stretch>
        </p:blipFill>
        <p:spPr bwMode="auto">
          <a:xfrm>
            <a:off x="72083" y="1027038"/>
            <a:ext cx="4104456" cy="3187700"/>
          </a:xfrm>
          <a:prstGeom prst="rect">
            <a:avLst/>
          </a:prstGeom>
          <a:noFill/>
          <a:ln w="9525">
            <a:noFill/>
            <a:miter lim="800000"/>
            <a:headEnd/>
            <a:tailEnd/>
          </a:ln>
          <a:effectLst/>
        </p:spPr>
      </p:pic>
      <p:pic>
        <p:nvPicPr>
          <p:cNvPr id="5" name="Picture 663"/>
          <p:cNvPicPr>
            <a:picLocks noChangeAspect="1" noChangeArrowheads="1"/>
          </p:cNvPicPr>
          <p:nvPr/>
        </p:nvPicPr>
        <p:blipFill>
          <a:blip r:embed="rId3"/>
          <a:srcRect r="37187"/>
          <a:stretch>
            <a:fillRect/>
          </a:stretch>
        </p:blipFill>
        <p:spPr bwMode="auto">
          <a:xfrm>
            <a:off x="4248547" y="1027038"/>
            <a:ext cx="4235946" cy="3194050"/>
          </a:xfrm>
          <a:prstGeom prst="rect">
            <a:avLst/>
          </a:prstGeom>
          <a:noFill/>
          <a:ln w="9525">
            <a:noFill/>
            <a:miter lim="800000"/>
            <a:headEnd/>
            <a:tailEnd/>
          </a:ln>
          <a:effectLst/>
        </p:spPr>
      </p:pic>
      <p:sp>
        <p:nvSpPr>
          <p:cNvPr id="6" name="TextBox 5"/>
          <p:cNvSpPr txBox="1"/>
          <p:nvPr/>
        </p:nvSpPr>
        <p:spPr>
          <a:xfrm>
            <a:off x="72083" y="935285"/>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a</a:t>
            </a:r>
            <a:endParaRPr lang="zh-CN" altLang="en-US" sz="1400">
              <a:latin typeface="Arial Unicode MS" pitchFamily="34" charset="-122"/>
              <a:ea typeface="Arial Unicode MS" pitchFamily="34" charset="-122"/>
              <a:cs typeface="Arial Unicode MS" pitchFamily="34" charset="-122"/>
            </a:endParaRPr>
          </a:p>
        </p:txBody>
      </p:sp>
      <p:sp>
        <p:nvSpPr>
          <p:cNvPr id="7" name="TextBox 6"/>
          <p:cNvSpPr txBox="1"/>
          <p:nvPr/>
        </p:nvSpPr>
        <p:spPr>
          <a:xfrm>
            <a:off x="4324535" y="935285"/>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b</a:t>
            </a:r>
            <a:endParaRPr lang="zh-CN" altLang="en-US" sz="1400">
              <a:latin typeface="Arial Unicode MS" pitchFamily="34" charset="-122"/>
              <a:ea typeface="Arial Unicode MS" pitchFamily="34" charset="-122"/>
              <a:cs typeface="Arial Unicode MS" pitchFamily="34" charset="-122"/>
            </a:endParaRPr>
          </a:p>
        </p:txBody>
      </p:sp>
      <p:sp>
        <p:nvSpPr>
          <p:cNvPr id="8" name="Rectangle 437"/>
          <p:cNvSpPr>
            <a:spLocks noChangeArrowheads="1"/>
          </p:cNvSpPr>
          <p:nvPr/>
        </p:nvSpPr>
        <p:spPr bwMode="auto">
          <a:xfrm>
            <a:off x="8668927" y="2034570"/>
            <a:ext cx="1686359"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Arial" pitchFamily="34" charset="0"/>
                <a:ea typeface="宋体" pitchFamily="2" charset="-122"/>
                <a:cs typeface="宋体" pitchFamily="2" charset="-122"/>
              </a:rPr>
              <a:t>Context</a:t>
            </a:r>
            <a:r>
              <a:rPr kumimoji="0" lang="en-US" altLang="zh-CN" sz="1400" b="0" i="0" u="none" strike="noStrike" cap="none" normalizeH="0" dirty="0" smtClean="0">
                <a:ln>
                  <a:noFill/>
                </a:ln>
                <a:solidFill>
                  <a:srgbClr val="000000"/>
                </a:solidFill>
                <a:effectLst/>
                <a:latin typeface="Arial" pitchFamily="34" charset="0"/>
                <a:ea typeface="宋体" pitchFamily="2" charset="-122"/>
                <a:cs typeface="宋体" pitchFamily="2" charset="-122"/>
              </a:rPr>
              <a:t> mode+</a:t>
            </a:r>
            <a:r>
              <a:rPr kumimoji="0" lang="zh-CN" altLang="zh-CN" sz="1400" b="0" i="0" u="none" strike="noStrike" cap="none" normalizeH="0" baseline="0" smtClean="0">
                <a:ln>
                  <a:noFill/>
                </a:ln>
                <a:solidFill>
                  <a:srgbClr val="000000"/>
                </a:solidFill>
                <a:effectLst/>
                <a:latin typeface="Arial" pitchFamily="34" charset="0"/>
                <a:ea typeface="宋体" pitchFamily="2" charset="-122"/>
                <a:cs typeface="宋体" pitchFamily="2" charset="-122"/>
              </a:rPr>
              <a:t>String</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9" name="Rectangle 438"/>
          <p:cNvSpPr>
            <a:spLocks noChangeArrowheads="1"/>
          </p:cNvSpPr>
          <p:nvPr/>
        </p:nvSpPr>
        <p:spPr bwMode="auto">
          <a:xfrm>
            <a:off x="8668927" y="2236308"/>
            <a:ext cx="2074286"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Arial" pitchFamily="34" charset="0"/>
                <a:ea typeface="宋体" pitchFamily="2" charset="-122"/>
                <a:cs typeface="宋体" pitchFamily="2" charset="-122"/>
              </a:rPr>
              <a:t>Context mode+</a:t>
            </a:r>
            <a:r>
              <a:rPr kumimoji="0" lang="zh-CN" altLang="zh-CN" sz="1400" b="0" i="0" u="none" strike="noStrike" cap="none" normalizeH="0" baseline="0" smtClean="0">
                <a:ln>
                  <a:noFill/>
                </a:ln>
                <a:solidFill>
                  <a:srgbClr val="000000"/>
                </a:solidFill>
                <a:effectLst/>
                <a:latin typeface="Arial" pitchFamily="34" charset="0"/>
                <a:ea typeface="宋体" pitchFamily="2" charset="-122"/>
                <a:cs typeface="宋体" pitchFamily="2" charset="-122"/>
              </a:rPr>
              <a:t>HumanNet</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0" name="Rectangle 440"/>
          <p:cNvSpPr>
            <a:spLocks noChangeArrowheads="1"/>
          </p:cNvSpPr>
          <p:nvPr/>
        </p:nvSpPr>
        <p:spPr bwMode="auto">
          <a:xfrm>
            <a:off x="8668927" y="2639784"/>
            <a:ext cx="1428276"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pitchFamily="34" charset="0"/>
                <a:ea typeface="宋体" pitchFamily="2" charset="-122"/>
                <a:cs typeface="宋体" pitchFamily="2" charset="-122"/>
              </a:rPr>
              <a:t>String</a:t>
            </a:r>
            <a:r>
              <a:rPr kumimoji="0" lang="en-US" altLang="zh-CN" sz="1400" b="0" i="0" u="none" strike="noStrike" cap="none" normalizeH="0" baseline="0" dirty="0" smtClean="0">
                <a:ln>
                  <a:noFill/>
                </a:ln>
                <a:solidFill>
                  <a:srgbClr val="000000"/>
                </a:solidFill>
                <a:effectLst/>
                <a:latin typeface="Arial" pitchFamily="34" charset="0"/>
                <a:ea typeface="宋体" pitchFamily="2" charset="-122"/>
                <a:cs typeface="宋体" pitchFamily="2" charset="-122"/>
              </a:rPr>
              <a:t>+</a:t>
            </a:r>
            <a:r>
              <a:rPr kumimoji="0" lang="zh-CN" altLang="zh-CN" sz="1400" b="0" i="0" u="none" strike="noStrike" cap="none" normalizeH="0" baseline="0" smtClean="0">
                <a:ln>
                  <a:noFill/>
                </a:ln>
                <a:solidFill>
                  <a:srgbClr val="000000"/>
                </a:solidFill>
                <a:effectLst/>
                <a:latin typeface="Arial" pitchFamily="34" charset="0"/>
                <a:ea typeface="宋体" pitchFamily="2" charset="-122"/>
                <a:cs typeface="宋体" pitchFamily="2" charset="-122"/>
              </a:rPr>
              <a:t>HumanNet</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1" name="Rectangle 441"/>
          <p:cNvSpPr>
            <a:spLocks noChangeArrowheads="1"/>
          </p:cNvSpPr>
          <p:nvPr/>
        </p:nvSpPr>
        <p:spPr bwMode="auto">
          <a:xfrm>
            <a:off x="8668927" y="2841522"/>
            <a:ext cx="1376980"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pitchFamily="34" charset="0"/>
                <a:ea typeface="宋体" pitchFamily="2" charset="-122"/>
                <a:cs typeface="宋体" pitchFamily="2" charset="-122"/>
              </a:rPr>
              <a:t>String</a:t>
            </a:r>
            <a:r>
              <a:rPr kumimoji="0" lang="en-US" altLang="zh-CN" sz="1400" b="0" i="0" u="none" strike="noStrike" cap="none" normalizeH="0" baseline="0" dirty="0" smtClean="0">
                <a:ln>
                  <a:noFill/>
                </a:ln>
                <a:solidFill>
                  <a:srgbClr val="000000"/>
                </a:solidFill>
                <a:effectLst/>
                <a:latin typeface="Arial" pitchFamily="34" charset="0"/>
                <a:ea typeface="宋体" pitchFamily="2" charset="-122"/>
                <a:cs typeface="宋体" pitchFamily="2" charset="-122"/>
              </a:rPr>
              <a:t>+</a:t>
            </a:r>
            <a:r>
              <a:rPr kumimoji="0" lang="zh-CN" altLang="zh-CN" sz="1400" b="0" i="0" u="none" strike="noStrike" cap="none" normalizeH="0" baseline="0" smtClean="0">
                <a:ln>
                  <a:noFill/>
                </a:ln>
                <a:solidFill>
                  <a:srgbClr val="000000"/>
                </a:solidFill>
                <a:effectLst/>
                <a:latin typeface="Arial" pitchFamily="34" charset="0"/>
                <a:ea typeface="宋体" pitchFamily="2" charset="-122"/>
                <a:cs typeface="宋体" pitchFamily="2" charset="-122"/>
              </a:rPr>
              <a:t>Integrated</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2" name="Rectangle 442"/>
          <p:cNvSpPr>
            <a:spLocks noChangeArrowheads="1"/>
          </p:cNvSpPr>
          <p:nvPr/>
        </p:nvSpPr>
        <p:spPr bwMode="auto">
          <a:xfrm>
            <a:off x="8668927" y="3043262"/>
            <a:ext cx="1288814"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pitchFamily="34" charset="0"/>
                <a:ea typeface="宋体" pitchFamily="2" charset="-122"/>
                <a:cs typeface="宋体" pitchFamily="2" charset="-122"/>
              </a:rPr>
              <a:t>HumanNet</a:t>
            </a:r>
            <a:r>
              <a:rPr kumimoji="0" lang="en-US" altLang="zh-CN" sz="1400" b="0" i="0" u="none" strike="noStrike" cap="none" normalizeH="0" baseline="0" dirty="0" smtClean="0">
                <a:ln>
                  <a:noFill/>
                </a:ln>
                <a:solidFill>
                  <a:srgbClr val="000000"/>
                </a:solidFill>
                <a:effectLst/>
                <a:latin typeface="Arial" pitchFamily="34" charset="0"/>
                <a:ea typeface="宋体" pitchFamily="2" charset="-122"/>
                <a:cs typeface="宋体" pitchFamily="2" charset="-122"/>
              </a:rPr>
              <a:t>+INet</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3" name="Rectangle 439"/>
          <p:cNvSpPr>
            <a:spLocks noChangeArrowheads="1"/>
          </p:cNvSpPr>
          <p:nvPr/>
        </p:nvSpPr>
        <p:spPr bwMode="auto">
          <a:xfrm>
            <a:off x="8668927" y="2438046"/>
            <a:ext cx="1546898"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Arial" pitchFamily="34" charset="0"/>
                <a:ea typeface="宋体" pitchFamily="2" charset="-122"/>
                <a:cs typeface="宋体" pitchFamily="2" charset="-122"/>
              </a:rPr>
              <a:t>Context mode+INet</a:t>
            </a:r>
            <a:endParaRPr kumimoji="0" lang="zh-CN" alt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4" name="Rectangle 725"/>
          <p:cNvSpPr>
            <a:spLocks noChangeArrowheads="1"/>
          </p:cNvSpPr>
          <p:nvPr/>
        </p:nvSpPr>
        <p:spPr bwMode="auto">
          <a:xfrm>
            <a:off x="8442962" y="2065298"/>
            <a:ext cx="152400" cy="153988"/>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726"/>
          <p:cNvSpPr>
            <a:spLocks noChangeArrowheads="1"/>
          </p:cNvSpPr>
          <p:nvPr/>
        </p:nvSpPr>
        <p:spPr bwMode="auto">
          <a:xfrm>
            <a:off x="8442962" y="2267513"/>
            <a:ext cx="152400" cy="153988"/>
          </a:xfrm>
          <a:prstGeom prst="rect">
            <a:avLst/>
          </a:prstGeom>
          <a:solidFill>
            <a:srgbClr val="984EA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727"/>
          <p:cNvSpPr>
            <a:spLocks noChangeArrowheads="1"/>
          </p:cNvSpPr>
          <p:nvPr/>
        </p:nvSpPr>
        <p:spPr bwMode="auto">
          <a:xfrm>
            <a:off x="8442962" y="2469728"/>
            <a:ext cx="152400" cy="152400"/>
          </a:xfrm>
          <a:prstGeom prst="rect">
            <a:avLst/>
          </a:prstGeom>
          <a:solidFill>
            <a:srgbClr val="FF7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728"/>
          <p:cNvSpPr>
            <a:spLocks noChangeArrowheads="1"/>
          </p:cNvSpPr>
          <p:nvPr/>
        </p:nvSpPr>
        <p:spPr bwMode="auto">
          <a:xfrm>
            <a:off x="8442962" y="2670355"/>
            <a:ext cx="152400" cy="153988"/>
          </a:xfrm>
          <a:prstGeom prst="rect">
            <a:avLst/>
          </a:prstGeom>
          <a:solidFill>
            <a:srgbClr val="FFFF33"/>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729"/>
          <p:cNvSpPr>
            <a:spLocks noChangeArrowheads="1"/>
          </p:cNvSpPr>
          <p:nvPr/>
        </p:nvSpPr>
        <p:spPr bwMode="auto">
          <a:xfrm>
            <a:off x="8442962" y="2872570"/>
            <a:ext cx="152400" cy="153988"/>
          </a:xfrm>
          <a:prstGeom prst="rect">
            <a:avLst/>
          </a:prstGeom>
          <a:solidFill>
            <a:srgbClr val="A65628"/>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730"/>
          <p:cNvSpPr>
            <a:spLocks noChangeArrowheads="1"/>
          </p:cNvSpPr>
          <p:nvPr/>
        </p:nvSpPr>
        <p:spPr bwMode="auto">
          <a:xfrm>
            <a:off x="8442962" y="3074784"/>
            <a:ext cx="152400" cy="152400"/>
          </a:xfrm>
          <a:prstGeom prst="rect">
            <a:avLst/>
          </a:prstGeom>
          <a:solidFill>
            <a:srgbClr val="F781B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49" name="Rectangle 1"/>
          <p:cNvSpPr>
            <a:spLocks noChangeArrowheads="1"/>
          </p:cNvSpPr>
          <p:nvPr/>
        </p:nvSpPr>
        <p:spPr bwMode="auto">
          <a:xfrm>
            <a:off x="576139" y="4437112"/>
            <a:ext cx="7992963" cy="746298"/>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Figure </a:t>
            </a:r>
            <a:r>
              <a:rPr kumimoji="0" lang="en-GB"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S16. </a:t>
            </a:r>
            <a:r>
              <a:rPr kumimoji="0" lang="en-GB"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Performance comparison of similarities learned from scNPF-fusion with different network combinations on eight published scRNA-seq data sets. </a:t>
            </a:r>
            <a:r>
              <a:rPr kumimoji="0" lang="en-GB" altLang="zh-CN" sz="12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Internal validation metrics including Connectivity (a)</a:t>
            </a:r>
            <a:r>
              <a:rPr kumimoji="0" lang="en-GB" altLang="zh-CN" sz="1200" b="0" i="0" u="none" strike="noStrike" cap="none" normalizeH="0" dirty="0" smtClean="0">
                <a:ln>
                  <a:noFill/>
                </a:ln>
                <a:solidFill>
                  <a:schemeClr val="tx1"/>
                </a:solidFill>
                <a:effectLst/>
                <a:latin typeface="Arial Unicode MS" pitchFamily="34" charset="-122"/>
                <a:ea typeface="Arial Unicode MS" pitchFamily="34" charset="-122"/>
                <a:cs typeface="Arial Unicode MS" pitchFamily="34" charset="-122"/>
              </a:rPr>
              <a:t> an</a:t>
            </a:r>
            <a:r>
              <a:rPr kumimoji="0" lang="en-GB" altLang="zh-CN" sz="12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d DBI (b) were employed to measure the</a:t>
            </a:r>
            <a:r>
              <a:rPr kumimoji="0" lang="en-GB" altLang="zh-CN" sz="1200" b="0" i="1"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 </a:t>
            </a:r>
            <a:r>
              <a:rPr kumimoji="0" lang="en-GB" altLang="zh-CN" sz="12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cell separation. Detailed information of the data sets is shown in Table S1.</a:t>
            </a:r>
            <a:endParaRPr kumimoji="0" lang="en-GB" altLang="zh-CN" sz="18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p:cNvPicPr>
            <a:picLocks noChangeAspect="1"/>
          </p:cNvPicPr>
          <p:nvPr/>
        </p:nvPicPr>
        <p:blipFill>
          <a:blip r:embed="rId2"/>
          <a:srcRect r="35527"/>
          <a:stretch>
            <a:fillRect/>
          </a:stretch>
        </p:blipFill>
        <p:spPr>
          <a:xfrm>
            <a:off x="121381" y="336630"/>
            <a:ext cx="3839134" cy="2963992"/>
          </a:xfrm>
          <a:prstGeom prst="rect">
            <a:avLst/>
          </a:prstGeom>
        </p:spPr>
      </p:pic>
      <p:pic>
        <p:nvPicPr>
          <p:cNvPr id="5" name="Picture 10"/>
          <p:cNvPicPr>
            <a:picLocks noChangeAspect="1"/>
          </p:cNvPicPr>
          <p:nvPr/>
        </p:nvPicPr>
        <p:blipFill>
          <a:blip r:embed="rId3"/>
          <a:srcRect r="35908"/>
          <a:stretch>
            <a:fillRect/>
          </a:stretch>
        </p:blipFill>
        <p:spPr>
          <a:xfrm>
            <a:off x="4320555" y="336630"/>
            <a:ext cx="3816424" cy="2963992"/>
          </a:xfrm>
          <a:prstGeom prst="rect">
            <a:avLst/>
          </a:prstGeom>
        </p:spPr>
      </p:pic>
      <p:pic>
        <p:nvPicPr>
          <p:cNvPr id="6" name="Picture 11"/>
          <p:cNvPicPr>
            <a:picLocks noChangeAspect="1"/>
          </p:cNvPicPr>
          <p:nvPr/>
        </p:nvPicPr>
        <p:blipFill>
          <a:blip r:embed="rId4"/>
          <a:srcRect r="35908"/>
          <a:stretch>
            <a:fillRect/>
          </a:stretch>
        </p:blipFill>
        <p:spPr>
          <a:xfrm>
            <a:off x="72083" y="3573016"/>
            <a:ext cx="3816424" cy="2963992"/>
          </a:xfrm>
          <a:prstGeom prst="rect">
            <a:avLst/>
          </a:prstGeom>
        </p:spPr>
      </p:pic>
      <p:sp>
        <p:nvSpPr>
          <p:cNvPr id="7" name="TextBox 6"/>
          <p:cNvSpPr txBox="1"/>
          <p:nvPr/>
        </p:nvSpPr>
        <p:spPr>
          <a:xfrm>
            <a:off x="134666" y="260648"/>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a</a:t>
            </a:r>
            <a:endParaRPr lang="zh-CN" altLang="en-US" sz="1400">
              <a:latin typeface="Arial Unicode MS" pitchFamily="34" charset="-122"/>
              <a:ea typeface="Arial Unicode MS" pitchFamily="34" charset="-122"/>
              <a:cs typeface="Arial Unicode MS" pitchFamily="34" charset="-122"/>
            </a:endParaRPr>
          </a:p>
        </p:txBody>
      </p:sp>
      <p:sp>
        <p:nvSpPr>
          <p:cNvPr id="8" name="TextBox 7"/>
          <p:cNvSpPr txBox="1"/>
          <p:nvPr/>
        </p:nvSpPr>
        <p:spPr>
          <a:xfrm>
            <a:off x="134666" y="3553271"/>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c</a:t>
            </a:r>
            <a:endParaRPr lang="zh-CN" altLang="en-US" sz="1400">
              <a:latin typeface="Arial Unicode MS" pitchFamily="34" charset="-122"/>
              <a:ea typeface="Arial Unicode MS" pitchFamily="34" charset="-122"/>
              <a:cs typeface="Arial Unicode MS" pitchFamily="34" charset="-122"/>
            </a:endParaRPr>
          </a:p>
        </p:txBody>
      </p:sp>
      <p:sp>
        <p:nvSpPr>
          <p:cNvPr id="9" name="TextBox 8"/>
          <p:cNvSpPr txBox="1"/>
          <p:nvPr/>
        </p:nvSpPr>
        <p:spPr>
          <a:xfrm>
            <a:off x="4396543" y="260648"/>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b</a:t>
            </a:r>
            <a:endParaRPr lang="zh-CN" altLang="en-US" sz="1400">
              <a:latin typeface="Arial Unicode MS" pitchFamily="34" charset="-122"/>
              <a:ea typeface="Arial Unicode MS" pitchFamily="34" charset="-122"/>
              <a:cs typeface="Arial Unicode MS" pitchFamily="34" charset="-122"/>
            </a:endParaRPr>
          </a:p>
        </p:txBody>
      </p:sp>
      <p:sp>
        <p:nvSpPr>
          <p:cNvPr id="10" name="Rectangle 437"/>
          <p:cNvSpPr>
            <a:spLocks noChangeArrowheads="1"/>
          </p:cNvSpPr>
          <p:nvPr/>
        </p:nvSpPr>
        <p:spPr bwMode="auto">
          <a:xfrm>
            <a:off x="4320555" y="4364524"/>
            <a:ext cx="1686359"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Arial" pitchFamily="34" charset="0"/>
                <a:ea typeface="宋体" pitchFamily="2" charset="-122"/>
                <a:cs typeface="宋体" pitchFamily="2" charset="-122"/>
              </a:rPr>
              <a:t>Context</a:t>
            </a:r>
            <a:r>
              <a:rPr kumimoji="0" lang="en-US" altLang="zh-CN" sz="1400" b="0" i="0" u="none" strike="noStrike" cap="none" normalizeH="0" dirty="0" smtClean="0">
                <a:ln>
                  <a:noFill/>
                </a:ln>
                <a:solidFill>
                  <a:srgbClr val="000000"/>
                </a:solidFill>
                <a:effectLst/>
                <a:latin typeface="Arial" pitchFamily="34" charset="0"/>
                <a:ea typeface="宋体" pitchFamily="2" charset="-122"/>
                <a:cs typeface="宋体" pitchFamily="2" charset="-122"/>
              </a:rPr>
              <a:t> mode+</a:t>
            </a:r>
            <a:r>
              <a:rPr kumimoji="0" lang="zh-CN" altLang="zh-CN" sz="1400" b="0" i="0" u="none" strike="noStrike" cap="none" normalizeH="0" baseline="0" dirty="0" smtClean="0">
                <a:ln>
                  <a:noFill/>
                </a:ln>
                <a:solidFill>
                  <a:srgbClr val="000000"/>
                </a:solidFill>
                <a:effectLst/>
                <a:latin typeface="Arial" pitchFamily="34" charset="0"/>
                <a:ea typeface="宋体" pitchFamily="2" charset="-122"/>
                <a:cs typeface="宋体" pitchFamily="2" charset="-122"/>
              </a:rPr>
              <a:t>String</a:t>
            </a:r>
            <a:endParaRPr kumimoji="0" lang="zh-CN" alt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1" name="Rectangle 438"/>
          <p:cNvSpPr>
            <a:spLocks noChangeArrowheads="1"/>
          </p:cNvSpPr>
          <p:nvPr/>
        </p:nvSpPr>
        <p:spPr bwMode="auto">
          <a:xfrm>
            <a:off x="4320555" y="4566262"/>
            <a:ext cx="2074286"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Arial" pitchFamily="34" charset="0"/>
                <a:ea typeface="宋体" pitchFamily="2" charset="-122"/>
                <a:cs typeface="宋体" pitchFamily="2" charset="-122"/>
              </a:rPr>
              <a:t>Context mode+</a:t>
            </a:r>
            <a:r>
              <a:rPr kumimoji="0" lang="zh-CN" altLang="zh-CN" sz="1400" b="0" i="0" u="none" strike="noStrike" cap="none" normalizeH="0" baseline="0" smtClean="0">
                <a:ln>
                  <a:noFill/>
                </a:ln>
                <a:solidFill>
                  <a:srgbClr val="000000"/>
                </a:solidFill>
                <a:effectLst/>
                <a:latin typeface="Arial" pitchFamily="34" charset="0"/>
                <a:ea typeface="宋体" pitchFamily="2" charset="-122"/>
                <a:cs typeface="宋体" pitchFamily="2" charset="-122"/>
              </a:rPr>
              <a:t>HumanNet</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2" name="Rectangle 440"/>
          <p:cNvSpPr>
            <a:spLocks noChangeArrowheads="1"/>
          </p:cNvSpPr>
          <p:nvPr/>
        </p:nvSpPr>
        <p:spPr bwMode="auto">
          <a:xfrm>
            <a:off x="4320555" y="4969738"/>
            <a:ext cx="1428276"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Arial" pitchFamily="34" charset="0"/>
                <a:ea typeface="宋体" pitchFamily="2" charset="-122"/>
                <a:cs typeface="宋体" pitchFamily="2" charset="-122"/>
              </a:rPr>
              <a:t>String</a:t>
            </a:r>
            <a:r>
              <a:rPr kumimoji="0" lang="en-US" altLang="zh-CN" sz="1400" b="0" i="0" u="none" strike="noStrike" cap="none" normalizeH="0" baseline="0" dirty="0" smtClean="0">
                <a:ln>
                  <a:noFill/>
                </a:ln>
                <a:solidFill>
                  <a:srgbClr val="000000"/>
                </a:solidFill>
                <a:effectLst/>
                <a:latin typeface="Arial" pitchFamily="34" charset="0"/>
                <a:ea typeface="宋体" pitchFamily="2" charset="-122"/>
                <a:cs typeface="宋体" pitchFamily="2" charset="-122"/>
              </a:rPr>
              <a:t>+</a:t>
            </a:r>
            <a:r>
              <a:rPr kumimoji="0" lang="zh-CN" altLang="zh-CN" sz="1400" b="0" i="0" u="none" strike="noStrike" cap="none" normalizeH="0" baseline="0" dirty="0" smtClean="0">
                <a:ln>
                  <a:noFill/>
                </a:ln>
                <a:solidFill>
                  <a:srgbClr val="000000"/>
                </a:solidFill>
                <a:effectLst/>
                <a:latin typeface="Arial" pitchFamily="34" charset="0"/>
                <a:ea typeface="宋体" pitchFamily="2" charset="-122"/>
                <a:cs typeface="宋体" pitchFamily="2" charset="-122"/>
              </a:rPr>
              <a:t>HumanNet</a:t>
            </a:r>
            <a:endParaRPr kumimoji="0" lang="zh-CN" altLang="zh-CN" sz="18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3" name="Rectangle 441"/>
          <p:cNvSpPr>
            <a:spLocks noChangeArrowheads="1"/>
          </p:cNvSpPr>
          <p:nvPr/>
        </p:nvSpPr>
        <p:spPr bwMode="auto">
          <a:xfrm>
            <a:off x="4320555" y="5171476"/>
            <a:ext cx="1376980"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pitchFamily="34" charset="0"/>
                <a:ea typeface="宋体" pitchFamily="2" charset="-122"/>
                <a:cs typeface="宋体" pitchFamily="2" charset="-122"/>
              </a:rPr>
              <a:t>String</a:t>
            </a:r>
            <a:r>
              <a:rPr kumimoji="0" lang="en-US" altLang="zh-CN" sz="1400" b="0" i="0" u="none" strike="noStrike" cap="none" normalizeH="0" baseline="0" dirty="0" smtClean="0">
                <a:ln>
                  <a:noFill/>
                </a:ln>
                <a:solidFill>
                  <a:srgbClr val="000000"/>
                </a:solidFill>
                <a:effectLst/>
                <a:latin typeface="Arial" pitchFamily="34" charset="0"/>
                <a:ea typeface="宋体" pitchFamily="2" charset="-122"/>
                <a:cs typeface="宋体" pitchFamily="2" charset="-122"/>
              </a:rPr>
              <a:t>+</a:t>
            </a:r>
            <a:r>
              <a:rPr kumimoji="0" lang="zh-CN" altLang="zh-CN" sz="1400" b="0" i="0" u="none" strike="noStrike" cap="none" normalizeH="0" baseline="0" smtClean="0">
                <a:ln>
                  <a:noFill/>
                </a:ln>
                <a:solidFill>
                  <a:srgbClr val="000000"/>
                </a:solidFill>
                <a:effectLst/>
                <a:latin typeface="Arial" pitchFamily="34" charset="0"/>
                <a:ea typeface="宋体" pitchFamily="2" charset="-122"/>
                <a:cs typeface="宋体" pitchFamily="2" charset="-122"/>
              </a:rPr>
              <a:t>Integrated</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4" name="Rectangle 442"/>
          <p:cNvSpPr>
            <a:spLocks noChangeArrowheads="1"/>
          </p:cNvSpPr>
          <p:nvPr/>
        </p:nvSpPr>
        <p:spPr bwMode="auto">
          <a:xfrm>
            <a:off x="4320555" y="5373216"/>
            <a:ext cx="1288814"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pitchFamily="34" charset="0"/>
                <a:ea typeface="宋体" pitchFamily="2" charset="-122"/>
                <a:cs typeface="宋体" pitchFamily="2" charset="-122"/>
              </a:rPr>
              <a:t>HumanNet</a:t>
            </a:r>
            <a:r>
              <a:rPr kumimoji="0" lang="en-US" altLang="zh-CN" sz="1400" b="0" i="0" u="none" strike="noStrike" cap="none" normalizeH="0" baseline="0" dirty="0" smtClean="0">
                <a:ln>
                  <a:noFill/>
                </a:ln>
                <a:solidFill>
                  <a:srgbClr val="000000"/>
                </a:solidFill>
                <a:effectLst/>
                <a:latin typeface="Arial" pitchFamily="34" charset="0"/>
                <a:ea typeface="宋体" pitchFamily="2" charset="-122"/>
                <a:cs typeface="宋体" pitchFamily="2" charset="-122"/>
              </a:rPr>
              <a:t>+INet</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5" name="Rectangle 439"/>
          <p:cNvSpPr>
            <a:spLocks noChangeArrowheads="1"/>
          </p:cNvSpPr>
          <p:nvPr/>
        </p:nvSpPr>
        <p:spPr bwMode="auto">
          <a:xfrm>
            <a:off x="4320555" y="4768000"/>
            <a:ext cx="1546898" cy="21544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dirty="0" smtClean="0">
                <a:ln>
                  <a:noFill/>
                </a:ln>
                <a:solidFill>
                  <a:srgbClr val="000000"/>
                </a:solidFill>
                <a:effectLst/>
                <a:latin typeface="Arial" pitchFamily="34" charset="0"/>
                <a:ea typeface="宋体" pitchFamily="2" charset="-122"/>
                <a:cs typeface="宋体" pitchFamily="2" charset="-122"/>
              </a:rPr>
              <a:t>Context mode+INet</a:t>
            </a: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6" name="Rectangle 725"/>
          <p:cNvSpPr>
            <a:spLocks noChangeArrowheads="1"/>
          </p:cNvSpPr>
          <p:nvPr/>
        </p:nvSpPr>
        <p:spPr bwMode="auto">
          <a:xfrm>
            <a:off x="4094590" y="4395252"/>
            <a:ext cx="152400" cy="153988"/>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726"/>
          <p:cNvSpPr>
            <a:spLocks noChangeArrowheads="1"/>
          </p:cNvSpPr>
          <p:nvPr/>
        </p:nvSpPr>
        <p:spPr bwMode="auto">
          <a:xfrm>
            <a:off x="4094590" y="4597467"/>
            <a:ext cx="152400" cy="153988"/>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727"/>
          <p:cNvSpPr>
            <a:spLocks noChangeArrowheads="1"/>
          </p:cNvSpPr>
          <p:nvPr/>
        </p:nvSpPr>
        <p:spPr bwMode="auto">
          <a:xfrm>
            <a:off x="4094590" y="4799682"/>
            <a:ext cx="152400" cy="152400"/>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728"/>
          <p:cNvSpPr>
            <a:spLocks noChangeArrowheads="1"/>
          </p:cNvSpPr>
          <p:nvPr/>
        </p:nvSpPr>
        <p:spPr bwMode="auto">
          <a:xfrm>
            <a:off x="4094590" y="5000309"/>
            <a:ext cx="152400" cy="153988"/>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729"/>
          <p:cNvSpPr>
            <a:spLocks noChangeArrowheads="1"/>
          </p:cNvSpPr>
          <p:nvPr/>
        </p:nvSpPr>
        <p:spPr bwMode="auto">
          <a:xfrm>
            <a:off x="4094590" y="5202524"/>
            <a:ext cx="152400" cy="153988"/>
          </a:xfrm>
          <a:prstGeom prst="rect">
            <a:avLst/>
          </a:prstGeom>
          <a:solidFill>
            <a:srgbClr val="A65628"/>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730"/>
          <p:cNvSpPr>
            <a:spLocks noChangeArrowheads="1"/>
          </p:cNvSpPr>
          <p:nvPr/>
        </p:nvSpPr>
        <p:spPr bwMode="auto">
          <a:xfrm>
            <a:off x="4094590" y="5404738"/>
            <a:ext cx="152400" cy="152400"/>
          </a:xfrm>
          <a:prstGeom prst="rect">
            <a:avLst/>
          </a:prstGeom>
          <a:solidFill>
            <a:srgbClr val="F781B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矩形 21"/>
          <p:cNvSpPr/>
          <p:nvPr/>
        </p:nvSpPr>
        <p:spPr>
          <a:xfrm>
            <a:off x="6480795" y="3861048"/>
            <a:ext cx="3456384" cy="2376264"/>
          </a:xfrm>
          <a:prstGeom prst="rect">
            <a:avLst/>
          </a:prstGeom>
        </p:spPr>
        <p:txBody>
          <a:bodyPr wrap="square">
            <a:spAutoFit/>
          </a:bodyPr>
          <a:lstStyle/>
          <a:p>
            <a:pPr algn="just"/>
            <a:r>
              <a:rPr lang="en-US" sz="1200" b="1" dirty="0" smtClean="0">
                <a:latin typeface="Arial Unicode MS" pitchFamily="34" charset="-122"/>
                <a:ea typeface="Arial Unicode MS" pitchFamily="34" charset="-122"/>
                <a:cs typeface="Arial Unicode MS" pitchFamily="34" charset="-122"/>
              </a:rPr>
              <a:t>Figure </a:t>
            </a:r>
            <a:r>
              <a:rPr lang="en-US" sz="1200" b="1" dirty="0" smtClean="0">
                <a:latin typeface="Arial Unicode MS" pitchFamily="34" charset="-122"/>
                <a:ea typeface="Arial Unicode MS" pitchFamily="34" charset="-122"/>
                <a:cs typeface="Arial Unicode MS" pitchFamily="34" charset="-122"/>
              </a:rPr>
              <a:t>S17. </a:t>
            </a:r>
            <a:r>
              <a:rPr lang="en-US" sz="1200" b="1" dirty="0" smtClean="0">
                <a:latin typeface="Arial Unicode MS" pitchFamily="34" charset="-122"/>
                <a:ea typeface="Arial Unicode MS" pitchFamily="34" charset="-122"/>
                <a:cs typeface="Arial Unicode MS" pitchFamily="34" charset="-122"/>
              </a:rPr>
              <a:t>Benchmarking of scNPF-fusion with different network combinations on eight published scRNA-seq data sets. </a:t>
            </a:r>
            <a:r>
              <a:rPr lang="en-US" sz="1200" dirty="0" smtClean="0">
                <a:latin typeface="Arial Unicode MS" pitchFamily="34" charset="-122"/>
                <a:ea typeface="Arial Unicode MS" pitchFamily="34" charset="-122"/>
                <a:cs typeface="Arial Unicode MS" pitchFamily="34" charset="-122"/>
              </a:rPr>
              <a:t>Clustering is performed by applying K-means on the imputed expression matrices. K-means clustering is repeated for 10 times. Each dot represents an individual K-means clustering run and each bar represents the median performance. Jaccard (a), Purity (b), and NMI (c) are employed to measure the concordance between inferred and true cluster labels. Detailed information of the data sets is shown in Table S1.</a:t>
            </a:r>
            <a:endParaRPr lang="zh-CN" altLang="en-US" sz="1200">
              <a:latin typeface="Arial Unicode MS" pitchFamily="34" charset="-122"/>
              <a:ea typeface="Arial Unicode MS" pitchFamily="34" charset="-122"/>
              <a:cs typeface="Arial Unicode MS"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864171" y="4405510"/>
            <a:ext cx="9360000" cy="1408149"/>
          </a:xfrm>
          <a:prstGeom prst="rect">
            <a:avLst/>
          </a:prstGeom>
          <a:solidFill>
            <a:schemeClr val="accent6">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64171" y="227007"/>
            <a:ext cx="9360000" cy="4138097"/>
          </a:xfrm>
          <a:prstGeom prst="rect">
            <a:avLst/>
          </a:prstGeom>
          <a:solidFill>
            <a:schemeClr val="bg1">
              <a:lumMod val="9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Picture 17"/>
          <p:cNvPicPr>
            <a:picLocks noChangeAspect="1"/>
          </p:cNvPicPr>
          <p:nvPr/>
        </p:nvPicPr>
        <p:blipFill>
          <a:blip r:embed="rId2"/>
          <a:srcRect l="8095" t="7586"/>
          <a:stretch>
            <a:fillRect/>
          </a:stretch>
        </p:blipFill>
        <p:spPr>
          <a:xfrm>
            <a:off x="936179" y="268877"/>
            <a:ext cx="1543592" cy="1387323"/>
          </a:xfrm>
          <a:prstGeom prst="rect">
            <a:avLst/>
          </a:prstGeom>
        </p:spPr>
      </p:pic>
      <p:pic>
        <p:nvPicPr>
          <p:cNvPr id="6" name="Picture 18"/>
          <p:cNvPicPr>
            <a:picLocks noChangeAspect="1"/>
          </p:cNvPicPr>
          <p:nvPr/>
        </p:nvPicPr>
        <p:blipFill>
          <a:blip r:embed="rId3"/>
          <a:srcRect l="7496" t="6951"/>
          <a:stretch>
            <a:fillRect/>
          </a:stretch>
        </p:blipFill>
        <p:spPr>
          <a:xfrm>
            <a:off x="2619375" y="259352"/>
            <a:ext cx="1553639" cy="1396848"/>
          </a:xfrm>
          <a:prstGeom prst="rect">
            <a:avLst/>
          </a:prstGeom>
        </p:spPr>
      </p:pic>
      <p:pic>
        <p:nvPicPr>
          <p:cNvPr id="7" name="Picture 19"/>
          <p:cNvPicPr>
            <a:picLocks noChangeAspect="1"/>
          </p:cNvPicPr>
          <p:nvPr/>
        </p:nvPicPr>
        <p:blipFill>
          <a:blip r:embed="rId4"/>
          <a:srcRect l="8032" t="9593"/>
          <a:stretch>
            <a:fillRect/>
          </a:stretch>
        </p:blipFill>
        <p:spPr>
          <a:xfrm>
            <a:off x="4257675" y="299015"/>
            <a:ext cx="1544637" cy="1357185"/>
          </a:xfrm>
          <a:prstGeom prst="rect">
            <a:avLst/>
          </a:prstGeom>
        </p:spPr>
      </p:pic>
      <p:pic>
        <p:nvPicPr>
          <p:cNvPr id="8" name="Picture 20"/>
          <p:cNvPicPr>
            <a:picLocks noChangeAspect="1"/>
          </p:cNvPicPr>
          <p:nvPr/>
        </p:nvPicPr>
        <p:blipFill>
          <a:blip r:embed="rId5"/>
          <a:srcRect l="8001" t="6951"/>
          <a:stretch>
            <a:fillRect/>
          </a:stretch>
        </p:blipFill>
        <p:spPr>
          <a:xfrm>
            <a:off x="5886450" y="259352"/>
            <a:ext cx="1545159" cy="1396848"/>
          </a:xfrm>
          <a:prstGeom prst="rect">
            <a:avLst/>
          </a:prstGeom>
        </p:spPr>
      </p:pic>
      <p:pic>
        <p:nvPicPr>
          <p:cNvPr id="9" name="Picture 21"/>
          <p:cNvPicPr>
            <a:picLocks noChangeAspect="1"/>
          </p:cNvPicPr>
          <p:nvPr/>
        </p:nvPicPr>
        <p:blipFill>
          <a:blip r:embed="rId6"/>
          <a:srcRect l="7970" t="7586"/>
          <a:stretch>
            <a:fillRect/>
          </a:stretch>
        </p:blipFill>
        <p:spPr>
          <a:xfrm>
            <a:off x="7515225" y="268877"/>
            <a:ext cx="1545682" cy="1387323"/>
          </a:xfrm>
          <a:prstGeom prst="rect">
            <a:avLst/>
          </a:prstGeom>
        </p:spPr>
      </p:pic>
      <p:sp>
        <p:nvSpPr>
          <p:cNvPr id="10" name="TextBox 9"/>
          <p:cNvSpPr txBox="1"/>
          <p:nvPr/>
        </p:nvSpPr>
        <p:spPr>
          <a:xfrm rot="16200000" flipH="1">
            <a:off x="9406862" y="541301"/>
            <a:ext cx="400110" cy="635619"/>
          </a:xfrm>
          <a:prstGeom prst="rect">
            <a:avLst/>
          </a:prstGeom>
          <a:noFill/>
        </p:spPr>
        <p:txBody>
          <a:bodyPr vert="eaVert" wrap="square" rtlCol="0">
            <a:spAutoFit/>
          </a:bodyPr>
          <a:lstStyle/>
          <a:p>
            <a:r>
              <a:rPr lang="en-US" altLang="zh-CN" sz="1400" b="1" dirty="0" smtClean="0"/>
              <a:t>KLK6</a:t>
            </a:r>
            <a:endParaRPr lang="zh-CN" altLang="en-US" sz="1400" b="1" dirty="0"/>
          </a:p>
        </p:txBody>
      </p:sp>
      <p:pic>
        <p:nvPicPr>
          <p:cNvPr id="12" name="Picture 23"/>
          <p:cNvPicPr>
            <a:picLocks noChangeAspect="1"/>
          </p:cNvPicPr>
          <p:nvPr/>
        </p:nvPicPr>
        <p:blipFill>
          <a:blip r:embed="rId7"/>
          <a:srcRect l="7970" t="7077"/>
          <a:stretch>
            <a:fillRect/>
          </a:stretch>
        </p:blipFill>
        <p:spPr>
          <a:xfrm>
            <a:off x="7599409" y="1595159"/>
            <a:ext cx="1545682" cy="1394955"/>
          </a:xfrm>
          <a:prstGeom prst="rect">
            <a:avLst/>
          </a:prstGeom>
        </p:spPr>
      </p:pic>
      <p:pic>
        <p:nvPicPr>
          <p:cNvPr id="13" name="Picture 24"/>
          <p:cNvPicPr>
            <a:picLocks noChangeAspect="1"/>
          </p:cNvPicPr>
          <p:nvPr/>
        </p:nvPicPr>
        <p:blipFill>
          <a:blip r:embed="rId8"/>
          <a:srcRect l="8001" t="7077"/>
          <a:stretch>
            <a:fillRect/>
          </a:stretch>
        </p:blipFill>
        <p:spPr>
          <a:xfrm>
            <a:off x="5943748" y="1595159"/>
            <a:ext cx="1545159" cy="1394955"/>
          </a:xfrm>
          <a:prstGeom prst="rect">
            <a:avLst/>
          </a:prstGeom>
        </p:spPr>
      </p:pic>
      <p:pic>
        <p:nvPicPr>
          <p:cNvPr id="14" name="Picture 25"/>
          <p:cNvPicPr>
            <a:picLocks noChangeAspect="1"/>
          </p:cNvPicPr>
          <p:nvPr/>
        </p:nvPicPr>
        <p:blipFill>
          <a:blip r:embed="rId9"/>
          <a:srcRect l="8032" t="7077"/>
          <a:stretch>
            <a:fillRect/>
          </a:stretch>
        </p:blipFill>
        <p:spPr>
          <a:xfrm>
            <a:off x="4320555" y="1595159"/>
            <a:ext cx="1544637" cy="1394955"/>
          </a:xfrm>
          <a:prstGeom prst="rect">
            <a:avLst/>
          </a:prstGeom>
        </p:spPr>
      </p:pic>
      <p:pic>
        <p:nvPicPr>
          <p:cNvPr id="15" name="Picture 26"/>
          <p:cNvPicPr>
            <a:picLocks noChangeAspect="1"/>
          </p:cNvPicPr>
          <p:nvPr/>
        </p:nvPicPr>
        <p:blipFill>
          <a:blip r:embed="rId10"/>
          <a:srcRect l="7496" t="7077"/>
          <a:stretch>
            <a:fillRect/>
          </a:stretch>
        </p:blipFill>
        <p:spPr>
          <a:xfrm>
            <a:off x="2619375" y="1595159"/>
            <a:ext cx="1553639" cy="1394955"/>
          </a:xfrm>
          <a:prstGeom prst="rect">
            <a:avLst/>
          </a:prstGeom>
        </p:spPr>
      </p:pic>
      <p:pic>
        <p:nvPicPr>
          <p:cNvPr id="16" name="Picture 27"/>
          <p:cNvPicPr>
            <a:picLocks noChangeAspect="1"/>
          </p:cNvPicPr>
          <p:nvPr/>
        </p:nvPicPr>
        <p:blipFill>
          <a:blip r:embed="rId11"/>
          <a:srcRect l="8095" t="6848"/>
          <a:stretch>
            <a:fillRect/>
          </a:stretch>
        </p:blipFill>
        <p:spPr>
          <a:xfrm>
            <a:off x="1000125" y="1591711"/>
            <a:ext cx="1543592" cy="1398403"/>
          </a:xfrm>
          <a:prstGeom prst="rect">
            <a:avLst/>
          </a:prstGeom>
        </p:spPr>
      </p:pic>
      <p:sp>
        <p:nvSpPr>
          <p:cNvPr id="17" name="TextBox 16"/>
          <p:cNvSpPr txBox="1"/>
          <p:nvPr/>
        </p:nvSpPr>
        <p:spPr>
          <a:xfrm rot="16200000">
            <a:off x="9483062" y="1833253"/>
            <a:ext cx="400110" cy="788019"/>
          </a:xfrm>
          <a:prstGeom prst="rect">
            <a:avLst/>
          </a:prstGeom>
          <a:noFill/>
        </p:spPr>
        <p:txBody>
          <a:bodyPr vert="eaVert" wrap="square" rtlCol="0">
            <a:spAutoFit/>
          </a:bodyPr>
          <a:lstStyle/>
          <a:p>
            <a:r>
              <a:rPr lang="en-US" altLang="zh-CN" sz="1400" b="1" dirty="0" smtClean="0"/>
              <a:t>HTR2C</a:t>
            </a:r>
            <a:endParaRPr lang="zh-CN" altLang="en-US" sz="1400" b="1" dirty="0"/>
          </a:p>
        </p:txBody>
      </p:sp>
      <p:sp>
        <p:nvSpPr>
          <p:cNvPr id="18" name="TextBox 17"/>
          <p:cNvSpPr txBox="1"/>
          <p:nvPr/>
        </p:nvSpPr>
        <p:spPr>
          <a:xfrm rot="16200000">
            <a:off x="9561962" y="3161745"/>
            <a:ext cx="400110" cy="945820"/>
          </a:xfrm>
          <a:prstGeom prst="rect">
            <a:avLst/>
          </a:prstGeom>
          <a:noFill/>
        </p:spPr>
        <p:txBody>
          <a:bodyPr vert="eaVert" wrap="square" rtlCol="0">
            <a:spAutoFit/>
          </a:bodyPr>
          <a:lstStyle/>
          <a:p>
            <a:r>
              <a:rPr lang="en-US" altLang="zh-CN" sz="1400" b="1" dirty="0" smtClean="0"/>
              <a:t>TMEM130</a:t>
            </a:r>
            <a:endParaRPr lang="zh-CN" altLang="en-US" sz="1400" b="1" dirty="0"/>
          </a:p>
        </p:txBody>
      </p:sp>
      <p:pic>
        <p:nvPicPr>
          <p:cNvPr id="20" name="Picture 31"/>
          <p:cNvPicPr>
            <a:picLocks noChangeAspect="1"/>
          </p:cNvPicPr>
          <p:nvPr/>
        </p:nvPicPr>
        <p:blipFill>
          <a:blip r:embed="rId12"/>
          <a:srcRect l="8537" t="6744"/>
          <a:stretch>
            <a:fillRect/>
          </a:stretch>
        </p:blipFill>
        <p:spPr>
          <a:xfrm>
            <a:off x="7560915" y="2963311"/>
            <a:ext cx="1536157" cy="1399958"/>
          </a:xfrm>
          <a:prstGeom prst="rect">
            <a:avLst/>
          </a:prstGeom>
        </p:spPr>
      </p:pic>
      <p:pic>
        <p:nvPicPr>
          <p:cNvPr id="21" name="Picture 32"/>
          <p:cNvPicPr>
            <a:picLocks noChangeAspect="1"/>
          </p:cNvPicPr>
          <p:nvPr/>
        </p:nvPicPr>
        <p:blipFill>
          <a:blip r:embed="rId13"/>
          <a:srcRect l="8001" t="6744"/>
          <a:stretch>
            <a:fillRect/>
          </a:stretch>
        </p:blipFill>
        <p:spPr>
          <a:xfrm>
            <a:off x="5886450" y="2963311"/>
            <a:ext cx="1545159" cy="1399958"/>
          </a:xfrm>
          <a:prstGeom prst="rect">
            <a:avLst/>
          </a:prstGeom>
        </p:spPr>
      </p:pic>
      <p:pic>
        <p:nvPicPr>
          <p:cNvPr id="22" name="Picture 33"/>
          <p:cNvPicPr>
            <a:picLocks noChangeAspect="1"/>
          </p:cNvPicPr>
          <p:nvPr/>
        </p:nvPicPr>
        <p:blipFill>
          <a:blip r:embed="rId14"/>
          <a:srcRect l="8600" t="7379"/>
          <a:stretch>
            <a:fillRect/>
          </a:stretch>
        </p:blipFill>
        <p:spPr>
          <a:xfrm>
            <a:off x="4267200" y="2972836"/>
            <a:ext cx="1535112" cy="1390433"/>
          </a:xfrm>
          <a:prstGeom prst="rect">
            <a:avLst/>
          </a:prstGeom>
        </p:spPr>
      </p:pic>
      <p:pic>
        <p:nvPicPr>
          <p:cNvPr id="23" name="Picture 34"/>
          <p:cNvPicPr>
            <a:picLocks noChangeAspect="1"/>
          </p:cNvPicPr>
          <p:nvPr/>
        </p:nvPicPr>
        <p:blipFill>
          <a:blip r:embed="rId15"/>
          <a:srcRect l="8064" t="6744"/>
          <a:stretch>
            <a:fillRect/>
          </a:stretch>
        </p:blipFill>
        <p:spPr>
          <a:xfrm>
            <a:off x="2628900" y="2963311"/>
            <a:ext cx="1544114" cy="1399958"/>
          </a:xfrm>
          <a:prstGeom prst="rect">
            <a:avLst/>
          </a:prstGeom>
        </p:spPr>
      </p:pic>
      <p:pic>
        <p:nvPicPr>
          <p:cNvPr id="24" name="Picture 35"/>
          <p:cNvPicPr>
            <a:picLocks noChangeAspect="1"/>
          </p:cNvPicPr>
          <p:nvPr/>
        </p:nvPicPr>
        <p:blipFill>
          <a:blip r:embed="rId16"/>
          <a:srcRect l="8662" t="7379"/>
          <a:stretch>
            <a:fillRect/>
          </a:stretch>
        </p:blipFill>
        <p:spPr>
          <a:xfrm>
            <a:off x="936179" y="2972836"/>
            <a:ext cx="1534067" cy="1390433"/>
          </a:xfrm>
          <a:prstGeom prst="rect">
            <a:avLst/>
          </a:prstGeom>
        </p:spPr>
      </p:pic>
      <p:pic>
        <p:nvPicPr>
          <p:cNvPr id="26" name="Picture 36"/>
          <p:cNvPicPr>
            <a:picLocks noChangeAspect="1"/>
          </p:cNvPicPr>
          <p:nvPr/>
        </p:nvPicPr>
        <p:blipFill>
          <a:blip r:embed="rId17"/>
          <a:srcRect l="7970" t="7909"/>
          <a:stretch>
            <a:fillRect/>
          </a:stretch>
        </p:blipFill>
        <p:spPr>
          <a:xfrm>
            <a:off x="7455393" y="4453136"/>
            <a:ext cx="1545682" cy="1382464"/>
          </a:xfrm>
          <a:prstGeom prst="rect">
            <a:avLst/>
          </a:prstGeom>
        </p:spPr>
      </p:pic>
      <p:pic>
        <p:nvPicPr>
          <p:cNvPr id="27" name="Picture 37"/>
          <p:cNvPicPr>
            <a:picLocks noChangeAspect="1"/>
          </p:cNvPicPr>
          <p:nvPr/>
        </p:nvPicPr>
        <p:blipFill>
          <a:blip r:embed="rId18"/>
          <a:srcRect l="8001" t="7909"/>
          <a:stretch>
            <a:fillRect/>
          </a:stretch>
        </p:blipFill>
        <p:spPr>
          <a:xfrm>
            <a:off x="5832723" y="4453136"/>
            <a:ext cx="1545159" cy="1382464"/>
          </a:xfrm>
          <a:prstGeom prst="rect">
            <a:avLst/>
          </a:prstGeom>
        </p:spPr>
      </p:pic>
      <p:pic>
        <p:nvPicPr>
          <p:cNvPr id="28" name="Picture 38"/>
          <p:cNvPicPr>
            <a:picLocks noChangeAspect="1"/>
          </p:cNvPicPr>
          <p:nvPr/>
        </p:nvPicPr>
        <p:blipFill>
          <a:blip r:embed="rId19"/>
          <a:srcRect l="8600" t="8544"/>
          <a:stretch>
            <a:fillRect/>
          </a:stretch>
        </p:blipFill>
        <p:spPr>
          <a:xfrm>
            <a:off x="4225603" y="4462661"/>
            <a:ext cx="1535112" cy="1372939"/>
          </a:xfrm>
          <a:prstGeom prst="rect">
            <a:avLst/>
          </a:prstGeom>
        </p:spPr>
      </p:pic>
      <p:pic>
        <p:nvPicPr>
          <p:cNvPr id="29" name="Picture 39"/>
          <p:cNvPicPr>
            <a:picLocks noChangeAspect="1"/>
          </p:cNvPicPr>
          <p:nvPr/>
        </p:nvPicPr>
        <p:blipFill>
          <a:blip r:embed="rId20"/>
          <a:srcRect l="8631" t="7275"/>
          <a:stretch>
            <a:fillRect/>
          </a:stretch>
        </p:blipFill>
        <p:spPr>
          <a:xfrm>
            <a:off x="2520355" y="4443611"/>
            <a:ext cx="1534589" cy="1391989"/>
          </a:xfrm>
          <a:prstGeom prst="rect">
            <a:avLst/>
          </a:prstGeom>
        </p:spPr>
      </p:pic>
      <p:pic>
        <p:nvPicPr>
          <p:cNvPr id="30" name="Picture 40"/>
          <p:cNvPicPr>
            <a:picLocks noChangeAspect="1"/>
          </p:cNvPicPr>
          <p:nvPr/>
        </p:nvPicPr>
        <p:blipFill>
          <a:blip r:embed="rId21"/>
          <a:srcRect l="8662" t="8544"/>
          <a:stretch>
            <a:fillRect/>
          </a:stretch>
        </p:blipFill>
        <p:spPr>
          <a:xfrm>
            <a:off x="864171" y="4462661"/>
            <a:ext cx="1534067" cy="1372939"/>
          </a:xfrm>
          <a:prstGeom prst="rect">
            <a:avLst/>
          </a:prstGeom>
        </p:spPr>
      </p:pic>
      <p:sp>
        <p:nvSpPr>
          <p:cNvPr id="31" name="TextBox 30"/>
          <p:cNvSpPr txBox="1"/>
          <p:nvPr/>
        </p:nvSpPr>
        <p:spPr>
          <a:xfrm flipV="1">
            <a:off x="536069" y="4437112"/>
            <a:ext cx="400110" cy="1368151"/>
          </a:xfrm>
          <a:prstGeom prst="rect">
            <a:avLst/>
          </a:prstGeom>
          <a:noFill/>
        </p:spPr>
        <p:txBody>
          <a:bodyPr vert="eaVert" wrap="square" rtlCol="0">
            <a:spAutoFit/>
          </a:bodyPr>
          <a:lstStyle/>
          <a:p>
            <a:r>
              <a:rPr lang="en-US" altLang="zh-CN" sz="1400" dirty="0" smtClean="0"/>
              <a:t>Expressed gene #</a:t>
            </a:r>
            <a:endParaRPr lang="zh-CN" altLang="en-US" sz="1400" dirty="0"/>
          </a:p>
        </p:txBody>
      </p:sp>
      <p:sp>
        <p:nvSpPr>
          <p:cNvPr id="32" name="TextBox 31"/>
          <p:cNvSpPr txBox="1"/>
          <p:nvPr/>
        </p:nvSpPr>
        <p:spPr>
          <a:xfrm>
            <a:off x="1544568" y="-27384"/>
            <a:ext cx="543739"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Raw</a:t>
            </a:r>
            <a:endParaRPr lang="zh-CN" altLang="en-US" sz="1400">
              <a:latin typeface="Arial Unicode MS" pitchFamily="34" charset="-122"/>
              <a:ea typeface="Arial Unicode MS" pitchFamily="34" charset="-122"/>
              <a:cs typeface="Arial Unicode MS" pitchFamily="34" charset="-122"/>
            </a:endParaRPr>
          </a:p>
        </p:txBody>
      </p:sp>
      <p:sp>
        <p:nvSpPr>
          <p:cNvPr id="33" name="TextBox 32"/>
          <p:cNvSpPr txBox="1"/>
          <p:nvPr/>
        </p:nvSpPr>
        <p:spPr>
          <a:xfrm>
            <a:off x="3024411" y="-27384"/>
            <a:ext cx="772969"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MAGIC</a:t>
            </a:r>
            <a:endParaRPr lang="zh-CN" altLang="en-US" sz="1400">
              <a:latin typeface="Arial Unicode MS" pitchFamily="34" charset="-122"/>
              <a:ea typeface="Arial Unicode MS" pitchFamily="34" charset="-122"/>
              <a:cs typeface="Arial Unicode MS" pitchFamily="34" charset="-122"/>
            </a:endParaRPr>
          </a:p>
        </p:txBody>
      </p:sp>
      <p:sp>
        <p:nvSpPr>
          <p:cNvPr id="34" name="TextBox 33"/>
          <p:cNvSpPr txBox="1"/>
          <p:nvPr/>
        </p:nvSpPr>
        <p:spPr>
          <a:xfrm>
            <a:off x="4680595" y="-27384"/>
            <a:ext cx="910827"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scImpute</a:t>
            </a:r>
            <a:endParaRPr lang="zh-CN" altLang="en-US" sz="1400">
              <a:latin typeface="Arial Unicode MS" pitchFamily="34" charset="-122"/>
              <a:ea typeface="Arial Unicode MS" pitchFamily="34" charset="-122"/>
              <a:cs typeface="Arial Unicode MS" pitchFamily="34" charset="-122"/>
            </a:endParaRPr>
          </a:p>
        </p:txBody>
      </p:sp>
      <p:sp>
        <p:nvSpPr>
          <p:cNvPr id="35" name="TextBox 34"/>
          <p:cNvSpPr txBox="1"/>
          <p:nvPr/>
        </p:nvSpPr>
        <p:spPr>
          <a:xfrm>
            <a:off x="6336779" y="-27384"/>
            <a:ext cx="795411"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SAVER</a:t>
            </a:r>
            <a:endParaRPr lang="zh-CN" altLang="en-US" sz="1400">
              <a:latin typeface="Arial Unicode MS" pitchFamily="34" charset="-122"/>
              <a:ea typeface="Arial Unicode MS" pitchFamily="34" charset="-122"/>
              <a:cs typeface="Arial Unicode MS" pitchFamily="34" charset="-122"/>
            </a:endParaRPr>
          </a:p>
        </p:txBody>
      </p:sp>
      <p:sp>
        <p:nvSpPr>
          <p:cNvPr id="36" name="TextBox 35"/>
          <p:cNvSpPr txBox="1"/>
          <p:nvPr/>
        </p:nvSpPr>
        <p:spPr>
          <a:xfrm>
            <a:off x="7989768" y="-27384"/>
            <a:ext cx="723275"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scNPF</a:t>
            </a:r>
            <a:endParaRPr lang="zh-CN" altLang="en-US" sz="1400">
              <a:latin typeface="Arial Unicode MS" pitchFamily="34" charset="-122"/>
              <a:ea typeface="Arial Unicode MS" pitchFamily="34" charset="-122"/>
              <a:cs typeface="Arial Unicode MS" pitchFamily="34" charset="-122"/>
            </a:endParaRPr>
          </a:p>
        </p:txBody>
      </p:sp>
      <p:sp>
        <p:nvSpPr>
          <p:cNvPr id="37" name="TextBox 36"/>
          <p:cNvSpPr txBox="1"/>
          <p:nvPr/>
        </p:nvSpPr>
        <p:spPr>
          <a:xfrm flipV="1">
            <a:off x="504135" y="1451143"/>
            <a:ext cx="400110" cy="1656184"/>
          </a:xfrm>
          <a:prstGeom prst="rect">
            <a:avLst/>
          </a:prstGeom>
          <a:noFill/>
        </p:spPr>
        <p:txBody>
          <a:bodyPr vert="eaVert" wrap="square" rtlCol="0">
            <a:spAutoFit/>
          </a:bodyPr>
          <a:lstStyle/>
          <a:p>
            <a:r>
              <a:rPr lang="en-US" altLang="zh-CN" sz="1400" dirty="0" smtClean="0"/>
              <a:t>log10(expression+1)</a:t>
            </a:r>
            <a:endParaRPr lang="zh-CN" altLang="en-US" sz="1400" dirty="0"/>
          </a:p>
        </p:txBody>
      </p:sp>
      <p:sp>
        <p:nvSpPr>
          <p:cNvPr id="38" name="TextBox 37"/>
          <p:cNvSpPr txBox="1"/>
          <p:nvPr/>
        </p:nvSpPr>
        <p:spPr>
          <a:xfrm rot="5400000" flipV="1">
            <a:off x="4876584" y="5105219"/>
            <a:ext cx="400110" cy="1656184"/>
          </a:xfrm>
          <a:prstGeom prst="rect">
            <a:avLst/>
          </a:prstGeom>
          <a:noFill/>
        </p:spPr>
        <p:txBody>
          <a:bodyPr vert="eaVert" wrap="square" rtlCol="0">
            <a:spAutoFit/>
          </a:bodyPr>
          <a:lstStyle/>
          <a:p>
            <a:pPr algn="ctr"/>
            <a:r>
              <a:rPr lang="en-US" altLang="zh-CN" sz="1400" dirty="0" smtClean="0"/>
              <a:t>Cell type</a:t>
            </a:r>
            <a:endParaRPr lang="zh-CN" altLang="en-US" sz="1400" dirty="0"/>
          </a:p>
        </p:txBody>
      </p:sp>
      <p:sp>
        <p:nvSpPr>
          <p:cNvPr id="41" name="TextBox 40"/>
          <p:cNvSpPr txBox="1"/>
          <p:nvPr/>
        </p:nvSpPr>
        <p:spPr>
          <a:xfrm>
            <a:off x="436103" y="116632"/>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a</a:t>
            </a:r>
            <a:endParaRPr lang="zh-CN" altLang="en-US" sz="1400">
              <a:latin typeface="Arial Unicode MS" pitchFamily="34" charset="-122"/>
              <a:ea typeface="Arial Unicode MS" pitchFamily="34" charset="-122"/>
              <a:cs typeface="Arial Unicode MS" pitchFamily="34" charset="-122"/>
            </a:endParaRPr>
          </a:p>
        </p:txBody>
      </p:sp>
      <p:sp>
        <p:nvSpPr>
          <p:cNvPr id="42" name="TextBox 41"/>
          <p:cNvSpPr txBox="1"/>
          <p:nvPr/>
        </p:nvSpPr>
        <p:spPr>
          <a:xfrm>
            <a:off x="436103" y="4221088"/>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b</a:t>
            </a:r>
            <a:endParaRPr lang="zh-CN" altLang="en-US" sz="1400">
              <a:latin typeface="Arial Unicode MS" pitchFamily="34" charset="-122"/>
              <a:ea typeface="Arial Unicode MS" pitchFamily="34" charset="-122"/>
              <a:cs typeface="Arial Unicode MS" pitchFamily="34" charset="-122"/>
            </a:endParaRPr>
          </a:p>
        </p:txBody>
      </p:sp>
      <p:sp>
        <p:nvSpPr>
          <p:cNvPr id="43" name="TextBox 42"/>
          <p:cNvSpPr txBox="1"/>
          <p:nvPr/>
        </p:nvSpPr>
        <p:spPr>
          <a:xfrm>
            <a:off x="9001075" y="-27384"/>
            <a:ext cx="1128835" cy="307777"/>
          </a:xfrm>
          <a:prstGeom prst="rect">
            <a:avLst/>
          </a:prstGeom>
          <a:noFill/>
        </p:spPr>
        <p:txBody>
          <a:bodyPr wrap="none" rtlCol="0">
            <a:spAutoFit/>
          </a:bodyPr>
          <a:lstStyle/>
          <a:p>
            <a:r>
              <a:rPr lang="en-US" altLang="zh-CN" sz="1400" b="1" dirty="0" smtClean="0">
                <a:latin typeface="Arial Unicode MS" pitchFamily="34" charset="-122"/>
                <a:ea typeface="Arial Unicode MS" pitchFamily="34" charset="-122"/>
                <a:cs typeface="Arial Unicode MS" pitchFamily="34" charset="-122"/>
              </a:rPr>
              <a:t>Maker gene</a:t>
            </a:r>
            <a:endParaRPr lang="zh-CN" altLang="en-US" sz="1400" b="1">
              <a:latin typeface="Arial Unicode MS" pitchFamily="34" charset="-122"/>
              <a:ea typeface="Arial Unicode MS" pitchFamily="34" charset="-122"/>
              <a:cs typeface="Arial Unicode MS" pitchFamily="34" charset="-122"/>
            </a:endParaRPr>
          </a:p>
        </p:txBody>
      </p:sp>
      <p:pic>
        <p:nvPicPr>
          <p:cNvPr id="44" name="Picture 5"/>
          <p:cNvPicPr>
            <a:picLocks noChangeAspect="1"/>
          </p:cNvPicPr>
          <p:nvPr/>
        </p:nvPicPr>
        <p:blipFill>
          <a:blip r:embed="rId22"/>
          <a:srcRect t="34127" r="64345" b="34875"/>
          <a:stretch>
            <a:fillRect/>
          </a:stretch>
        </p:blipFill>
        <p:spPr>
          <a:xfrm>
            <a:off x="8929067" y="4473256"/>
            <a:ext cx="1261938" cy="1260000"/>
          </a:xfrm>
          <a:prstGeom prst="rect">
            <a:avLst/>
          </a:prstGeom>
        </p:spPr>
      </p:pic>
      <p:sp>
        <p:nvSpPr>
          <p:cNvPr id="45" name="矩形 44"/>
          <p:cNvSpPr/>
          <p:nvPr/>
        </p:nvSpPr>
        <p:spPr>
          <a:xfrm>
            <a:off x="216099" y="6021288"/>
            <a:ext cx="10585251" cy="830997"/>
          </a:xfrm>
          <a:prstGeom prst="rect">
            <a:avLst/>
          </a:prstGeom>
        </p:spPr>
        <p:txBody>
          <a:bodyPr wrap="square">
            <a:spAutoFit/>
          </a:bodyPr>
          <a:lstStyle/>
          <a:p>
            <a:r>
              <a:rPr lang="en-US" sz="1200" b="1" dirty="0" smtClean="0">
                <a:latin typeface="Arial Unicode MS" pitchFamily="34" charset="-122"/>
                <a:ea typeface="Arial Unicode MS" pitchFamily="34" charset="-122"/>
                <a:cs typeface="Arial Unicode MS" pitchFamily="34" charset="-122"/>
              </a:rPr>
              <a:t>Figure S2. Violin plots showing expression profiles of three marker genes (a) and numbers of expressed genes (b) in the nine cell types of the Darmains data before or after imputation. </a:t>
            </a:r>
            <a:r>
              <a:rPr lang="en-US" sz="1200" dirty="0" smtClean="0">
                <a:latin typeface="Arial Unicode MS" pitchFamily="34" charset="-122"/>
                <a:ea typeface="Arial Unicode MS" pitchFamily="34" charset="-122"/>
                <a:cs typeface="Arial Unicode MS" pitchFamily="34" charset="-122"/>
              </a:rPr>
              <a:t>KLK6, HTR2C and TMEM130 are the presence of typically associated cell-type-specific markers in the top 20 enriched genes for each unbiased group (Darmanis, et al., 2015). The gene expression value is log10 transformed. A gene is considered as expressed only if its expression value is larger than 0.1. The red diamond in each violin represents the median value.</a:t>
            </a:r>
            <a:endParaRPr lang="zh-CN" altLang="en-US" sz="1200">
              <a:latin typeface="Arial Unicode MS" pitchFamily="34" charset="-122"/>
              <a:ea typeface="Arial Unicode MS" pitchFamily="34" charset="-122"/>
              <a:cs typeface="Arial Unicode MS"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p:cNvPicPr>
          <p:nvPr/>
        </p:nvPicPr>
        <p:blipFill>
          <a:blip r:embed="rId2"/>
          <a:srcRect r="25454"/>
          <a:stretch>
            <a:fillRect/>
          </a:stretch>
        </p:blipFill>
        <p:spPr>
          <a:xfrm>
            <a:off x="229194" y="156781"/>
            <a:ext cx="4739433" cy="3192721"/>
          </a:xfrm>
          <a:prstGeom prst="rect">
            <a:avLst/>
          </a:prstGeom>
        </p:spPr>
      </p:pic>
      <p:pic>
        <p:nvPicPr>
          <p:cNvPr id="5" name="Picture 5"/>
          <p:cNvPicPr>
            <a:picLocks noChangeAspect="1"/>
          </p:cNvPicPr>
          <p:nvPr/>
        </p:nvPicPr>
        <p:blipFill>
          <a:blip r:embed="rId3"/>
          <a:srcRect r="25248"/>
          <a:stretch>
            <a:fillRect/>
          </a:stretch>
        </p:blipFill>
        <p:spPr>
          <a:xfrm>
            <a:off x="4968627" y="164271"/>
            <a:ext cx="4752528" cy="3192721"/>
          </a:xfrm>
          <a:prstGeom prst="rect">
            <a:avLst/>
          </a:prstGeom>
        </p:spPr>
      </p:pic>
      <p:pic>
        <p:nvPicPr>
          <p:cNvPr id="6" name="Picture 6"/>
          <p:cNvPicPr>
            <a:picLocks noChangeAspect="1"/>
          </p:cNvPicPr>
          <p:nvPr/>
        </p:nvPicPr>
        <p:blipFill>
          <a:blip r:embed="rId4"/>
          <a:stretch>
            <a:fillRect/>
          </a:stretch>
        </p:blipFill>
        <p:spPr>
          <a:xfrm>
            <a:off x="216099" y="3501008"/>
            <a:ext cx="6357691" cy="3192721"/>
          </a:xfrm>
          <a:prstGeom prst="rect">
            <a:avLst/>
          </a:prstGeom>
        </p:spPr>
      </p:pic>
      <p:sp>
        <p:nvSpPr>
          <p:cNvPr id="7" name="TextBox 6"/>
          <p:cNvSpPr txBox="1"/>
          <p:nvPr/>
        </p:nvSpPr>
        <p:spPr>
          <a:xfrm>
            <a:off x="360115" y="116632"/>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a</a:t>
            </a:r>
            <a:endParaRPr lang="zh-CN" altLang="en-US" sz="1400">
              <a:latin typeface="Arial Unicode MS" pitchFamily="34" charset="-122"/>
              <a:ea typeface="Arial Unicode MS" pitchFamily="34" charset="-122"/>
              <a:cs typeface="Arial Unicode MS" pitchFamily="34" charset="-122"/>
            </a:endParaRPr>
          </a:p>
        </p:txBody>
      </p:sp>
      <p:sp>
        <p:nvSpPr>
          <p:cNvPr id="8" name="TextBox 7"/>
          <p:cNvSpPr txBox="1"/>
          <p:nvPr/>
        </p:nvSpPr>
        <p:spPr>
          <a:xfrm>
            <a:off x="5112643" y="116632"/>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b</a:t>
            </a:r>
            <a:endParaRPr lang="zh-CN" altLang="en-US" sz="1400">
              <a:latin typeface="Arial Unicode MS" pitchFamily="34" charset="-122"/>
              <a:ea typeface="Arial Unicode MS" pitchFamily="34" charset="-122"/>
              <a:cs typeface="Arial Unicode MS" pitchFamily="34" charset="-122"/>
            </a:endParaRPr>
          </a:p>
        </p:txBody>
      </p:sp>
      <p:sp>
        <p:nvSpPr>
          <p:cNvPr id="9" name="TextBox 8"/>
          <p:cNvSpPr txBox="1"/>
          <p:nvPr/>
        </p:nvSpPr>
        <p:spPr>
          <a:xfrm>
            <a:off x="360115" y="3573016"/>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c</a:t>
            </a:r>
            <a:endParaRPr lang="zh-CN" altLang="en-US" sz="1400">
              <a:latin typeface="Arial Unicode MS" pitchFamily="34" charset="-122"/>
              <a:ea typeface="Arial Unicode MS" pitchFamily="34" charset="-122"/>
              <a:cs typeface="Arial Unicode MS" pitchFamily="34" charset="-122"/>
            </a:endParaRPr>
          </a:p>
        </p:txBody>
      </p:sp>
      <p:sp>
        <p:nvSpPr>
          <p:cNvPr id="17409" name="Rectangle 1"/>
          <p:cNvSpPr>
            <a:spLocks noChangeArrowheads="1"/>
          </p:cNvSpPr>
          <p:nvPr/>
        </p:nvSpPr>
        <p:spPr bwMode="auto">
          <a:xfrm>
            <a:off x="6480795" y="4221088"/>
            <a:ext cx="3672408"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Figure S3. Benchmarking of scNPF-propagation on eight published scRNA-seq data sets. </a:t>
            </a:r>
            <a:r>
              <a:rPr kumimoji="0" lang="en-US" altLang="zh-CN" sz="12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Clustering is performed by applying SC3 on the imputed expression matrices. SC3 clustering is repeated for 10 times. Each dot represents an individual SC3 clustering run and each bar represents the median performance. Jaccard (a), Purity (b), and NMI (c) are employed to measure the concordance between inferred and true cluster labels. Detailed information of the data sets is shown in Table S1.</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TextBox 373"/>
          <p:cNvSpPr txBox="1"/>
          <p:nvPr/>
        </p:nvSpPr>
        <p:spPr>
          <a:xfrm>
            <a:off x="2202210" y="537215"/>
            <a:ext cx="2171700" cy="369332"/>
          </a:xfrm>
          <a:prstGeom prst="rect">
            <a:avLst/>
          </a:prstGeom>
          <a:noFill/>
        </p:spPr>
        <p:txBody>
          <a:bodyPr wrap="square" rtlCol="0">
            <a:spAutoFit/>
          </a:bodyPr>
          <a:lstStyle/>
          <a:p>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Darmanis data</a:t>
            </a:r>
            <a:endParaRPr lang="zh-CN" altLang="en-US"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75" name="TextBox 374"/>
          <p:cNvSpPr txBox="1"/>
          <p:nvPr/>
        </p:nvSpPr>
        <p:spPr>
          <a:xfrm>
            <a:off x="7295926" y="558467"/>
            <a:ext cx="2171700" cy="369332"/>
          </a:xfrm>
          <a:prstGeom prst="rect">
            <a:avLst/>
          </a:prstGeom>
          <a:noFill/>
        </p:spPr>
        <p:txBody>
          <a:bodyPr wrap="square" rtlCol="0">
            <a:spAutoFit/>
          </a:bodyPr>
          <a:lstStyle/>
          <a:p>
            <a:pPr algn="ctr"/>
            <a:r>
              <a:rPr lang="en-US" altLang="zh-CN" dirty="0" smtClean="0">
                <a:latin typeface="Arial Unicode MS" panose="020B0604020202020204" pitchFamily="34" charset="-122"/>
                <a:ea typeface="Arial Unicode MS" panose="020B0604020202020204" pitchFamily="34" charset="-122"/>
                <a:cs typeface="Arial Unicode MS" panose="020B0604020202020204" pitchFamily="34" charset="-122"/>
              </a:rPr>
              <a:t>Baron data</a:t>
            </a:r>
            <a:endParaRPr lang="zh-CN" altLang="en-US" dirty="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76" name="AutoShape 3"/>
          <p:cNvSpPr>
            <a:spLocks noChangeAspect="1" noChangeArrowheads="1" noTextEdit="1"/>
          </p:cNvSpPr>
          <p:nvPr/>
        </p:nvSpPr>
        <p:spPr bwMode="auto">
          <a:xfrm>
            <a:off x="144016" y="927521"/>
            <a:ext cx="6288088" cy="4157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8" name="Freeform 5"/>
          <p:cNvSpPr>
            <a:spLocks/>
          </p:cNvSpPr>
          <p:nvPr/>
        </p:nvSpPr>
        <p:spPr bwMode="auto">
          <a:xfrm>
            <a:off x="1233041" y="2053059"/>
            <a:ext cx="3532188" cy="66675"/>
          </a:xfrm>
          <a:custGeom>
            <a:avLst/>
            <a:gdLst>
              <a:gd name="T0" fmla="*/ 0 w 318"/>
              <a:gd name="T1" fmla="*/ 2 h 6"/>
              <a:gd name="T2" fmla="*/ 31 w 318"/>
              <a:gd name="T3" fmla="*/ 1 h 6"/>
              <a:gd name="T4" fmla="*/ 63 w 318"/>
              <a:gd name="T5" fmla="*/ 1 h 6"/>
              <a:gd name="T6" fmla="*/ 95 w 318"/>
              <a:gd name="T7" fmla="*/ 1 h 6"/>
              <a:gd name="T8" fmla="*/ 127 w 318"/>
              <a:gd name="T9" fmla="*/ 1 h 6"/>
              <a:gd name="T10" fmla="*/ 159 w 318"/>
              <a:gd name="T11" fmla="*/ 1 h 6"/>
              <a:gd name="T12" fmla="*/ 191 w 318"/>
              <a:gd name="T13" fmla="*/ 0 h 6"/>
              <a:gd name="T14" fmla="*/ 223 w 318"/>
              <a:gd name="T15" fmla="*/ 0 h 6"/>
              <a:gd name="T16" fmla="*/ 255 w 318"/>
              <a:gd name="T17" fmla="*/ 5 h 6"/>
              <a:gd name="T18" fmla="*/ 286 w 318"/>
              <a:gd name="T19" fmla="*/ 6 h 6"/>
              <a:gd name="T20" fmla="*/ 318 w 318"/>
              <a:gd name="T21"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8" h="6">
                <a:moveTo>
                  <a:pt x="0" y="2"/>
                </a:moveTo>
                <a:lnTo>
                  <a:pt x="31" y="1"/>
                </a:lnTo>
                <a:lnTo>
                  <a:pt x="63" y="1"/>
                </a:lnTo>
                <a:lnTo>
                  <a:pt x="95" y="1"/>
                </a:lnTo>
                <a:lnTo>
                  <a:pt x="127" y="1"/>
                </a:lnTo>
                <a:lnTo>
                  <a:pt x="159" y="1"/>
                </a:lnTo>
                <a:lnTo>
                  <a:pt x="191" y="0"/>
                </a:lnTo>
                <a:lnTo>
                  <a:pt x="223" y="0"/>
                </a:lnTo>
                <a:lnTo>
                  <a:pt x="255" y="5"/>
                </a:lnTo>
                <a:lnTo>
                  <a:pt x="286" y="6"/>
                </a:lnTo>
                <a:lnTo>
                  <a:pt x="318" y="5"/>
                </a:lnTo>
              </a:path>
            </a:pathLst>
          </a:custGeom>
          <a:noFill/>
          <a:ln w="11113" cap="flat">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9" name="Freeform 6"/>
          <p:cNvSpPr>
            <a:spLocks noEditPoints="1"/>
          </p:cNvSpPr>
          <p:nvPr/>
        </p:nvSpPr>
        <p:spPr bwMode="auto">
          <a:xfrm>
            <a:off x="1255266" y="2343571"/>
            <a:ext cx="3509963" cy="88900"/>
          </a:xfrm>
          <a:custGeom>
            <a:avLst/>
            <a:gdLst>
              <a:gd name="T0" fmla="*/ 4 w 316"/>
              <a:gd name="T1" fmla="*/ 2 h 8"/>
              <a:gd name="T2" fmla="*/ 10 w 316"/>
              <a:gd name="T3" fmla="*/ 2 h 8"/>
              <a:gd name="T4" fmla="*/ 16 w 316"/>
              <a:gd name="T5" fmla="*/ 1 h 8"/>
              <a:gd name="T6" fmla="*/ 22 w 316"/>
              <a:gd name="T7" fmla="*/ 1 h 8"/>
              <a:gd name="T8" fmla="*/ 28 w 316"/>
              <a:gd name="T9" fmla="*/ 1 h 8"/>
              <a:gd name="T10" fmla="*/ 34 w 316"/>
              <a:gd name="T11" fmla="*/ 1 h 8"/>
              <a:gd name="T12" fmla="*/ 40 w 316"/>
              <a:gd name="T13" fmla="*/ 1 h 8"/>
              <a:gd name="T14" fmla="*/ 46 w 316"/>
              <a:gd name="T15" fmla="*/ 1 h 8"/>
              <a:gd name="T16" fmla="*/ 52 w 316"/>
              <a:gd name="T17" fmla="*/ 1 h 8"/>
              <a:gd name="T18" fmla="*/ 58 w 316"/>
              <a:gd name="T19" fmla="*/ 1 h 8"/>
              <a:gd name="T20" fmla="*/ 64 w 316"/>
              <a:gd name="T21" fmla="*/ 1 h 8"/>
              <a:gd name="T22" fmla="*/ 70 w 316"/>
              <a:gd name="T23" fmla="*/ 1 h 8"/>
              <a:gd name="T24" fmla="*/ 76 w 316"/>
              <a:gd name="T25" fmla="*/ 1 h 8"/>
              <a:gd name="T26" fmla="*/ 82 w 316"/>
              <a:gd name="T27" fmla="*/ 1 h 8"/>
              <a:gd name="T28" fmla="*/ 88 w 316"/>
              <a:gd name="T29" fmla="*/ 1 h 8"/>
              <a:gd name="T30" fmla="*/ 94 w 316"/>
              <a:gd name="T31" fmla="*/ 1 h 8"/>
              <a:gd name="T32" fmla="*/ 100 w 316"/>
              <a:gd name="T33" fmla="*/ 1 h 8"/>
              <a:gd name="T34" fmla="*/ 106 w 316"/>
              <a:gd name="T35" fmla="*/ 1 h 8"/>
              <a:gd name="T36" fmla="*/ 112 w 316"/>
              <a:gd name="T37" fmla="*/ 1 h 8"/>
              <a:gd name="T38" fmla="*/ 118 w 316"/>
              <a:gd name="T39" fmla="*/ 1 h 8"/>
              <a:gd name="T40" fmla="*/ 124 w 316"/>
              <a:gd name="T41" fmla="*/ 1 h 8"/>
              <a:gd name="T42" fmla="*/ 130 w 316"/>
              <a:gd name="T43" fmla="*/ 1 h 8"/>
              <a:gd name="T44" fmla="*/ 136 w 316"/>
              <a:gd name="T45" fmla="*/ 1 h 8"/>
              <a:gd name="T46" fmla="*/ 142 w 316"/>
              <a:gd name="T47" fmla="*/ 1 h 8"/>
              <a:gd name="T48" fmla="*/ 148 w 316"/>
              <a:gd name="T49" fmla="*/ 1 h 8"/>
              <a:gd name="T50" fmla="*/ 154 w 316"/>
              <a:gd name="T51" fmla="*/ 1 h 8"/>
              <a:gd name="T52" fmla="*/ 160 w 316"/>
              <a:gd name="T53" fmla="*/ 1 h 8"/>
              <a:gd name="T54" fmla="*/ 166 w 316"/>
              <a:gd name="T55" fmla="*/ 1 h 8"/>
              <a:gd name="T56" fmla="*/ 172 w 316"/>
              <a:gd name="T57" fmla="*/ 1 h 8"/>
              <a:gd name="T58" fmla="*/ 178 w 316"/>
              <a:gd name="T59" fmla="*/ 0 h 8"/>
              <a:gd name="T60" fmla="*/ 184 w 316"/>
              <a:gd name="T61" fmla="*/ 0 h 8"/>
              <a:gd name="T62" fmla="*/ 190 w 316"/>
              <a:gd name="T63" fmla="*/ 0 h 8"/>
              <a:gd name="T64" fmla="*/ 196 w 316"/>
              <a:gd name="T65" fmla="*/ 0 h 8"/>
              <a:gd name="T66" fmla="*/ 202 w 316"/>
              <a:gd name="T67" fmla="*/ 0 h 8"/>
              <a:gd name="T68" fmla="*/ 208 w 316"/>
              <a:gd name="T69" fmla="*/ 0 h 8"/>
              <a:gd name="T70" fmla="*/ 214 w 316"/>
              <a:gd name="T71" fmla="*/ 0 h 8"/>
              <a:gd name="T72" fmla="*/ 220 w 316"/>
              <a:gd name="T73" fmla="*/ 0 h 8"/>
              <a:gd name="T74" fmla="*/ 226 w 316"/>
              <a:gd name="T75" fmla="*/ 1 h 8"/>
              <a:gd name="T76" fmla="*/ 232 w 316"/>
              <a:gd name="T77" fmla="*/ 2 h 8"/>
              <a:gd name="T78" fmla="*/ 238 w 316"/>
              <a:gd name="T79" fmla="*/ 3 h 8"/>
              <a:gd name="T80" fmla="*/ 244 w 316"/>
              <a:gd name="T81" fmla="*/ 4 h 8"/>
              <a:gd name="T82" fmla="*/ 250 w 316"/>
              <a:gd name="T83" fmla="*/ 5 h 8"/>
              <a:gd name="T84" fmla="*/ 256 w 316"/>
              <a:gd name="T85" fmla="*/ 6 h 8"/>
              <a:gd name="T86" fmla="*/ 262 w 316"/>
              <a:gd name="T87" fmla="*/ 7 h 8"/>
              <a:gd name="T88" fmla="*/ 268 w 316"/>
              <a:gd name="T89" fmla="*/ 7 h 8"/>
              <a:gd name="T90" fmla="*/ 274 w 316"/>
              <a:gd name="T91" fmla="*/ 7 h 8"/>
              <a:gd name="T92" fmla="*/ 280 w 316"/>
              <a:gd name="T93" fmla="*/ 8 h 8"/>
              <a:gd name="T94" fmla="*/ 284 w 316"/>
              <a:gd name="T95" fmla="*/ 8 h 8"/>
              <a:gd name="T96" fmla="*/ 290 w 316"/>
              <a:gd name="T97" fmla="*/ 8 h 8"/>
              <a:gd name="T98" fmla="*/ 296 w 316"/>
              <a:gd name="T99" fmla="*/ 7 h 8"/>
              <a:gd name="T100" fmla="*/ 302 w 316"/>
              <a:gd name="T101" fmla="*/ 7 h 8"/>
              <a:gd name="T102" fmla="*/ 308 w 316"/>
              <a:gd name="T103" fmla="*/ 7 h 8"/>
              <a:gd name="T104" fmla="*/ 314 w 316"/>
              <a:gd name="T10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6" h="8">
                <a:moveTo>
                  <a:pt x="2" y="2"/>
                </a:moveTo>
                <a:lnTo>
                  <a:pt x="4" y="2"/>
                </a:lnTo>
                <a:moveTo>
                  <a:pt x="6" y="2"/>
                </a:moveTo>
                <a:lnTo>
                  <a:pt x="8" y="2"/>
                </a:lnTo>
                <a:moveTo>
                  <a:pt x="10" y="2"/>
                </a:moveTo>
                <a:lnTo>
                  <a:pt x="12" y="2"/>
                </a:lnTo>
                <a:moveTo>
                  <a:pt x="14" y="1"/>
                </a:moveTo>
                <a:lnTo>
                  <a:pt x="16" y="1"/>
                </a:lnTo>
                <a:moveTo>
                  <a:pt x="18" y="1"/>
                </a:moveTo>
                <a:lnTo>
                  <a:pt x="20" y="1"/>
                </a:lnTo>
                <a:moveTo>
                  <a:pt x="22" y="1"/>
                </a:moveTo>
                <a:lnTo>
                  <a:pt x="24" y="1"/>
                </a:lnTo>
                <a:moveTo>
                  <a:pt x="26" y="1"/>
                </a:moveTo>
                <a:lnTo>
                  <a:pt x="28" y="1"/>
                </a:lnTo>
                <a:moveTo>
                  <a:pt x="30" y="1"/>
                </a:moveTo>
                <a:lnTo>
                  <a:pt x="32" y="1"/>
                </a:lnTo>
                <a:moveTo>
                  <a:pt x="34" y="1"/>
                </a:moveTo>
                <a:lnTo>
                  <a:pt x="36" y="1"/>
                </a:lnTo>
                <a:moveTo>
                  <a:pt x="38" y="1"/>
                </a:moveTo>
                <a:lnTo>
                  <a:pt x="40" y="1"/>
                </a:lnTo>
                <a:moveTo>
                  <a:pt x="42" y="1"/>
                </a:moveTo>
                <a:lnTo>
                  <a:pt x="44" y="1"/>
                </a:lnTo>
                <a:moveTo>
                  <a:pt x="46" y="1"/>
                </a:moveTo>
                <a:lnTo>
                  <a:pt x="48" y="1"/>
                </a:lnTo>
                <a:moveTo>
                  <a:pt x="50" y="1"/>
                </a:moveTo>
                <a:lnTo>
                  <a:pt x="52" y="1"/>
                </a:lnTo>
                <a:moveTo>
                  <a:pt x="54" y="1"/>
                </a:moveTo>
                <a:lnTo>
                  <a:pt x="56" y="1"/>
                </a:lnTo>
                <a:moveTo>
                  <a:pt x="58" y="1"/>
                </a:moveTo>
                <a:lnTo>
                  <a:pt x="60" y="1"/>
                </a:lnTo>
                <a:moveTo>
                  <a:pt x="62" y="1"/>
                </a:moveTo>
                <a:lnTo>
                  <a:pt x="64" y="1"/>
                </a:lnTo>
                <a:moveTo>
                  <a:pt x="66" y="1"/>
                </a:moveTo>
                <a:lnTo>
                  <a:pt x="68" y="1"/>
                </a:lnTo>
                <a:moveTo>
                  <a:pt x="70" y="1"/>
                </a:moveTo>
                <a:lnTo>
                  <a:pt x="72" y="1"/>
                </a:lnTo>
                <a:moveTo>
                  <a:pt x="74" y="1"/>
                </a:moveTo>
                <a:lnTo>
                  <a:pt x="76" y="1"/>
                </a:lnTo>
                <a:moveTo>
                  <a:pt x="78" y="1"/>
                </a:moveTo>
                <a:lnTo>
                  <a:pt x="80" y="1"/>
                </a:lnTo>
                <a:moveTo>
                  <a:pt x="82" y="1"/>
                </a:moveTo>
                <a:lnTo>
                  <a:pt x="84" y="1"/>
                </a:lnTo>
                <a:moveTo>
                  <a:pt x="86" y="1"/>
                </a:moveTo>
                <a:lnTo>
                  <a:pt x="88" y="1"/>
                </a:lnTo>
                <a:moveTo>
                  <a:pt x="90" y="1"/>
                </a:moveTo>
                <a:lnTo>
                  <a:pt x="92" y="1"/>
                </a:lnTo>
                <a:moveTo>
                  <a:pt x="94" y="1"/>
                </a:moveTo>
                <a:lnTo>
                  <a:pt x="96" y="1"/>
                </a:lnTo>
                <a:moveTo>
                  <a:pt x="98" y="1"/>
                </a:moveTo>
                <a:lnTo>
                  <a:pt x="100" y="1"/>
                </a:lnTo>
                <a:moveTo>
                  <a:pt x="102" y="1"/>
                </a:moveTo>
                <a:lnTo>
                  <a:pt x="104" y="1"/>
                </a:lnTo>
                <a:moveTo>
                  <a:pt x="106" y="1"/>
                </a:moveTo>
                <a:lnTo>
                  <a:pt x="108" y="1"/>
                </a:lnTo>
                <a:moveTo>
                  <a:pt x="110" y="1"/>
                </a:moveTo>
                <a:lnTo>
                  <a:pt x="112" y="1"/>
                </a:lnTo>
                <a:moveTo>
                  <a:pt x="114" y="1"/>
                </a:moveTo>
                <a:lnTo>
                  <a:pt x="116" y="1"/>
                </a:lnTo>
                <a:moveTo>
                  <a:pt x="118" y="1"/>
                </a:moveTo>
                <a:lnTo>
                  <a:pt x="120" y="1"/>
                </a:lnTo>
                <a:moveTo>
                  <a:pt x="122" y="1"/>
                </a:moveTo>
                <a:lnTo>
                  <a:pt x="124" y="1"/>
                </a:lnTo>
                <a:moveTo>
                  <a:pt x="126" y="1"/>
                </a:moveTo>
                <a:lnTo>
                  <a:pt x="128" y="1"/>
                </a:lnTo>
                <a:moveTo>
                  <a:pt x="130" y="1"/>
                </a:moveTo>
                <a:lnTo>
                  <a:pt x="132" y="1"/>
                </a:lnTo>
                <a:moveTo>
                  <a:pt x="134" y="1"/>
                </a:moveTo>
                <a:lnTo>
                  <a:pt x="136" y="1"/>
                </a:lnTo>
                <a:moveTo>
                  <a:pt x="138" y="1"/>
                </a:moveTo>
                <a:lnTo>
                  <a:pt x="140" y="1"/>
                </a:lnTo>
                <a:moveTo>
                  <a:pt x="142" y="1"/>
                </a:moveTo>
                <a:lnTo>
                  <a:pt x="144" y="1"/>
                </a:lnTo>
                <a:moveTo>
                  <a:pt x="146" y="1"/>
                </a:moveTo>
                <a:lnTo>
                  <a:pt x="148" y="1"/>
                </a:lnTo>
                <a:moveTo>
                  <a:pt x="150" y="1"/>
                </a:moveTo>
                <a:lnTo>
                  <a:pt x="152" y="1"/>
                </a:lnTo>
                <a:moveTo>
                  <a:pt x="154" y="1"/>
                </a:moveTo>
                <a:lnTo>
                  <a:pt x="156" y="1"/>
                </a:lnTo>
                <a:moveTo>
                  <a:pt x="158" y="1"/>
                </a:moveTo>
                <a:lnTo>
                  <a:pt x="160" y="1"/>
                </a:lnTo>
                <a:moveTo>
                  <a:pt x="162" y="1"/>
                </a:moveTo>
                <a:lnTo>
                  <a:pt x="164" y="1"/>
                </a:lnTo>
                <a:moveTo>
                  <a:pt x="166" y="1"/>
                </a:moveTo>
                <a:lnTo>
                  <a:pt x="168" y="1"/>
                </a:lnTo>
                <a:moveTo>
                  <a:pt x="170" y="1"/>
                </a:moveTo>
                <a:lnTo>
                  <a:pt x="172" y="1"/>
                </a:lnTo>
                <a:moveTo>
                  <a:pt x="174" y="0"/>
                </a:moveTo>
                <a:lnTo>
                  <a:pt x="176" y="0"/>
                </a:lnTo>
                <a:moveTo>
                  <a:pt x="178" y="0"/>
                </a:moveTo>
                <a:lnTo>
                  <a:pt x="180" y="0"/>
                </a:lnTo>
                <a:moveTo>
                  <a:pt x="182" y="0"/>
                </a:moveTo>
                <a:lnTo>
                  <a:pt x="184" y="0"/>
                </a:lnTo>
                <a:moveTo>
                  <a:pt x="186" y="0"/>
                </a:moveTo>
                <a:lnTo>
                  <a:pt x="188" y="0"/>
                </a:lnTo>
                <a:moveTo>
                  <a:pt x="190" y="0"/>
                </a:moveTo>
                <a:lnTo>
                  <a:pt x="192" y="0"/>
                </a:lnTo>
                <a:moveTo>
                  <a:pt x="194" y="0"/>
                </a:moveTo>
                <a:lnTo>
                  <a:pt x="196" y="0"/>
                </a:lnTo>
                <a:moveTo>
                  <a:pt x="198" y="0"/>
                </a:moveTo>
                <a:lnTo>
                  <a:pt x="200" y="0"/>
                </a:lnTo>
                <a:moveTo>
                  <a:pt x="202" y="0"/>
                </a:moveTo>
                <a:lnTo>
                  <a:pt x="204" y="0"/>
                </a:lnTo>
                <a:moveTo>
                  <a:pt x="206" y="0"/>
                </a:moveTo>
                <a:lnTo>
                  <a:pt x="208" y="0"/>
                </a:lnTo>
                <a:moveTo>
                  <a:pt x="210" y="0"/>
                </a:moveTo>
                <a:lnTo>
                  <a:pt x="212" y="0"/>
                </a:lnTo>
                <a:moveTo>
                  <a:pt x="214" y="0"/>
                </a:moveTo>
                <a:lnTo>
                  <a:pt x="216" y="0"/>
                </a:lnTo>
                <a:moveTo>
                  <a:pt x="218" y="0"/>
                </a:moveTo>
                <a:lnTo>
                  <a:pt x="220" y="0"/>
                </a:lnTo>
                <a:moveTo>
                  <a:pt x="222" y="0"/>
                </a:moveTo>
                <a:lnTo>
                  <a:pt x="224" y="1"/>
                </a:lnTo>
                <a:moveTo>
                  <a:pt x="226" y="1"/>
                </a:moveTo>
                <a:lnTo>
                  <a:pt x="228" y="1"/>
                </a:lnTo>
                <a:moveTo>
                  <a:pt x="230" y="2"/>
                </a:moveTo>
                <a:lnTo>
                  <a:pt x="232" y="2"/>
                </a:lnTo>
                <a:moveTo>
                  <a:pt x="234" y="2"/>
                </a:moveTo>
                <a:lnTo>
                  <a:pt x="236" y="3"/>
                </a:lnTo>
                <a:moveTo>
                  <a:pt x="238" y="3"/>
                </a:moveTo>
                <a:lnTo>
                  <a:pt x="240" y="4"/>
                </a:lnTo>
                <a:moveTo>
                  <a:pt x="242" y="4"/>
                </a:moveTo>
                <a:lnTo>
                  <a:pt x="244" y="4"/>
                </a:lnTo>
                <a:moveTo>
                  <a:pt x="246" y="5"/>
                </a:moveTo>
                <a:lnTo>
                  <a:pt x="248" y="5"/>
                </a:lnTo>
                <a:moveTo>
                  <a:pt x="250" y="5"/>
                </a:moveTo>
                <a:lnTo>
                  <a:pt x="252" y="6"/>
                </a:lnTo>
                <a:moveTo>
                  <a:pt x="254" y="6"/>
                </a:moveTo>
                <a:lnTo>
                  <a:pt x="256" y="6"/>
                </a:lnTo>
                <a:moveTo>
                  <a:pt x="258" y="6"/>
                </a:moveTo>
                <a:lnTo>
                  <a:pt x="260" y="6"/>
                </a:lnTo>
                <a:moveTo>
                  <a:pt x="262" y="7"/>
                </a:moveTo>
                <a:lnTo>
                  <a:pt x="264" y="7"/>
                </a:lnTo>
                <a:moveTo>
                  <a:pt x="266" y="7"/>
                </a:moveTo>
                <a:lnTo>
                  <a:pt x="268" y="7"/>
                </a:lnTo>
                <a:moveTo>
                  <a:pt x="270" y="7"/>
                </a:moveTo>
                <a:lnTo>
                  <a:pt x="272" y="7"/>
                </a:lnTo>
                <a:moveTo>
                  <a:pt x="274" y="7"/>
                </a:moveTo>
                <a:lnTo>
                  <a:pt x="276" y="7"/>
                </a:lnTo>
                <a:moveTo>
                  <a:pt x="278" y="8"/>
                </a:moveTo>
                <a:lnTo>
                  <a:pt x="280" y="8"/>
                </a:lnTo>
                <a:moveTo>
                  <a:pt x="282" y="8"/>
                </a:moveTo>
                <a:lnTo>
                  <a:pt x="284" y="8"/>
                </a:lnTo>
                <a:lnTo>
                  <a:pt x="284" y="8"/>
                </a:lnTo>
                <a:moveTo>
                  <a:pt x="286" y="8"/>
                </a:moveTo>
                <a:lnTo>
                  <a:pt x="288" y="8"/>
                </a:lnTo>
                <a:moveTo>
                  <a:pt x="290" y="8"/>
                </a:moveTo>
                <a:lnTo>
                  <a:pt x="292" y="8"/>
                </a:lnTo>
                <a:moveTo>
                  <a:pt x="294" y="7"/>
                </a:moveTo>
                <a:lnTo>
                  <a:pt x="296" y="7"/>
                </a:lnTo>
                <a:moveTo>
                  <a:pt x="298" y="7"/>
                </a:moveTo>
                <a:lnTo>
                  <a:pt x="300" y="7"/>
                </a:lnTo>
                <a:moveTo>
                  <a:pt x="302" y="7"/>
                </a:moveTo>
                <a:lnTo>
                  <a:pt x="304" y="7"/>
                </a:lnTo>
                <a:moveTo>
                  <a:pt x="306" y="7"/>
                </a:moveTo>
                <a:lnTo>
                  <a:pt x="308" y="7"/>
                </a:lnTo>
                <a:moveTo>
                  <a:pt x="310" y="6"/>
                </a:moveTo>
                <a:lnTo>
                  <a:pt x="312" y="6"/>
                </a:lnTo>
                <a:moveTo>
                  <a:pt x="314" y="6"/>
                </a:moveTo>
              </a:path>
            </a:pathLst>
          </a:custGeom>
          <a:noFill/>
          <a:ln w="11113" cap="flat">
            <a:solidFill>
              <a:srgbClr val="377EB8"/>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0" name="Freeform 7"/>
          <p:cNvSpPr>
            <a:spLocks noEditPoints="1"/>
          </p:cNvSpPr>
          <p:nvPr/>
        </p:nvSpPr>
        <p:spPr bwMode="auto">
          <a:xfrm>
            <a:off x="1277491" y="1686346"/>
            <a:ext cx="3487738" cy="44450"/>
          </a:xfrm>
          <a:custGeom>
            <a:avLst/>
            <a:gdLst>
              <a:gd name="T0" fmla="*/ 2 w 314"/>
              <a:gd name="T1" fmla="*/ 4 h 4"/>
              <a:gd name="T2" fmla="*/ 8 w 314"/>
              <a:gd name="T3" fmla="*/ 3 h 4"/>
              <a:gd name="T4" fmla="*/ 14 w 314"/>
              <a:gd name="T5" fmla="*/ 3 h 4"/>
              <a:gd name="T6" fmla="*/ 20 w 314"/>
              <a:gd name="T7" fmla="*/ 2 h 4"/>
              <a:gd name="T8" fmla="*/ 26 w 314"/>
              <a:gd name="T9" fmla="*/ 2 h 4"/>
              <a:gd name="T10" fmla="*/ 30 w 314"/>
              <a:gd name="T11" fmla="*/ 2 h 4"/>
              <a:gd name="T12" fmla="*/ 36 w 314"/>
              <a:gd name="T13" fmla="*/ 2 h 4"/>
              <a:gd name="T14" fmla="*/ 42 w 314"/>
              <a:gd name="T15" fmla="*/ 2 h 4"/>
              <a:gd name="T16" fmla="*/ 48 w 314"/>
              <a:gd name="T17" fmla="*/ 3 h 4"/>
              <a:gd name="T18" fmla="*/ 54 w 314"/>
              <a:gd name="T19" fmla="*/ 3 h 4"/>
              <a:gd name="T20" fmla="*/ 59 w 314"/>
              <a:gd name="T21" fmla="*/ 3 h 4"/>
              <a:gd name="T22" fmla="*/ 62 w 314"/>
              <a:gd name="T23" fmla="*/ 3 h 4"/>
              <a:gd name="T24" fmla="*/ 68 w 314"/>
              <a:gd name="T25" fmla="*/ 3 h 4"/>
              <a:gd name="T26" fmla="*/ 74 w 314"/>
              <a:gd name="T27" fmla="*/ 3 h 4"/>
              <a:gd name="T28" fmla="*/ 80 w 314"/>
              <a:gd name="T29" fmla="*/ 3 h 4"/>
              <a:gd name="T30" fmla="*/ 86 w 314"/>
              <a:gd name="T31" fmla="*/ 3 h 4"/>
              <a:gd name="T32" fmla="*/ 92 w 314"/>
              <a:gd name="T33" fmla="*/ 3 h 4"/>
              <a:gd name="T34" fmla="*/ 98 w 314"/>
              <a:gd name="T35" fmla="*/ 3 h 4"/>
              <a:gd name="T36" fmla="*/ 104 w 314"/>
              <a:gd name="T37" fmla="*/ 3 h 4"/>
              <a:gd name="T38" fmla="*/ 110 w 314"/>
              <a:gd name="T39" fmla="*/ 2 h 4"/>
              <a:gd name="T40" fmla="*/ 116 w 314"/>
              <a:gd name="T41" fmla="*/ 2 h 4"/>
              <a:gd name="T42" fmla="*/ 122 w 314"/>
              <a:gd name="T43" fmla="*/ 2 h 4"/>
              <a:gd name="T44" fmla="*/ 126 w 314"/>
              <a:gd name="T45" fmla="*/ 2 h 4"/>
              <a:gd name="T46" fmla="*/ 132 w 314"/>
              <a:gd name="T47" fmla="*/ 2 h 4"/>
              <a:gd name="T48" fmla="*/ 138 w 314"/>
              <a:gd name="T49" fmla="*/ 2 h 4"/>
              <a:gd name="T50" fmla="*/ 144 w 314"/>
              <a:gd name="T51" fmla="*/ 3 h 4"/>
              <a:gd name="T52" fmla="*/ 150 w 314"/>
              <a:gd name="T53" fmla="*/ 3 h 4"/>
              <a:gd name="T54" fmla="*/ 155 w 314"/>
              <a:gd name="T55" fmla="*/ 3 h 4"/>
              <a:gd name="T56" fmla="*/ 158 w 314"/>
              <a:gd name="T57" fmla="*/ 3 h 4"/>
              <a:gd name="T58" fmla="*/ 164 w 314"/>
              <a:gd name="T59" fmla="*/ 3 h 4"/>
              <a:gd name="T60" fmla="*/ 170 w 314"/>
              <a:gd name="T61" fmla="*/ 3 h 4"/>
              <a:gd name="T62" fmla="*/ 176 w 314"/>
              <a:gd name="T63" fmla="*/ 2 h 4"/>
              <a:gd name="T64" fmla="*/ 182 w 314"/>
              <a:gd name="T65" fmla="*/ 2 h 4"/>
              <a:gd name="T66" fmla="*/ 188 w 314"/>
              <a:gd name="T67" fmla="*/ 2 h 4"/>
              <a:gd name="T68" fmla="*/ 194 w 314"/>
              <a:gd name="T69" fmla="*/ 2 h 4"/>
              <a:gd name="T70" fmla="*/ 200 w 314"/>
              <a:gd name="T71" fmla="*/ 2 h 4"/>
              <a:gd name="T72" fmla="*/ 206 w 314"/>
              <a:gd name="T73" fmla="*/ 1 h 4"/>
              <a:gd name="T74" fmla="*/ 212 w 314"/>
              <a:gd name="T75" fmla="*/ 1 h 4"/>
              <a:gd name="T76" fmla="*/ 218 w 314"/>
              <a:gd name="T77" fmla="*/ 1 h 4"/>
              <a:gd name="T78" fmla="*/ 222 w 314"/>
              <a:gd name="T79" fmla="*/ 1 h 4"/>
              <a:gd name="T80" fmla="*/ 228 w 314"/>
              <a:gd name="T81" fmla="*/ 1 h 4"/>
              <a:gd name="T82" fmla="*/ 234 w 314"/>
              <a:gd name="T83" fmla="*/ 1 h 4"/>
              <a:gd name="T84" fmla="*/ 240 w 314"/>
              <a:gd name="T85" fmla="*/ 1 h 4"/>
              <a:gd name="T86" fmla="*/ 246 w 314"/>
              <a:gd name="T87" fmla="*/ 1 h 4"/>
              <a:gd name="T88" fmla="*/ 251 w 314"/>
              <a:gd name="T89" fmla="*/ 1 h 4"/>
              <a:gd name="T90" fmla="*/ 254 w 314"/>
              <a:gd name="T91" fmla="*/ 1 h 4"/>
              <a:gd name="T92" fmla="*/ 260 w 314"/>
              <a:gd name="T93" fmla="*/ 1 h 4"/>
              <a:gd name="T94" fmla="*/ 266 w 314"/>
              <a:gd name="T95" fmla="*/ 1 h 4"/>
              <a:gd name="T96" fmla="*/ 272 w 314"/>
              <a:gd name="T97" fmla="*/ 1 h 4"/>
              <a:gd name="T98" fmla="*/ 278 w 314"/>
              <a:gd name="T99" fmla="*/ 1 h 4"/>
              <a:gd name="T100" fmla="*/ 282 w 314"/>
              <a:gd name="T101" fmla="*/ 1 h 4"/>
              <a:gd name="T102" fmla="*/ 288 w 314"/>
              <a:gd name="T103" fmla="*/ 1 h 4"/>
              <a:gd name="T104" fmla="*/ 294 w 314"/>
              <a:gd name="T105" fmla="*/ 1 h 4"/>
              <a:gd name="T106" fmla="*/ 300 w 314"/>
              <a:gd name="T107" fmla="*/ 0 h 4"/>
              <a:gd name="T108" fmla="*/ 306 w 314"/>
              <a:gd name="T109" fmla="*/ 0 h 4"/>
              <a:gd name="T110" fmla="*/ 312 w 314"/>
              <a:gd name="T11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4" h="4">
                <a:moveTo>
                  <a:pt x="2" y="4"/>
                </a:moveTo>
                <a:lnTo>
                  <a:pt x="6" y="3"/>
                </a:lnTo>
                <a:moveTo>
                  <a:pt x="8" y="3"/>
                </a:moveTo>
                <a:lnTo>
                  <a:pt x="12" y="3"/>
                </a:lnTo>
                <a:moveTo>
                  <a:pt x="14" y="3"/>
                </a:moveTo>
                <a:lnTo>
                  <a:pt x="18" y="3"/>
                </a:lnTo>
                <a:moveTo>
                  <a:pt x="20" y="2"/>
                </a:moveTo>
                <a:lnTo>
                  <a:pt x="24" y="2"/>
                </a:lnTo>
                <a:moveTo>
                  <a:pt x="26" y="2"/>
                </a:moveTo>
                <a:lnTo>
                  <a:pt x="27" y="2"/>
                </a:lnTo>
                <a:lnTo>
                  <a:pt x="30" y="2"/>
                </a:lnTo>
                <a:moveTo>
                  <a:pt x="32" y="2"/>
                </a:moveTo>
                <a:lnTo>
                  <a:pt x="36" y="2"/>
                </a:lnTo>
                <a:moveTo>
                  <a:pt x="38" y="2"/>
                </a:moveTo>
                <a:lnTo>
                  <a:pt x="42" y="2"/>
                </a:lnTo>
                <a:moveTo>
                  <a:pt x="44" y="3"/>
                </a:moveTo>
                <a:lnTo>
                  <a:pt x="48" y="3"/>
                </a:lnTo>
                <a:moveTo>
                  <a:pt x="50" y="3"/>
                </a:moveTo>
                <a:lnTo>
                  <a:pt x="54" y="3"/>
                </a:lnTo>
                <a:moveTo>
                  <a:pt x="56" y="3"/>
                </a:moveTo>
                <a:lnTo>
                  <a:pt x="59" y="3"/>
                </a:lnTo>
                <a:lnTo>
                  <a:pt x="60" y="3"/>
                </a:lnTo>
                <a:moveTo>
                  <a:pt x="62" y="3"/>
                </a:moveTo>
                <a:lnTo>
                  <a:pt x="66" y="3"/>
                </a:lnTo>
                <a:moveTo>
                  <a:pt x="68" y="3"/>
                </a:moveTo>
                <a:lnTo>
                  <a:pt x="72" y="3"/>
                </a:lnTo>
                <a:moveTo>
                  <a:pt x="74" y="3"/>
                </a:moveTo>
                <a:lnTo>
                  <a:pt x="78" y="3"/>
                </a:lnTo>
                <a:moveTo>
                  <a:pt x="80" y="3"/>
                </a:moveTo>
                <a:lnTo>
                  <a:pt x="84" y="3"/>
                </a:lnTo>
                <a:moveTo>
                  <a:pt x="86" y="3"/>
                </a:moveTo>
                <a:lnTo>
                  <a:pt x="90" y="3"/>
                </a:lnTo>
                <a:moveTo>
                  <a:pt x="92" y="3"/>
                </a:moveTo>
                <a:lnTo>
                  <a:pt x="96" y="3"/>
                </a:lnTo>
                <a:moveTo>
                  <a:pt x="98" y="3"/>
                </a:moveTo>
                <a:lnTo>
                  <a:pt x="102" y="3"/>
                </a:lnTo>
                <a:moveTo>
                  <a:pt x="104" y="3"/>
                </a:moveTo>
                <a:lnTo>
                  <a:pt x="108" y="2"/>
                </a:lnTo>
                <a:moveTo>
                  <a:pt x="110" y="2"/>
                </a:moveTo>
                <a:lnTo>
                  <a:pt x="114" y="2"/>
                </a:lnTo>
                <a:moveTo>
                  <a:pt x="116" y="2"/>
                </a:moveTo>
                <a:lnTo>
                  <a:pt x="120" y="2"/>
                </a:lnTo>
                <a:moveTo>
                  <a:pt x="122" y="2"/>
                </a:moveTo>
                <a:lnTo>
                  <a:pt x="123" y="2"/>
                </a:lnTo>
                <a:lnTo>
                  <a:pt x="126" y="2"/>
                </a:lnTo>
                <a:moveTo>
                  <a:pt x="128" y="2"/>
                </a:moveTo>
                <a:lnTo>
                  <a:pt x="132" y="2"/>
                </a:lnTo>
                <a:moveTo>
                  <a:pt x="134" y="2"/>
                </a:moveTo>
                <a:lnTo>
                  <a:pt x="138" y="2"/>
                </a:lnTo>
                <a:moveTo>
                  <a:pt x="140" y="3"/>
                </a:moveTo>
                <a:lnTo>
                  <a:pt x="144" y="3"/>
                </a:lnTo>
                <a:moveTo>
                  <a:pt x="146" y="3"/>
                </a:moveTo>
                <a:lnTo>
                  <a:pt x="150" y="3"/>
                </a:lnTo>
                <a:moveTo>
                  <a:pt x="152" y="3"/>
                </a:moveTo>
                <a:lnTo>
                  <a:pt x="155" y="3"/>
                </a:lnTo>
                <a:lnTo>
                  <a:pt x="156" y="3"/>
                </a:lnTo>
                <a:moveTo>
                  <a:pt x="158" y="3"/>
                </a:moveTo>
                <a:lnTo>
                  <a:pt x="162" y="3"/>
                </a:lnTo>
                <a:moveTo>
                  <a:pt x="164" y="3"/>
                </a:moveTo>
                <a:lnTo>
                  <a:pt x="168" y="3"/>
                </a:lnTo>
                <a:moveTo>
                  <a:pt x="170" y="3"/>
                </a:moveTo>
                <a:lnTo>
                  <a:pt x="174" y="2"/>
                </a:lnTo>
                <a:moveTo>
                  <a:pt x="176" y="2"/>
                </a:moveTo>
                <a:lnTo>
                  <a:pt x="180" y="2"/>
                </a:lnTo>
                <a:moveTo>
                  <a:pt x="182" y="2"/>
                </a:moveTo>
                <a:lnTo>
                  <a:pt x="186" y="2"/>
                </a:lnTo>
                <a:moveTo>
                  <a:pt x="188" y="2"/>
                </a:moveTo>
                <a:lnTo>
                  <a:pt x="192" y="2"/>
                </a:lnTo>
                <a:moveTo>
                  <a:pt x="194" y="2"/>
                </a:moveTo>
                <a:lnTo>
                  <a:pt x="198" y="2"/>
                </a:lnTo>
                <a:moveTo>
                  <a:pt x="200" y="2"/>
                </a:moveTo>
                <a:lnTo>
                  <a:pt x="204" y="1"/>
                </a:lnTo>
                <a:moveTo>
                  <a:pt x="206" y="1"/>
                </a:moveTo>
                <a:lnTo>
                  <a:pt x="210" y="1"/>
                </a:lnTo>
                <a:moveTo>
                  <a:pt x="212" y="1"/>
                </a:moveTo>
                <a:lnTo>
                  <a:pt x="216" y="1"/>
                </a:lnTo>
                <a:moveTo>
                  <a:pt x="218" y="1"/>
                </a:moveTo>
                <a:lnTo>
                  <a:pt x="219" y="1"/>
                </a:lnTo>
                <a:lnTo>
                  <a:pt x="222" y="1"/>
                </a:lnTo>
                <a:moveTo>
                  <a:pt x="224" y="1"/>
                </a:moveTo>
                <a:lnTo>
                  <a:pt x="228" y="1"/>
                </a:lnTo>
                <a:moveTo>
                  <a:pt x="230" y="1"/>
                </a:moveTo>
                <a:lnTo>
                  <a:pt x="234" y="1"/>
                </a:lnTo>
                <a:moveTo>
                  <a:pt x="236" y="1"/>
                </a:moveTo>
                <a:lnTo>
                  <a:pt x="240" y="1"/>
                </a:lnTo>
                <a:moveTo>
                  <a:pt x="242" y="1"/>
                </a:moveTo>
                <a:lnTo>
                  <a:pt x="246" y="1"/>
                </a:lnTo>
                <a:moveTo>
                  <a:pt x="248" y="1"/>
                </a:moveTo>
                <a:lnTo>
                  <a:pt x="251" y="1"/>
                </a:lnTo>
                <a:lnTo>
                  <a:pt x="252" y="1"/>
                </a:lnTo>
                <a:moveTo>
                  <a:pt x="254" y="1"/>
                </a:moveTo>
                <a:lnTo>
                  <a:pt x="258" y="1"/>
                </a:lnTo>
                <a:moveTo>
                  <a:pt x="260" y="1"/>
                </a:moveTo>
                <a:lnTo>
                  <a:pt x="264" y="1"/>
                </a:lnTo>
                <a:moveTo>
                  <a:pt x="266" y="1"/>
                </a:moveTo>
                <a:lnTo>
                  <a:pt x="270" y="1"/>
                </a:lnTo>
                <a:moveTo>
                  <a:pt x="272" y="1"/>
                </a:moveTo>
                <a:lnTo>
                  <a:pt x="276" y="1"/>
                </a:lnTo>
                <a:moveTo>
                  <a:pt x="278" y="1"/>
                </a:moveTo>
                <a:lnTo>
                  <a:pt x="282" y="1"/>
                </a:lnTo>
                <a:lnTo>
                  <a:pt x="282" y="1"/>
                </a:lnTo>
                <a:moveTo>
                  <a:pt x="284" y="1"/>
                </a:moveTo>
                <a:lnTo>
                  <a:pt x="288" y="1"/>
                </a:lnTo>
                <a:moveTo>
                  <a:pt x="290" y="1"/>
                </a:moveTo>
                <a:lnTo>
                  <a:pt x="294" y="1"/>
                </a:lnTo>
                <a:moveTo>
                  <a:pt x="296" y="1"/>
                </a:moveTo>
                <a:lnTo>
                  <a:pt x="300" y="0"/>
                </a:lnTo>
                <a:moveTo>
                  <a:pt x="302" y="0"/>
                </a:moveTo>
                <a:lnTo>
                  <a:pt x="306" y="0"/>
                </a:lnTo>
                <a:moveTo>
                  <a:pt x="308" y="0"/>
                </a:moveTo>
                <a:lnTo>
                  <a:pt x="312" y="0"/>
                </a:lnTo>
              </a:path>
            </a:pathLst>
          </a:custGeom>
          <a:noFill/>
          <a:ln w="11113" cap="flat">
            <a:solidFill>
              <a:srgbClr val="4DAF4A"/>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1" name="Freeform 8"/>
          <p:cNvSpPr>
            <a:spLocks noEditPoints="1"/>
          </p:cNvSpPr>
          <p:nvPr/>
        </p:nvSpPr>
        <p:spPr bwMode="auto">
          <a:xfrm>
            <a:off x="1277491" y="1864146"/>
            <a:ext cx="3487738" cy="55563"/>
          </a:xfrm>
          <a:custGeom>
            <a:avLst/>
            <a:gdLst>
              <a:gd name="T0" fmla="*/ 4 w 314"/>
              <a:gd name="T1" fmla="*/ 4 h 5"/>
              <a:gd name="T2" fmla="*/ 12 w 314"/>
              <a:gd name="T3" fmla="*/ 4 h 5"/>
              <a:gd name="T4" fmla="*/ 20 w 314"/>
              <a:gd name="T5" fmla="*/ 3 h 5"/>
              <a:gd name="T6" fmla="*/ 28 w 314"/>
              <a:gd name="T7" fmla="*/ 3 h 5"/>
              <a:gd name="T8" fmla="*/ 36 w 314"/>
              <a:gd name="T9" fmla="*/ 3 h 5"/>
              <a:gd name="T10" fmla="*/ 44 w 314"/>
              <a:gd name="T11" fmla="*/ 4 h 5"/>
              <a:gd name="T12" fmla="*/ 52 w 314"/>
              <a:gd name="T13" fmla="*/ 4 h 5"/>
              <a:gd name="T14" fmla="*/ 60 w 314"/>
              <a:gd name="T15" fmla="*/ 4 h 5"/>
              <a:gd name="T16" fmla="*/ 68 w 314"/>
              <a:gd name="T17" fmla="*/ 4 h 5"/>
              <a:gd name="T18" fmla="*/ 76 w 314"/>
              <a:gd name="T19" fmla="*/ 3 h 5"/>
              <a:gd name="T20" fmla="*/ 84 w 314"/>
              <a:gd name="T21" fmla="*/ 3 h 5"/>
              <a:gd name="T22" fmla="*/ 92 w 314"/>
              <a:gd name="T23" fmla="*/ 3 h 5"/>
              <a:gd name="T24" fmla="*/ 100 w 314"/>
              <a:gd name="T25" fmla="*/ 3 h 5"/>
              <a:gd name="T26" fmla="*/ 108 w 314"/>
              <a:gd name="T27" fmla="*/ 3 h 5"/>
              <a:gd name="T28" fmla="*/ 116 w 314"/>
              <a:gd name="T29" fmla="*/ 3 h 5"/>
              <a:gd name="T30" fmla="*/ 124 w 314"/>
              <a:gd name="T31" fmla="*/ 3 h 5"/>
              <a:gd name="T32" fmla="*/ 132 w 314"/>
              <a:gd name="T33" fmla="*/ 3 h 5"/>
              <a:gd name="T34" fmla="*/ 140 w 314"/>
              <a:gd name="T35" fmla="*/ 3 h 5"/>
              <a:gd name="T36" fmla="*/ 148 w 314"/>
              <a:gd name="T37" fmla="*/ 3 h 5"/>
              <a:gd name="T38" fmla="*/ 156 w 314"/>
              <a:gd name="T39" fmla="*/ 3 h 5"/>
              <a:gd name="T40" fmla="*/ 164 w 314"/>
              <a:gd name="T41" fmla="*/ 3 h 5"/>
              <a:gd name="T42" fmla="*/ 172 w 314"/>
              <a:gd name="T43" fmla="*/ 4 h 5"/>
              <a:gd name="T44" fmla="*/ 180 w 314"/>
              <a:gd name="T45" fmla="*/ 4 h 5"/>
              <a:gd name="T46" fmla="*/ 188 w 314"/>
              <a:gd name="T47" fmla="*/ 4 h 5"/>
              <a:gd name="T48" fmla="*/ 196 w 314"/>
              <a:gd name="T49" fmla="*/ 3 h 5"/>
              <a:gd name="T50" fmla="*/ 204 w 314"/>
              <a:gd name="T51" fmla="*/ 2 h 5"/>
              <a:gd name="T52" fmla="*/ 212 w 314"/>
              <a:gd name="T53" fmla="*/ 1 h 5"/>
              <a:gd name="T54" fmla="*/ 220 w 314"/>
              <a:gd name="T55" fmla="*/ 0 h 5"/>
              <a:gd name="T56" fmla="*/ 228 w 314"/>
              <a:gd name="T57" fmla="*/ 1 h 5"/>
              <a:gd name="T58" fmla="*/ 236 w 314"/>
              <a:gd name="T59" fmla="*/ 2 h 5"/>
              <a:gd name="T60" fmla="*/ 244 w 314"/>
              <a:gd name="T61" fmla="*/ 2 h 5"/>
              <a:gd name="T62" fmla="*/ 252 w 314"/>
              <a:gd name="T63" fmla="*/ 3 h 5"/>
              <a:gd name="T64" fmla="*/ 260 w 314"/>
              <a:gd name="T65" fmla="*/ 3 h 5"/>
              <a:gd name="T66" fmla="*/ 268 w 314"/>
              <a:gd name="T67" fmla="*/ 2 h 5"/>
              <a:gd name="T68" fmla="*/ 276 w 314"/>
              <a:gd name="T69" fmla="*/ 2 h 5"/>
              <a:gd name="T70" fmla="*/ 284 w 314"/>
              <a:gd name="T71" fmla="*/ 2 h 5"/>
              <a:gd name="T72" fmla="*/ 292 w 314"/>
              <a:gd name="T73" fmla="*/ 1 h 5"/>
              <a:gd name="T74" fmla="*/ 300 w 314"/>
              <a:gd name="T75" fmla="*/ 1 h 5"/>
              <a:gd name="T76" fmla="*/ 308 w 314"/>
              <a:gd name="T7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4" h="5">
                <a:moveTo>
                  <a:pt x="4" y="4"/>
                </a:moveTo>
                <a:lnTo>
                  <a:pt x="8" y="4"/>
                </a:lnTo>
                <a:moveTo>
                  <a:pt x="12" y="4"/>
                </a:moveTo>
                <a:lnTo>
                  <a:pt x="16" y="4"/>
                </a:lnTo>
                <a:moveTo>
                  <a:pt x="20" y="3"/>
                </a:moveTo>
                <a:lnTo>
                  <a:pt x="24" y="3"/>
                </a:lnTo>
                <a:moveTo>
                  <a:pt x="28" y="3"/>
                </a:moveTo>
                <a:lnTo>
                  <a:pt x="32" y="3"/>
                </a:lnTo>
                <a:moveTo>
                  <a:pt x="36" y="3"/>
                </a:moveTo>
                <a:lnTo>
                  <a:pt x="40" y="3"/>
                </a:lnTo>
                <a:moveTo>
                  <a:pt x="44" y="4"/>
                </a:moveTo>
                <a:lnTo>
                  <a:pt x="48" y="4"/>
                </a:lnTo>
                <a:moveTo>
                  <a:pt x="52" y="4"/>
                </a:moveTo>
                <a:lnTo>
                  <a:pt x="56" y="4"/>
                </a:lnTo>
                <a:moveTo>
                  <a:pt x="60" y="4"/>
                </a:moveTo>
                <a:lnTo>
                  <a:pt x="64" y="4"/>
                </a:lnTo>
                <a:moveTo>
                  <a:pt x="68" y="4"/>
                </a:moveTo>
                <a:lnTo>
                  <a:pt x="72" y="4"/>
                </a:lnTo>
                <a:moveTo>
                  <a:pt x="76" y="3"/>
                </a:moveTo>
                <a:lnTo>
                  <a:pt x="80" y="3"/>
                </a:lnTo>
                <a:moveTo>
                  <a:pt x="84" y="3"/>
                </a:moveTo>
                <a:lnTo>
                  <a:pt x="88" y="3"/>
                </a:lnTo>
                <a:moveTo>
                  <a:pt x="92" y="3"/>
                </a:moveTo>
                <a:lnTo>
                  <a:pt x="96" y="3"/>
                </a:lnTo>
                <a:moveTo>
                  <a:pt x="100" y="3"/>
                </a:moveTo>
                <a:lnTo>
                  <a:pt x="104" y="3"/>
                </a:lnTo>
                <a:moveTo>
                  <a:pt x="108" y="3"/>
                </a:moveTo>
                <a:lnTo>
                  <a:pt x="112" y="3"/>
                </a:lnTo>
                <a:moveTo>
                  <a:pt x="116" y="3"/>
                </a:moveTo>
                <a:lnTo>
                  <a:pt x="120" y="3"/>
                </a:lnTo>
                <a:moveTo>
                  <a:pt x="124" y="3"/>
                </a:moveTo>
                <a:lnTo>
                  <a:pt x="128" y="3"/>
                </a:lnTo>
                <a:moveTo>
                  <a:pt x="132" y="3"/>
                </a:moveTo>
                <a:lnTo>
                  <a:pt x="136" y="3"/>
                </a:lnTo>
                <a:moveTo>
                  <a:pt x="140" y="3"/>
                </a:moveTo>
                <a:lnTo>
                  <a:pt x="144" y="3"/>
                </a:lnTo>
                <a:moveTo>
                  <a:pt x="148" y="3"/>
                </a:moveTo>
                <a:lnTo>
                  <a:pt x="152" y="3"/>
                </a:lnTo>
                <a:moveTo>
                  <a:pt x="156" y="3"/>
                </a:moveTo>
                <a:lnTo>
                  <a:pt x="160" y="3"/>
                </a:lnTo>
                <a:moveTo>
                  <a:pt x="164" y="3"/>
                </a:moveTo>
                <a:lnTo>
                  <a:pt x="168" y="3"/>
                </a:lnTo>
                <a:moveTo>
                  <a:pt x="172" y="4"/>
                </a:moveTo>
                <a:lnTo>
                  <a:pt x="176" y="4"/>
                </a:lnTo>
                <a:moveTo>
                  <a:pt x="180" y="4"/>
                </a:moveTo>
                <a:lnTo>
                  <a:pt x="184" y="4"/>
                </a:lnTo>
                <a:moveTo>
                  <a:pt x="188" y="4"/>
                </a:moveTo>
                <a:lnTo>
                  <a:pt x="192" y="3"/>
                </a:lnTo>
                <a:moveTo>
                  <a:pt x="196" y="3"/>
                </a:moveTo>
                <a:lnTo>
                  <a:pt x="200" y="2"/>
                </a:lnTo>
                <a:moveTo>
                  <a:pt x="204" y="2"/>
                </a:moveTo>
                <a:lnTo>
                  <a:pt x="208" y="1"/>
                </a:lnTo>
                <a:moveTo>
                  <a:pt x="212" y="1"/>
                </a:moveTo>
                <a:lnTo>
                  <a:pt x="216" y="0"/>
                </a:lnTo>
                <a:moveTo>
                  <a:pt x="220" y="0"/>
                </a:moveTo>
                <a:lnTo>
                  <a:pt x="224" y="0"/>
                </a:lnTo>
                <a:moveTo>
                  <a:pt x="228" y="1"/>
                </a:moveTo>
                <a:lnTo>
                  <a:pt x="232" y="1"/>
                </a:lnTo>
                <a:moveTo>
                  <a:pt x="236" y="2"/>
                </a:moveTo>
                <a:lnTo>
                  <a:pt x="240" y="2"/>
                </a:lnTo>
                <a:moveTo>
                  <a:pt x="244" y="2"/>
                </a:moveTo>
                <a:lnTo>
                  <a:pt x="248" y="3"/>
                </a:lnTo>
                <a:moveTo>
                  <a:pt x="252" y="3"/>
                </a:moveTo>
                <a:lnTo>
                  <a:pt x="256" y="3"/>
                </a:lnTo>
                <a:moveTo>
                  <a:pt x="260" y="3"/>
                </a:moveTo>
                <a:lnTo>
                  <a:pt x="264" y="3"/>
                </a:lnTo>
                <a:moveTo>
                  <a:pt x="268" y="2"/>
                </a:moveTo>
                <a:lnTo>
                  <a:pt x="272" y="2"/>
                </a:lnTo>
                <a:moveTo>
                  <a:pt x="276" y="2"/>
                </a:moveTo>
                <a:lnTo>
                  <a:pt x="280" y="2"/>
                </a:lnTo>
                <a:moveTo>
                  <a:pt x="284" y="2"/>
                </a:moveTo>
                <a:lnTo>
                  <a:pt x="288" y="2"/>
                </a:lnTo>
                <a:moveTo>
                  <a:pt x="292" y="1"/>
                </a:moveTo>
                <a:lnTo>
                  <a:pt x="296" y="1"/>
                </a:lnTo>
                <a:moveTo>
                  <a:pt x="300" y="1"/>
                </a:moveTo>
                <a:lnTo>
                  <a:pt x="304" y="1"/>
                </a:lnTo>
                <a:moveTo>
                  <a:pt x="308" y="0"/>
                </a:moveTo>
                <a:lnTo>
                  <a:pt x="312" y="0"/>
                </a:lnTo>
              </a:path>
            </a:pathLst>
          </a:custGeom>
          <a:noFill/>
          <a:ln w="11113" cap="flat">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2" name="Rectangle 9"/>
          <p:cNvSpPr>
            <a:spLocks noChangeArrowheads="1"/>
          </p:cNvSpPr>
          <p:nvPr/>
        </p:nvSpPr>
        <p:spPr bwMode="auto">
          <a:xfrm>
            <a:off x="1221929" y="2053059"/>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3" name="Rectangle 10"/>
          <p:cNvSpPr>
            <a:spLocks noChangeArrowheads="1"/>
          </p:cNvSpPr>
          <p:nvPr/>
        </p:nvSpPr>
        <p:spPr bwMode="auto">
          <a:xfrm>
            <a:off x="1221929" y="2097509"/>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4" name="Rectangle 11"/>
          <p:cNvSpPr>
            <a:spLocks noChangeArrowheads="1"/>
          </p:cNvSpPr>
          <p:nvPr/>
        </p:nvSpPr>
        <p:spPr bwMode="auto">
          <a:xfrm>
            <a:off x="1210816" y="20641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Rectangle 12"/>
          <p:cNvSpPr>
            <a:spLocks noChangeArrowheads="1"/>
          </p:cNvSpPr>
          <p:nvPr/>
        </p:nvSpPr>
        <p:spPr bwMode="auto">
          <a:xfrm>
            <a:off x="1210816" y="2086396"/>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6" name="Rectangle 13"/>
          <p:cNvSpPr>
            <a:spLocks noChangeArrowheads="1"/>
          </p:cNvSpPr>
          <p:nvPr/>
        </p:nvSpPr>
        <p:spPr bwMode="auto">
          <a:xfrm>
            <a:off x="1210816" y="20752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7" name="Rectangle 14"/>
          <p:cNvSpPr>
            <a:spLocks noChangeArrowheads="1"/>
          </p:cNvSpPr>
          <p:nvPr/>
        </p:nvSpPr>
        <p:spPr bwMode="auto">
          <a:xfrm>
            <a:off x="1210816" y="20752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8" name="Oval 15"/>
          <p:cNvSpPr>
            <a:spLocks noChangeArrowheads="1"/>
          </p:cNvSpPr>
          <p:nvPr/>
        </p:nvSpPr>
        <p:spPr bwMode="auto">
          <a:xfrm>
            <a:off x="1210816" y="2053059"/>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9" name="Rectangle 16"/>
          <p:cNvSpPr>
            <a:spLocks noChangeArrowheads="1"/>
          </p:cNvSpPr>
          <p:nvPr/>
        </p:nvSpPr>
        <p:spPr bwMode="auto">
          <a:xfrm>
            <a:off x="1566416" y="204194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Rectangle 17"/>
          <p:cNvSpPr>
            <a:spLocks noChangeArrowheads="1"/>
          </p:cNvSpPr>
          <p:nvPr/>
        </p:nvSpPr>
        <p:spPr bwMode="auto">
          <a:xfrm>
            <a:off x="1566416" y="208639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1" name="Rectangle 18"/>
          <p:cNvSpPr>
            <a:spLocks noChangeArrowheads="1"/>
          </p:cNvSpPr>
          <p:nvPr/>
        </p:nvSpPr>
        <p:spPr bwMode="auto">
          <a:xfrm>
            <a:off x="1555304" y="205305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2" name="Rectangle 19"/>
          <p:cNvSpPr>
            <a:spLocks noChangeArrowheads="1"/>
          </p:cNvSpPr>
          <p:nvPr/>
        </p:nvSpPr>
        <p:spPr bwMode="auto">
          <a:xfrm>
            <a:off x="1555304" y="20752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3" name="Rectangle 20"/>
          <p:cNvSpPr>
            <a:spLocks noChangeArrowheads="1"/>
          </p:cNvSpPr>
          <p:nvPr/>
        </p:nvSpPr>
        <p:spPr bwMode="auto">
          <a:xfrm>
            <a:off x="1555304" y="20641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4" name="Rectangle 21"/>
          <p:cNvSpPr>
            <a:spLocks noChangeArrowheads="1"/>
          </p:cNvSpPr>
          <p:nvPr/>
        </p:nvSpPr>
        <p:spPr bwMode="auto">
          <a:xfrm>
            <a:off x="1555304" y="20641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5" name="Oval 22"/>
          <p:cNvSpPr>
            <a:spLocks noChangeArrowheads="1"/>
          </p:cNvSpPr>
          <p:nvPr/>
        </p:nvSpPr>
        <p:spPr bwMode="auto">
          <a:xfrm>
            <a:off x="1555304" y="2041946"/>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6" name="Rectangle 23"/>
          <p:cNvSpPr>
            <a:spLocks noChangeArrowheads="1"/>
          </p:cNvSpPr>
          <p:nvPr/>
        </p:nvSpPr>
        <p:spPr bwMode="auto">
          <a:xfrm>
            <a:off x="1922016" y="204194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7" name="Rectangle 24"/>
          <p:cNvSpPr>
            <a:spLocks noChangeArrowheads="1"/>
          </p:cNvSpPr>
          <p:nvPr/>
        </p:nvSpPr>
        <p:spPr bwMode="auto">
          <a:xfrm>
            <a:off x="1922016" y="208639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8" name="Rectangle 25"/>
          <p:cNvSpPr>
            <a:spLocks noChangeArrowheads="1"/>
          </p:cNvSpPr>
          <p:nvPr/>
        </p:nvSpPr>
        <p:spPr bwMode="auto">
          <a:xfrm>
            <a:off x="1910904" y="205305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9" name="Rectangle 26"/>
          <p:cNvSpPr>
            <a:spLocks noChangeArrowheads="1"/>
          </p:cNvSpPr>
          <p:nvPr/>
        </p:nvSpPr>
        <p:spPr bwMode="auto">
          <a:xfrm>
            <a:off x="1910904" y="20752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0" name="Rectangle 27"/>
          <p:cNvSpPr>
            <a:spLocks noChangeArrowheads="1"/>
          </p:cNvSpPr>
          <p:nvPr/>
        </p:nvSpPr>
        <p:spPr bwMode="auto">
          <a:xfrm>
            <a:off x="1910904" y="20641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1" name="Rectangle 28"/>
          <p:cNvSpPr>
            <a:spLocks noChangeArrowheads="1"/>
          </p:cNvSpPr>
          <p:nvPr/>
        </p:nvSpPr>
        <p:spPr bwMode="auto">
          <a:xfrm>
            <a:off x="1910904" y="20641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2" name="Oval 29"/>
          <p:cNvSpPr>
            <a:spLocks noChangeArrowheads="1"/>
          </p:cNvSpPr>
          <p:nvPr/>
        </p:nvSpPr>
        <p:spPr bwMode="auto">
          <a:xfrm>
            <a:off x="1910904" y="2041946"/>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3" name="Rectangle 30"/>
          <p:cNvSpPr>
            <a:spLocks noChangeArrowheads="1"/>
          </p:cNvSpPr>
          <p:nvPr/>
        </p:nvSpPr>
        <p:spPr bwMode="auto">
          <a:xfrm>
            <a:off x="2277616" y="204194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4" name="Rectangle 31"/>
          <p:cNvSpPr>
            <a:spLocks noChangeArrowheads="1"/>
          </p:cNvSpPr>
          <p:nvPr/>
        </p:nvSpPr>
        <p:spPr bwMode="auto">
          <a:xfrm>
            <a:off x="2277616" y="208639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5" name="Rectangle 32"/>
          <p:cNvSpPr>
            <a:spLocks noChangeArrowheads="1"/>
          </p:cNvSpPr>
          <p:nvPr/>
        </p:nvSpPr>
        <p:spPr bwMode="auto">
          <a:xfrm>
            <a:off x="2266504" y="205305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6" name="Rectangle 33"/>
          <p:cNvSpPr>
            <a:spLocks noChangeArrowheads="1"/>
          </p:cNvSpPr>
          <p:nvPr/>
        </p:nvSpPr>
        <p:spPr bwMode="auto">
          <a:xfrm>
            <a:off x="2266504" y="20752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7" name="Rectangle 34"/>
          <p:cNvSpPr>
            <a:spLocks noChangeArrowheads="1"/>
          </p:cNvSpPr>
          <p:nvPr/>
        </p:nvSpPr>
        <p:spPr bwMode="auto">
          <a:xfrm>
            <a:off x="2266504" y="20641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8" name="Rectangle 35"/>
          <p:cNvSpPr>
            <a:spLocks noChangeArrowheads="1"/>
          </p:cNvSpPr>
          <p:nvPr/>
        </p:nvSpPr>
        <p:spPr bwMode="auto">
          <a:xfrm>
            <a:off x="2266504" y="20641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 name="Oval 36"/>
          <p:cNvSpPr>
            <a:spLocks noChangeArrowheads="1"/>
          </p:cNvSpPr>
          <p:nvPr/>
        </p:nvSpPr>
        <p:spPr bwMode="auto">
          <a:xfrm>
            <a:off x="2266504" y="2041946"/>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0" name="Rectangle 37"/>
          <p:cNvSpPr>
            <a:spLocks noChangeArrowheads="1"/>
          </p:cNvSpPr>
          <p:nvPr/>
        </p:nvSpPr>
        <p:spPr bwMode="auto">
          <a:xfrm>
            <a:off x="2633216" y="204194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 name="Rectangle 38"/>
          <p:cNvSpPr>
            <a:spLocks noChangeArrowheads="1"/>
          </p:cNvSpPr>
          <p:nvPr/>
        </p:nvSpPr>
        <p:spPr bwMode="auto">
          <a:xfrm>
            <a:off x="2633216" y="208639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 name="Rectangle 39"/>
          <p:cNvSpPr>
            <a:spLocks noChangeArrowheads="1"/>
          </p:cNvSpPr>
          <p:nvPr/>
        </p:nvSpPr>
        <p:spPr bwMode="auto">
          <a:xfrm>
            <a:off x="2622104" y="205305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 name="Rectangle 40"/>
          <p:cNvSpPr>
            <a:spLocks noChangeArrowheads="1"/>
          </p:cNvSpPr>
          <p:nvPr/>
        </p:nvSpPr>
        <p:spPr bwMode="auto">
          <a:xfrm>
            <a:off x="2622104" y="20752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 name="Rectangle 41"/>
          <p:cNvSpPr>
            <a:spLocks noChangeArrowheads="1"/>
          </p:cNvSpPr>
          <p:nvPr/>
        </p:nvSpPr>
        <p:spPr bwMode="auto">
          <a:xfrm>
            <a:off x="2622104" y="20641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 name="Rectangle 42"/>
          <p:cNvSpPr>
            <a:spLocks noChangeArrowheads="1"/>
          </p:cNvSpPr>
          <p:nvPr/>
        </p:nvSpPr>
        <p:spPr bwMode="auto">
          <a:xfrm>
            <a:off x="2622104" y="20641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 name="Oval 43"/>
          <p:cNvSpPr>
            <a:spLocks noChangeArrowheads="1"/>
          </p:cNvSpPr>
          <p:nvPr/>
        </p:nvSpPr>
        <p:spPr bwMode="auto">
          <a:xfrm>
            <a:off x="2622104" y="2041946"/>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7" name="Rectangle 44"/>
          <p:cNvSpPr>
            <a:spLocks noChangeArrowheads="1"/>
          </p:cNvSpPr>
          <p:nvPr/>
        </p:nvSpPr>
        <p:spPr bwMode="auto">
          <a:xfrm>
            <a:off x="2988816" y="204194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 name="Rectangle 45"/>
          <p:cNvSpPr>
            <a:spLocks noChangeArrowheads="1"/>
          </p:cNvSpPr>
          <p:nvPr/>
        </p:nvSpPr>
        <p:spPr bwMode="auto">
          <a:xfrm>
            <a:off x="2988816" y="208639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9" name="Rectangle 46"/>
          <p:cNvSpPr>
            <a:spLocks noChangeArrowheads="1"/>
          </p:cNvSpPr>
          <p:nvPr/>
        </p:nvSpPr>
        <p:spPr bwMode="auto">
          <a:xfrm>
            <a:off x="2977704" y="205305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0" name="Rectangle 47"/>
          <p:cNvSpPr>
            <a:spLocks noChangeArrowheads="1"/>
          </p:cNvSpPr>
          <p:nvPr/>
        </p:nvSpPr>
        <p:spPr bwMode="auto">
          <a:xfrm>
            <a:off x="2977704" y="20752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1" name="Rectangle 48"/>
          <p:cNvSpPr>
            <a:spLocks noChangeArrowheads="1"/>
          </p:cNvSpPr>
          <p:nvPr/>
        </p:nvSpPr>
        <p:spPr bwMode="auto">
          <a:xfrm>
            <a:off x="2977704" y="20641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2" name="Rectangle 49"/>
          <p:cNvSpPr>
            <a:spLocks noChangeArrowheads="1"/>
          </p:cNvSpPr>
          <p:nvPr/>
        </p:nvSpPr>
        <p:spPr bwMode="auto">
          <a:xfrm>
            <a:off x="2977704" y="20641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3" name="Oval 50"/>
          <p:cNvSpPr>
            <a:spLocks noChangeArrowheads="1"/>
          </p:cNvSpPr>
          <p:nvPr/>
        </p:nvSpPr>
        <p:spPr bwMode="auto">
          <a:xfrm>
            <a:off x="2977704" y="2041946"/>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4" name="Rectangle 51"/>
          <p:cNvSpPr>
            <a:spLocks noChangeArrowheads="1"/>
          </p:cNvSpPr>
          <p:nvPr/>
        </p:nvSpPr>
        <p:spPr bwMode="auto">
          <a:xfrm>
            <a:off x="3344416" y="2030834"/>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5" name="Rectangle 52"/>
          <p:cNvSpPr>
            <a:spLocks noChangeArrowheads="1"/>
          </p:cNvSpPr>
          <p:nvPr/>
        </p:nvSpPr>
        <p:spPr bwMode="auto">
          <a:xfrm>
            <a:off x="3344416" y="2075284"/>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6" name="Rectangle 53"/>
          <p:cNvSpPr>
            <a:spLocks noChangeArrowheads="1"/>
          </p:cNvSpPr>
          <p:nvPr/>
        </p:nvSpPr>
        <p:spPr bwMode="auto">
          <a:xfrm>
            <a:off x="3333304" y="2041946"/>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7" name="Rectangle 54"/>
          <p:cNvSpPr>
            <a:spLocks noChangeArrowheads="1"/>
          </p:cNvSpPr>
          <p:nvPr/>
        </p:nvSpPr>
        <p:spPr bwMode="auto">
          <a:xfrm>
            <a:off x="3333304" y="20641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8" name="Rectangle 55"/>
          <p:cNvSpPr>
            <a:spLocks noChangeArrowheads="1"/>
          </p:cNvSpPr>
          <p:nvPr/>
        </p:nvSpPr>
        <p:spPr bwMode="auto">
          <a:xfrm>
            <a:off x="3333304" y="205305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9" name="Rectangle 56"/>
          <p:cNvSpPr>
            <a:spLocks noChangeArrowheads="1"/>
          </p:cNvSpPr>
          <p:nvPr/>
        </p:nvSpPr>
        <p:spPr bwMode="auto">
          <a:xfrm>
            <a:off x="3333304" y="205305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0" name="Oval 57"/>
          <p:cNvSpPr>
            <a:spLocks noChangeArrowheads="1"/>
          </p:cNvSpPr>
          <p:nvPr/>
        </p:nvSpPr>
        <p:spPr bwMode="auto">
          <a:xfrm>
            <a:off x="3333304" y="2030834"/>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31" name="Rectangle 58"/>
          <p:cNvSpPr>
            <a:spLocks noChangeArrowheads="1"/>
          </p:cNvSpPr>
          <p:nvPr/>
        </p:nvSpPr>
        <p:spPr bwMode="auto">
          <a:xfrm>
            <a:off x="3700016" y="2030834"/>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2" name="Rectangle 59"/>
          <p:cNvSpPr>
            <a:spLocks noChangeArrowheads="1"/>
          </p:cNvSpPr>
          <p:nvPr/>
        </p:nvSpPr>
        <p:spPr bwMode="auto">
          <a:xfrm>
            <a:off x="3700016" y="2075284"/>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3" name="Rectangle 60"/>
          <p:cNvSpPr>
            <a:spLocks noChangeArrowheads="1"/>
          </p:cNvSpPr>
          <p:nvPr/>
        </p:nvSpPr>
        <p:spPr bwMode="auto">
          <a:xfrm>
            <a:off x="3688904" y="2041946"/>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 name="Rectangle 61"/>
          <p:cNvSpPr>
            <a:spLocks noChangeArrowheads="1"/>
          </p:cNvSpPr>
          <p:nvPr/>
        </p:nvSpPr>
        <p:spPr bwMode="auto">
          <a:xfrm>
            <a:off x="3688904" y="20641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 name="Rectangle 62"/>
          <p:cNvSpPr>
            <a:spLocks noChangeArrowheads="1"/>
          </p:cNvSpPr>
          <p:nvPr/>
        </p:nvSpPr>
        <p:spPr bwMode="auto">
          <a:xfrm>
            <a:off x="3688904" y="205305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6" name="Rectangle 63"/>
          <p:cNvSpPr>
            <a:spLocks noChangeArrowheads="1"/>
          </p:cNvSpPr>
          <p:nvPr/>
        </p:nvSpPr>
        <p:spPr bwMode="auto">
          <a:xfrm>
            <a:off x="3688904" y="205305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7" name="Oval 64"/>
          <p:cNvSpPr>
            <a:spLocks noChangeArrowheads="1"/>
          </p:cNvSpPr>
          <p:nvPr/>
        </p:nvSpPr>
        <p:spPr bwMode="auto">
          <a:xfrm>
            <a:off x="3688904" y="2030834"/>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38" name="Rectangle 65"/>
          <p:cNvSpPr>
            <a:spLocks noChangeArrowheads="1"/>
          </p:cNvSpPr>
          <p:nvPr/>
        </p:nvSpPr>
        <p:spPr bwMode="auto">
          <a:xfrm>
            <a:off x="4054029" y="208639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9" name="Rectangle 66"/>
          <p:cNvSpPr>
            <a:spLocks noChangeArrowheads="1"/>
          </p:cNvSpPr>
          <p:nvPr/>
        </p:nvSpPr>
        <p:spPr bwMode="auto">
          <a:xfrm>
            <a:off x="4054029" y="213084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0" name="Rectangle 67"/>
          <p:cNvSpPr>
            <a:spLocks noChangeArrowheads="1"/>
          </p:cNvSpPr>
          <p:nvPr/>
        </p:nvSpPr>
        <p:spPr bwMode="auto">
          <a:xfrm>
            <a:off x="4042916" y="209750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1" name="Rectangle 68"/>
          <p:cNvSpPr>
            <a:spLocks noChangeArrowheads="1"/>
          </p:cNvSpPr>
          <p:nvPr/>
        </p:nvSpPr>
        <p:spPr bwMode="auto">
          <a:xfrm>
            <a:off x="4042916" y="211973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2" name="Rectangle 69"/>
          <p:cNvSpPr>
            <a:spLocks noChangeArrowheads="1"/>
          </p:cNvSpPr>
          <p:nvPr/>
        </p:nvSpPr>
        <p:spPr bwMode="auto">
          <a:xfrm>
            <a:off x="4042916" y="210862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3" name="Rectangle 70"/>
          <p:cNvSpPr>
            <a:spLocks noChangeArrowheads="1"/>
          </p:cNvSpPr>
          <p:nvPr/>
        </p:nvSpPr>
        <p:spPr bwMode="auto">
          <a:xfrm>
            <a:off x="4042916" y="210862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4" name="Oval 71"/>
          <p:cNvSpPr>
            <a:spLocks noChangeArrowheads="1"/>
          </p:cNvSpPr>
          <p:nvPr/>
        </p:nvSpPr>
        <p:spPr bwMode="auto">
          <a:xfrm>
            <a:off x="4042916" y="2086396"/>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45" name="Rectangle 72"/>
          <p:cNvSpPr>
            <a:spLocks noChangeArrowheads="1"/>
          </p:cNvSpPr>
          <p:nvPr/>
        </p:nvSpPr>
        <p:spPr bwMode="auto">
          <a:xfrm>
            <a:off x="4398516" y="2097509"/>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6" name="Rectangle 73"/>
          <p:cNvSpPr>
            <a:spLocks noChangeArrowheads="1"/>
          </p:cNvSpPr>
          <p:nvPr/>
        </p:nvSpPr>
        <p:spPr bwMode="auto">
          <a:xfrm>
            <a:off x="4398516" y="2141959"/>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7" name="Rectangle 74"/>
          <p:cNvSpPr>
            <a:spLocks noChangeArrowheads="1"/>
          </p:cNvSpPr>
          <p:nvPr/>
        </p:nvSpPr>
        <p:spPr bwMode="auto">
          <a:xfrm>
            <a:off x="4387404" y="210862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8" name="Rectangle 75"/>
          <p:cNvSpPr>
            <a:spLocks noChangeArrowheads="1"/>
          </p:cNvSpPr>
          <p:nvPr/>
        </p:nvSpPr>
        <p:spPr bwMode="auto">
          <a:xfrm>
            <a:off x="4387404" y="2130846"/>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9" name="Rectangle 76"/>
          <p:cNvSpPr>
            <a:spLocks noChangeArrowheads="1"/>
          </p:cNvSpPr>
          <p:nvPr/>
        </p:nvSpPr>
        <p:spPr bwMode="auto">
          <a:xfrm>
            <a:off x="4387404" y="211973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0" name="Rectangle 77"/>
          <p:cNvSpPr>
            <a:spLocks noChangeArrowheads="1"/>
          </p:cNvSpPr>
          <p:nvPr/>
        </p:nvSpPr>
        <p:spPr bwMode="auto">
          <a:xfrm>
            <a:off x="4387404" y="211973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1" name="Oval 78"/>
          <p:cNvSpPr>
            <a:spLocks noChangeArrowheads="1"/>
          </p:cNvSpPr>
          <p:nvPr/>
        </p:nvSpPr>
        <p:spPr bwMode="auto">
          <a:xfrm>
            <a:off x="4387404" y="2097509"/>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52" name="Rectangle 79"/>
          <p:cNvSpPr>
            <a:spLocks noChangeArrowheads="1"/>
          </p:cNvSpPr>
          <p:nvPr/>
        </p:nvSpPr>
        <p:spPr bwMode="auto">
          <a:xfrm>
            <a:off x="4754116" y="208639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3" name="Rectangle 80"/>
          <p:cNvSpPr>
            <a:spLocks noChangeArrowheads="1"/>
          </p:cNvSpPr>
          <p:nvPr/>
        </p:nvSpPr>
        <p:spPr bwMode="auto">
          <a:xfrm>
            <a:off x="4754116" y="213084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4" name="Rectangle 81"/>
          <p:cNvSpPr>
            <a:spLocks noChangeArrowheads="1"/>
          </p:cNvSpPr>
          <p:nvPr/>
        </p:nvSpPr>
        <p:spPr bwMode="auto">
          <a:xfrm>
            <a:off x="4743004" y="209750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5" name="Rectangle 82"/>
          <p:cNvSpPr>
            <a:spLocks noChangeArrowheads="1"/>
          </p:cNvSpPr>
          <p:nvPr/>
        </p:nvSpPr>
        <p:spPr bwMode="auto">
          <a:xfrm>
            <a:off x="4743004" y="211973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6" name="Rectangle 83"/>
          <p:cNvSpPr>
            <a:spLocks noChangeArrowheads="1"/>
          </p:cNvSpPr>
          <p:nvPr/>
        </p:nvSpPr>
        <p:spPr bwMode="auto">
          <a:xfrm>
            <a:off x="4743004" y="210862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7" name="Rectangle 84"/>
          <p:cNvSpPr>
            <a:spLocks noChangeArrowheads="1"/>
          </p:cNvSpPr>
          <p:nvPr/>
        </p:nvSpPr>
        <p:spPr bwMode="auto">
          <a:xfrm>
            <a:off x="4743004" y="210862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8" name="Oval 85"/>
          <p:cNvSpPr>
            <a:spLocks noChangeArrowheads="1"/>
          </p:cNvSpPr>
          <p:nvPr/>
        </p:nvSpPr>
        <p:spPr bwMode="auto">
          <a:xfrm>
            <a:off x="4743004" y="2086396"/>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59" name="Freeform 86"/>
          <p:cNvSpPr>
            <a:spLocks/>
          </p:cNvSpPr>
          <p:nvPr/>
        </p:nvSpPr>
        <p:spPr bwMode="auto">
          <a:xfrm>
            <a:off x="1188591" y="2321346"/>
            <a:ext cx="77788" cy="66675"/>
          </a:xfrm>
          <a:custGeom>
            <a:avLst/>
            <a:gdLst>
              <a:gd name="T0" fmla="*/ 28 w 49"/>
              <a:gd name="T1" fmla="*/ 0 h 42"/>
              <a:gd name="T2" fmla="*/ 49 w 49"/>
              <a:gd name="T3" fmla="*/ 42 h 42"/>
              <a:gd name="T4" fmla="*/ 0 w 49"/>
              <a:gd name="T5" fmla="*/ 42 h 42"/>
              <a:gd name="T6" fmla="*/ 28 w 49"/>
              <a:gd name="T7" fmla="*/ 0 h 42"/>
            </a:gdLst>
            <a:ahLst/>
            <a:cxnLst>
              <a:cxn ang="0">
                <a:pos x="T0" y="T1"/>
              </a:cxn>
              <a:cxn ang="0">
                <a:pos x="T2" y="T3"/>
              </a:cxn>
              <a:cxn ang="0">
                <a:pos x="T4" y="T5"/>
              </a:cxn>
              <a:cxn ang="0">
                <a:pos x="T6" y="T7"/>
              </a:cxn>
            </a:cxnLst>
            <a:rect l="0" t="0" r="r" b="b"/>
            <a:pathLst>
              <a:path w="49" h="42">
                <a:moveTo>
                  <a:pt x="28" y="0"/>
                </a:moveTo>
                <a:lnTo>
                  <a:pt x="49" y="42"/>
                </a:lnTo>
                <a:lnTo>
                  <a:pt x="0" y="42"/>
                </a:lnTo>
                <a:lnTo>
                  <a:pt x="28"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0" name="Freeform 87"/>
          <p:cNvSpPr>
            <a:spLocks/>
          </p:cNvSpPr>
          <p:nvPr/>
        </p:nvSpPr>
        <p:spPr bwMode="auto">
          <a:xfrm>
            <a:off x="1544191" y="2310234"/>
            <a:ext cx="77788" cy="66675"/>
          </a:xfrm>
          <a:custGeom>
            <a:avLst/>
            <a:gdLst>
              <a:gd name="T0" fmla="*/ 21 w 49"/>
              <a:gd name="T1" fmla="*/ 0 h 42"/>
              <a:gd name="T2" fmla="*/ 49 w 49"/>
              <a:gd name="T3" fmla="*/ 42 h 42"/>
              <a:gd name="T4" fmla="*/ 0 w 49"/>
              <a:gd name="T5" fmla="*/ 42 h 42"/>
              <a:gd name="T6" fmla="*/ 21 w 49"/>
              <a:gd name="T7" fmla="*/ 0 h 42"/>
            </a:gdLst>
            <a:ahLst/>
            <a:cxnLst>
              <a:cxn ang="0">
                <a:pos x="T0" y="T1"/>
              </a:cxn>
              <a:cxn ang="0">
                <a:pos x="T2" y="T3"/>
              </a:cxn>
              <a:cxn ang="0">
                <a:pos x="T4" y="T5"/>
              </a:cxn>
              <a:cxn ang="0">
                <a:pos x="T6" y="T7"/>
              </a:cxn>
            </a:cxnLst>
            <a:rect l="0" t="0" r="r" b="b"/>
            <a:pathLst>
              <a:path w="49" h="42">
                <a:moveTo>
                  <a:pt x="21" y="0"/>
                </a:moveTo>
                <a:lnTo>
                  <a:pt x="49" y="42"/>
                </a:lnTo>
                <a:lnTo>
                  <a:pt x="0" y="42"/>
                </a:lnTo>
                <a:lnTo>
                  <a:pt x="21"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1" name="Freeform 88"/>
          <p:cNvSpPr>
            <a:spLocks/>
          </p:cNvSpPr>
          <p:nvPr/>
        </p:nvSpPr>
        <p:spPr bwMode="auto">
          <a:xfrm>
            <a:off x="1899791" y="2310234"/>
            <a:ext cx="77788" cy="66675"/>
          </a:xfrm>
          <a:custGeom>
            <a:avLst/>
            <a:gdLst>
              <a:gd name="T0" fmla="*/ 21 w 49"/>
              <a:gd name="T1" fmla="*/ 0 h 42"/>
              <a:gd name="T2" fmla="*/ 49 w 49"/>
              <a:gd name="T3" fmla="*/ 42 h 42"/>
              <a:gd name="T4" fmla="*/ 0 w 49"/>
              <a:gd name="T5" fmla="*/ 42 h 42"/>
              <a:gd name="T6" fmla="*/ 21 w 49"/>
              <a:gd name="T7" fmla="*/ 0 h 42"/>
            </a:gdLst>
            <a:ahLst/>
            <a:cxnLst>
              <a:cxn ang="0">
                <a:pos x="T0" y="T1"/>
              </a:cxn>
              <a:cxn ang="0">
                <a:pos x="T2" y="T3"/>
              </a:cxn>
              <a:cxn ang="0">
                <a:pos x="T4" y="T5"/>
              </a:cxn>
              <a:cxn ang="0">
                <a:pos x="T6" y="T7"/>
              </a:cxn>
            </a:cxnLst>
            <a:rect l="0" t="0" r="r" b="b"/>
            <a:pathLst>
              <a:path w="49" h="42">
                <a:moveTo>
                  <a:pt x="21" y="0"/>
                </a:moveTo>
                <a:lnTo>
                  <a:pt x="49" y="42"/>
                </a:lnTo>
                <a:lnTo>
                  <a:pt x="0" y="42"/>
                </a:lnTo>
                <a:lnTo>
                  <a:pt x="21"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2" name="Freeform 89"/>
          <p:cNvSpPr>
            <a:spLocks/>
          </p:cNvSpPr>
          <p:nvPr/>
        </p:nvSpPr>
        <p:spPr bwMode="auto">
          <a:xfrm>
            <a:off x="2255391" y="2310234"/>
            <a:ext cx="77788" cy="66675"/>
          </a:xfrm>
          <a:custGeom>
            <a:avLst/>
            <a:gdLst>
              <a:gd name="T0" fmla="*/ 21 w 49"/>
              <a:gd name="T1" fmla="*/ 0 h 42"/>
              <a:gd name="T2" fmla="*/ 49 w 49"/>
              <a:gd name="T3" fmla="*/ 42 h 42"/>
              <a:gd name="T4" fmla="*/ 0 w 49"/>
              <a:gd name="T5" fmla="*/ 42 h 42"/>
              <a:gd name="T6" fmla="*/ 21 w 49"/>
              <a:gd name="T7" fmla="*/ 0 h 42"/>
            </a:gdLst>
            <a:ahLst/>
            <a:cxnLst>
              <a:cxn ang="0">
                <a:pos x="T0" y="T1"/>
              </a:cxn>
              <a:cxn ang="0">
                <a:pos x="T2" y="T3"/>
              </a:cxn>
              <a:cxn ang="0">
                <a:pos x="T4" y="T5"/>
              </a:cxn>
              <a:cxn ang="0">
                <a:pos x="T6" y="T7"/>
              </a:cxn>
            </a:cxnLst>
            <a:rect l="0" t="0" r="r" b="b"/>
            <a:pathLst>
              <a:path w="49" h="42">
                <a:moveTo>
                  <a:pt x="21" y="0"/>
                </a:moveTo>
                <a:lnTo>
                  <a:pt x="49" y="42"/>
                </a:lnTo>
                <a:lnTo>
                  <a:pt x="0" y="42"/>
                </a:lnTo>
                <a:lnTo>
                  <a:pt x="21"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3" name="Freeform 90"/>
          <p:cNvSpPr>
            <a:spLocks/>
          </p:cNvSpPr>
          <p:nvPr/>
        </p:nvSpPr>
        <p:spPr bwMode="auto">
          <a:xfrm>
            <a:off x="2610991" y="2310234"/>
            <a:ext cx="77788" cy="66675"/>
          </a:xfrm>
          <a:custGeom>
            <a:avLst/>
            <a:gdLst>
              <a:gd name="T0" fmla="*/ 21 w 49"/>
              <a:gd name="T1" fmla="*/ 0 h 42"/>
              <a:gd name="T2" fmla="*/ 49 w 49"/>
              <a:gd name="T3" fmla="*/ 42 h 42"/>
              <a:gd name="T4" fmla="*/ 0 w 49"/>
              <a:gd name="T5" fmla="*/ 42 h 42"/>
              <a:gd name="T6" fmla="*/ 21 w 49"/>
              <a:gd name="T7" fmla="*/ 0 h 42"/>
            </a:gdLst>
            <a:ahLst/>
            <a:cxnLst>
              <a:cxn ang="0">
                <a:pos x="T0" y="T1"/>
              </a:cxn>
              <a:cxn ang="0">
                <a:pos x="T2" y="T3"/>
              </a:cxn>
              <a:cxn ang="0">
                <a:pos x="T4" y="T5"/>
              </a:cxn>
              <a:cxn ang="0">
                <a:pos x="T6" y="T7"/>
              </a:cxn>
            </a:cxnLst>
            <a:rect l="0" t="0" r="r" b="b"/>
            <a:pathLst>
              <a:path w="49" h="42">
                <a:moveTo>
                  <a:pt x="21" y="0"/>
                </a:moveTo>
                <a:lnTo>
                  <a:pt x="49" y="42"/>
                </a:lnTo>
                <a:lnTo>
                  <a:pt x="0" y="42"/>
                </a:lnTo>
                <a:lnTo>
                  <a:pt x="21"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4" name="Freeform 91"/>
          <p:cNvSpPr>
            <a:spLocks/>
          </p:cNvSpPr>
          <p:nvPr/>
        </p:nvSpPr>
        <p:spPr bwMode="auto">
          <a:xfrm>
            <a:off x="2955479" y="2310234"/>
            <a:ext cx="77788" cy="66675"/>
          </a:xfrm>
          <a:custGeom>
            <a:avLst/>
            <a:gdLst>
              <a:gd name="T0" fmla="*/ 28 w 49"/>
              <a:gd name="T1" fmla="*/ 0 h 42"/>
              <a:gd name="T2" fmla="*/ 49 w 49"/>
              <a:gd name="T3" fmla="*/ 42 h 42"/>
              <a:gd name="T4" fmla="*/ 0 w 49"/>
              <a:gd name="T5" fmla="*/ 42 h 42"/>
              <a:gd name="T6" fmla="*/ 28 w 49"/>
              <a:gd name="T7" fmla="*/ 0 h 42"/>
            </a:gdLst>
            <a:ahLst/>
            <a:cxnLst>
              <a:cxn ang="0">
                <a:pos x="T0" y="T1"/>
              </a:cxn>
              <a:cxn ang="0">
                <a:pos x="T2" y="T3"/>
              </a:cxn>
              <a:cxn ang="0">
                <a:pos x="T4" y="T5"/>
              </a:cxn>
              <a:cxn ang="0">
                <a:pos x="T6" y="T7"/>
              </a:cxn>
            </a:cxnLst>
            <a:rect l="0" t="0" r="r" b="b"/>
            <a:pathLst>
              <a:path w="49" h="42">
                <a:moveTo>
                  <a:pt x="28" y="0"/>
                </a:moveTo>
                <a:lnTo>
                  <a:pt x="49" y="42"/>
                </a:lnTo>
                <a:lnTo>
                  <a:pt x="0" y="42"/>
                </a:lnTo>
                <a:lnTo>
                  <a:pt x="28"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5" name="Freeform 92"/>
          <p:cNvSpPr>
            <a:spLocks/>
          </p:cNvSpPr>
          <p:nvPr/>
        </p:nvSpPr>
        <p:spPr bwMode="auto">
          <a:xfrm>
            <a:off x="3311079" y="2299121"/>
            <a:ext cx="77788" cy="66675"/>
          </a:xfrm>
          <a:custGeom>
            <a:avLst/>
            <a:gdLst>
              <a:gd name="T0" fmla="*/ 28 w 49"/>
              <a:gd name="T1" fmla="*/ 0 h 42"/>
              <a:gd name="T2" fmla="*/ 49 w 49"/>
              <a:gd name="T3" fmla="*/ 42 h 42"/>
              <a:gd name="T4" fmla="*/ 0 w 49"/>
              <a:gd name="T5" fmla="*/ 42 h 42"/>
              <a:gd name="T6" fmla="*/ 28 w 49"/>
              <a:gd name="T7" fmla="*/ 0 h 42"/>
            </a:gdLst>
            <a:ahLst/>
            <a:cxnLst>
              <a:cxn ang="0">
                <a:pos x="T0" y="T1"/>
              </a:cxn>
              <a:cxn ang="0">
                <a:pos x="T2" y="T3"/>
              </a:cxn>
              <a:cxn ang="0">
                <a:pos x="T4" y="T5"/>
              </a:cxn>
              <a:cxn ang="0">
                <a:pos x="T6" y="T7"/>
              </a:cxn>
            </a:cxnLst>
            <a:rect l="0" t="0" r="r" b="b"/>
            <a:pathLst>
              <a:path w="49" h="42">
                <a:moveTo>
                  <a:pt x="28" y="0"/>
                </a:moveTo>
                <a:lnTo>
                  <a:pt x="49" y="42"/>
                </a:lnTo>
                <a:lnTo>
                  <a:pt x="0" y="42"/>
                </a:lnTo>
                <a:lnTo>
                  <a:pt x="28"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6" name="Freeform 93"/>
          <p:cNvSpPr>
            <a:spLocks/>
          </p:cNvSpPr>
          <p:nvPr/>
        </p:nvSpPr>
        <p:spPr bwMode="auto">
          <a:xfrm>
            <a:off x="3666679" y="2299121"/>
            <a:ext cx="77788" cy="66675"/>
          </a:xfrm>
          <a:custGeom>
            <a:avLst/>
            <a:gdLst>
              <a:gd name="T0" fmla="*/ 28 w 49"/>
              <a:gd name="T1" fmla="*/ 0 h 42"/>
              <a:gd name="T2" fmla="*/ 49 w 49"/>
              <a:gd name="T3" fmla="*/ 42 h 42"/>
              <a:gd name="T4" fmla="*/ 0 w 49"/>
              <a:gd name="T5" fmla="*/ 42 h 42"/>
              <a:gd name="T6" fmla="*/ 28 w 49"/>
              <a:gd name="T7" fmla="*/ 0 h 42"/>
            </a:gdLst>
            <a:ahLst/>
            <a:cxnLst>
              <a:cxn ang="0">
                <a:pos x="T0" y="T1"/>
              </a:cxn>
              <a:cxn ang="0">
                <a:pos x="T2" y="T3"/>
              </a:cxn>
              <a:cxn ang="0">
                <a:pos x="T4" y="T5"/>
              </a:cxn>
              <a:cxn ang="0">
                <a:pos x="T6" y="T7"/>
              </a:cxn>
            </a:cxnLst>
            <a:rect l="0" t="0" r="r" b="b"/>
            <a:pathLst>
              <a:path w="49" h="42">
                <a:moveTo>
                  <a:pt x="28" y="0"/>
                </a:moveTo>
                <a:lnTo>
                  <a:pt x="49" y="42"/>
                </a:lnTo>
                <a:lnTo>
                  <a:pt x="0" y="42"/>
                </a:lnTo>
                <a:lnTo>
                  <a:pt x="28"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7" name="Freeform 94"/>
          <p:cNvSpPr>
            <a:spLocks/>
          </p:cNvSpPr>
          <p:nvPr/>
        </p:nvSpPr>
        <p:spPr bwMode="auto">
          <a:xfrm>
            <a:off x="4020691" y="2365796"/>
            <a:ext cx="77788" cy="66675"/>
          </a:xfrm>
          <a:custGeom>
            <a:avLst/>
            <a:gdLst>
              <a:gd name="T0" fmla="*/ 28 w 49"/>
              <a:gd name="T1" fmla="*/ 0 h 42"/>
              <a:gd name="T2" fmla="*/ 49 w 49"/>
              <a:gd name="T3" fmla="*/ 42 h 42"/>
              <a:gd name="T4" fmla="*/ 0 w 49"/>
              <a:gd name="T5" fmla="*/ 42 h 42"/>
              <a:gd name="T6" fmla="*/ 28 w 49"/>
              <a:gd name="T7" fmla="*/ 0 h 42"/>
            </a:gdLst>
            <a:ahLst/>
            <a:cxnLst>
              <a:cxn ang="0">
                <a:pos x="T0" y="T1"/>
              </a:cxn>
              <a:cxn ang="0">
                <a:pos x="T2" y="T3"/>
              </a:cxn>
              <a:cxn ang="0">
                <a:pos x="T4" y="T5"/>
              </a:cxn>
              <a:cxn ang="0">
                <a:pos x="T6" y="T7"/>
              </a:cxn>
            </a:cxnLst>
            <a:rect l="0" t="0" r="r" b="b"/>
            <a:pathLst>
              <a:path w="49" h="42">
                <a:moveTo>
                  <a:pt x="28" y="0"/>
                </a:moveTo>
                <a:lnTo>
                  <a:pt x="49" y="42"/>
                </a:lnTo>
                <a:lnTo>
                  <a:pt x="0" y="42"/>
                </a:lnTo>
                <a:lnTo>
                  <a:pt x="28"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8" name="Freeform 95"/>
          <p:cNvSpPr>
            <a:spLocks/>
          </p:cNvSpPr>
          <p:nvPr/>
        </p:nvSpPr>
        <p:spPr bwMode="auto">
          <a:xfrm>
            <a:off x="4376291" y="2388021"/>
            <a:ext cx="77788" cy="66675"/>
          </a:xfrm>
          <a:custGeom>
            <a:avLst/>
            <a:gdLst>
              <a:gd name="T0" fmla="*/ 21 w 49"/>
              <a:gd name="T1" fmla="*/ 0 h 42"/>
              <a:gd name="T2" fmla="*/ 49 w 49"/>
              <a:gd name="T3" fmla="*/ 42 h 42"/>
              <a:gd name="T4" fmla="*/ 0 w 49"/>
              <a:gd name="T5" fmla="*/ 42 h 42"/>
              <a:gd name="T6" fmla="*/ 21 w 49"/>
              <a:gd name="T7" fmla="*/ 0 h 42"/>
            </a:gdLst>
            <a:ahLst/>
            <a:cxnLst>
              <a:cxn ang="0">
                <a:pos x="T0" y="T1"/>
              </a:cxn>
              <a:cxn ang="0">
                <a:pos x="T2" y="T3"/>
              </a:cxn>
              <a:cxn ang="0">
                <a:pos x="T4" y="T5"/>
              </a:cxn>
              <a:cxn ang="0">
                <a:pos x="T6" y="T7"/>
              </a:cxn>
            </a:cxnLst>
            <a:rect l="0" t="0" r="r" b="b"/>
            <a:pathLst>
              <a:path w="49" h="42">
                <a:moveTo>
                  <a:pt x="21" y="0"/>
                </a:moveTo>
                <a:lnTo>
                  <a:pt x="49" y="42"/>
                </a:lnTo>
                <a:lnTo>
                  <a:pt x="0" y="42"/>
                </a:lnTo>
                <a:lnTo>
                  <a:pt x="21"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9" name="Freeform 96"/>
          <p:cNvSpPr>
            <a:spLocks/>
          </p:cNvSpPr>
          <p:nvPr/>
        </p:nvSpPr>
        <p:spPr bwMode="auto">
          <a:xfrm>
            <a:off x="4731891" y="2365796"/>
            <a:ext cx="77788" cy="66675"/>
          </a:xfrm>
          <a:custGeom>
            <a:avLst/>
            <a:gdLst>
              <a:gd name="T0" fmla="*/ 21 w 49"/>
              <a:gd name="T1" fmla="*/ 0 h 42"/>
              <a:gd name="T2" fmla="*/ 49 w 49"/>
              <a:gd name="T3" fmla="*/ 42 h 42"/>
              <a:gd name="T4" fmla="*/ 0 w 49"/>
              <a:gd name="T5" fmla="*/ 42 h 42"/>
              <a:gd name="T6" fmla="*/ 21 w 49"/>
              <a:gd name="T7" fmla="*/ 0 h 42"/>
            </a:gdLst>
            <a:ahLst/>
            <a:cxnLst>
              <a:cxn ang="0">
                <a:pos x="T0" y="T1"/>
              </a:cxn>
              <a:cxn ang="0">
                <a:pos x="T2" y="T3"/>
              </a:cxn>
              <a:cxn ang="0">
                <a:pos x="T4" y="T5"/>
              </a:cxn>
              <a:cxn ang="0">
                <a:pos x="T6" y="T7"/>
              </a:cxn>
            </a:cxnLst>
            <a:rect l="0" t="0" r="r" b="b"/>
            <a:pathLst>
              <a:path w="49" h="42">
                <a:moveTo>
                  <a:pt x="21" y="0"/>
                </a:moveTo>
                <a:lnTo>
                  <a:pt x="49" y="42"/>
                </a:lnTo>
                <a:lnTo>
                  <a:pt x="0" y="42"/>
                </a:lnTo>
                <a:lnTo>
                  <a:pt x="21"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0" name="Freeform 97"/>
          <p:cNvSpPr>
            <a:spLocks/>
          </p:cNvSpPr>
          <p:nvPr/>
        </p:nvSpPr>
        <p:spPr bwMode="auto">
          <a:xfrm>
            <a:off x="1188591" y="1886371"/>
            <a:ext cx="77788" cy="77788"/>
          </a:xfrm>
          <a:custGeom>
            <a:avLst/>
            <a:gdLst>
              <a:gd name="T0" fmla="*/ 28 w 49"/>
              <a:gd name="T1" fmla="*/ 49 h 49"/>
              <a:gd name="T2" fmla="*/ 49 w 49"/>
              <a:gd name="T3" fmla="*/ 21 h 49"/>
              <a:gd name="T4" fmla="*/ 28 w 49"/>
              <a:gd name="T5" fmla="*/ 0 h 49"/>
              <a:gd name="T6" fmla="*/ 0 w 49"/>
              <a:gd name="T7" fmla="*/ 21 h 49"/>
              <a:gd name="T8" fmla="*/ 28 w 49"/>
              <a:gd name="T9" fmla="*/ 49 h 49"/>
            </a:gdLst>
            <a:ahLst/>
            <a:cxnLst>
              <a:cxn ang="0">
                <a:pos x="T0" y="T1"/>
              </a:cxn>
              <a:cxn ang="0">
                <a:pos x="T2" y="T3"/>
              </a:cxn>
              <a:cxn ang="0">
                <a:pos x="T4" y="T5"/>
              </a:cxn>
              <a:cxn ang="0">
                <a:pos x="T6" y="T7"/>
              </a:cxn>
              <a:cxn ang="0">
                <a:pos x="T8" y="T9"/>
              </a:cxn>
            </a:cxnLst>
            <a:rect l="0" t="0" r="r" b="b"/>
            <a:pathLst>
              <a:path w="49" h="49">
                <a:moveTo>
                  <a:pt x="28" y="49"/>
                </a:moveTo>
                <a:lnTo>
                  <a:pt x="49" y="21"/>
                </a:lnTo>
                <a:lnTo>
                  <a:pt x="28" y="0"/>
                </a:lnTo>
                <a:lnTo>
                  <a:pt x="0" y="21"/>
                </a:lnTo>
                <a:lnTo>
                  <a:pt x="28" y="49"/>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1" name="Freeform 98"/>
          <p:cNvSpPr>
            <a:spLocks/>
          </p:cNvSpPr>
          <p:nvPr/>
        </p:nvSpPr>
        <p:spPr bwMode="auto">
          <a:xfrm>
            <a:off x="1188591" y="1886371"/>
            <a:ext cx="77788" cy="77788"/>
          </a:xfrm>
          <a:custGeom>
            <a:avLst/>
            <a:gdLst>
              <a:gd name="T0" fmla="*/ 4 w 7"/>
              <a:gd name="T1" fmla="*/ 7 h 7"/>
              <a:gd name="T2" fmla="*/ 7 w 7"/>
              <a:gd name="T3" fmla="*/ 3 h 7"/>
              <a:gd name="T4" fmla="*/ 4 w 7"/>
              <a:gd name="T5" fmla="*/ 0 h 7"/>
              <a:gd name="T6" fmla="*/ 0 w 7"/>
              <a:gd name="T7" fmla="*/ 3 h 7"/>
              <a:gd name="T8" fmla="*/ 4 w 7"/>
              <a:gd name="T9" fmla="*/ 7 h 7"/>
            </a:gdLst>
            <a:ahLst/>
            <a:cxnLst>
              <a:cxn ang="0">
                <a:pos x="T0" y="T1"/>
              </a:cxn>
              <a:cxn ang="0">
                <a:pos x="T2" y="T3"/>
              </a:cxn>
              <a:cxn ang="0">
                <a:pos x="T4" y="T5"/>
              </a:cxn>
              <a:cxn ang="0">
                <a:pos x="T6" y="T7"/>
              </a:cxn>
              <a:cxn ang="0">
                <a:pos x="T8" y="T9"/>
              </a:cxn>
            </a:cxnLst>
            <a:rect l="0" t="0" r="r" b="b"/>
            <a:pathLst>
              <a:path w="7" h="7">
                <a:moveTo>
                  <a:pt x="4" y="7"/>
                </a:moveTo>
                <a:lnTo>
                  <a:pt x="7" y="3"/>
                </a:lnTo>
                <a:lnTo>
                  <a:pt x="4" y="0"/>
                </a:lnTo>
                <a:lnTo>
                  <a:pt x="0" y="3"/>
                </a:lnTo>
                <a:lnTo>
                  <a:pt x="4" y="7"/>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72" name="Freeform 99"/>
          <p:cNvSpPr>
            <a:spLocks/>
          </p:cNvSpPr>
          <p:nvPr/>
        </p:nvSpPr>
        <p:spPr bwMode="auto">
          <a:xfrm>
            <a:off x="1544191" y="1853034"/>
            <a:ext cx="77788" cy="77788"/>
          </a:xfrm>
          <a:custGeom>
            <a:avLst/>
            <a:gdLst>
              <a:gd name="T0" fmla="*/ 21 w 49"/>
              <a:gd name="T1" fmla="*/ 49 h 49"/>
              <a:gd name="T2" fmla="*/ 49 w 49"/>
              <a:gd name="T3" fmla="*/ 28 h 49"/>
              <a:gd name="T4" fmla="*/ 21 w 49"/>
              <a:gd name="T5" fmla="*/ 0 h 49"/>
              <a:gd name="T6" fmla="*/ 0 w 49"/>
              <a:gd name="T7" fmla="*/ 28 h 49"/>
              <a:gd name="T8" fmla="*/ 21 w 49"/>
              <a:gd name="T9" fmla="*/ 49 h 49"/>
            </a:gdLst>
            <a:ahLst/>
            <a:cxnLst>
              <a:cxn ang="0">
                <a:pos x="T0" y="T1"/>
              </a:cxn>
              <a:cxn ang="0">
                <a:pos x="T2" y="T3"/>
              </a:cxn>
              <a:cxn ang="0">
                <a:pos x="T4" y="T5"/>
              </a:cxn>
              <a:cxn ang="0">
                <a:pos x="T6" y="T7"/>
              </a:cxn>
              <a:cxn ang="0">
                <a:pos x="T8" y="T9"/>
              </a:cxn>
            </a:cxnLst>
            <a:rect l="0" t="0" r="r" b="b"/>
            <a:pathLst>
              <a:path w="49" h="49">
                <a:moveTo>
                  <a:pt x="21" y="49"/>
                </a:moveTo>
                <a:lnTo>
                  <a:pt x="49" y="28"/>
                </a:lnTo>
                <a:lnTo>
                  <a:pt x="21" y="0"/>
                </a:lnTo>
                <a:lnTo>
                  <a:pt x="0" y="28"/>
                </a:lnTo>
                <a:lnTo>
                  <a:pt x="21" y="49"/>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3" name="Freeform 100"/>
          <p:cNvSpPr>
            <a:spLocks/>
          </p:cNvSpPr>
          <p:nvPr/>
        </p:nvSpPr>
        <p:spPr bwMode="auto">
          <a:xfrm>
            <a:off x="1544191" y="1853034"/>
            <a:ext cx="77788" cy="77788"/>
          </a:xfrm>
          <a:custGeom>
            <a:avLst/>
            <a:gdLst>
              <a:gd name="T0" fmla="*/ 3 w 7"/>
              <a:gd name="T1" fmla="*/ 7 h 7"/>
              <a:gd name="T2" fmla="*/ 7 w 7"/>
              <a:gd name="T3" fmla="*/ 4 h 7"/>
              <a:gd name="T4" fmla="*/ 3 w 7"/>
              <a:gd name="T5" fmla="*/ 0 h 7"/>
              <a:gd name="T6" fmla="*/ 0 w 7"/>
              <a:gd name="T7" fmla="*/ 4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4"/>
                </a:lnTo>
                <a:lnTo>
                  <a:pt x="3" y="0"/>
                </a:lnTo>
                <a:lnTo>
                  <a:pt x="0" y="4"/>
                </a:lnTo>
                <a:lnTo>
                  <a:pt x="3" y="7"/>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74" name="Freeform 101"/>
          <p:cNvSpPr>
            <a:spLocks/>
          </p:cNvSpPr>
          <p:nvPr/>
        </p:nvSpPr>
        <p:spPr bwMode="auto">
          <a:xfrm>
            <a:off x="1899791" y="1875259"/>
            <a:ext cx="77788" cy="66675"/>
          </a:xfrm>
          <a:custGeom>
            <a:avLst/>
            <a:gdLst>
              <a:gd name="T0" fmla="*/ 21 w 49"/>
              <a:gd name="T1" fmla="*/ 42 h 42"/>
              <a:gd name="T2" fmla="*/ 49 w 49"/>
              <a:gd name="T3" fmla="*/ 21 h 42"/>
              <a:gd name="T4" fmla="*/ 21 w 49"/>
              <a:gd name="T5" fmla="*/ 0 h 42"/>
              <a:gd name="T6" fmla="*/ 0 w 49"/>
              <a:gd name="T7" fmla="*/ 21 h 42"/>
              <a:gd name="T8" fmla="*/ 21 w 49"/>
              <a:gd name="T9" fmla="*/ 42 h 42"/>
            </a:gdLst>
            <a:ahLst/>
            <a:cxnLst>
              <a:cxn ang="0">
                <a:pos x="T0" y="T1"/>
              </a:cxn>
              <a:cxn ang="0">
                <a:pos x="T2" y="T3"/>
              </a:cxn>
              <a:cxn ang="0">
                <a:pos x="T4" y="T5"/>
              </a:cxn>
              <a:cxn ang="0">
                <a:pos x="T6" y="T7"/>
              </a:cxn>
              <a:cxn ang="0">
                <a:pos x="T8" y="T9"/>
              </a:cxn>
            </a:cxnLst>
            <a:rect l="0" t="0" r="r" b="b"/>
            <a:pathLst>
              <a:path w="49" h="42">
                <a:moveTo>
                  <a:pt x="21" y="42"/>
                </a:moveTo>
                <a:lnTo>
                  <a:pt x="49" y="21"/>
                </a:lnTo>
                <a:lnTo>
                  <a:pt x="21" y="0"/>
                </a:lnTo>
                <a:lnTo>
                  <a:pt x="0" y="21"/>
                </a:lnTo>
                <a:lnTo>
                  <a:pt x="21" y="42"/>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5" name="Freeform 102"/>
          <p:cNvSpPr>
            <a:spLocks/>
          </p:cNvSpPr>
          <p:nvPr/>
        </p:nvSpPr>
        <p:spPr bwMode="auto">
          <a:xfrm>
            <a:off x="1899791" y="1875259"/>
            <a:ext cx="77788" cy="66675"/>
          </a:xfrm>
          <a:custGeom>
            <a:avLst/>
            <a:gdLst>
              <a:gd name="T0" fmla="*/ 3 w 7"/>
              <a:gd name="T1" fmla="*/ 6 h 6"/>
              <a:gd name="T2" fmla="*/ 7 w 7"/>
              <a:gd name="T3" fmla="*/ 3 h 6"/>
              <a:gd name="T4" fmla="*/ 3 w 7"/>
              <a:gd name="T5" fmla="*/ 0 h 6"/>
              <a:gd name="T6" fmla="*/ 0 w 7"/>
              <a:gd name="T7" fmla="*/ 3 h 6"/>
              <a:gd name="T8" fmla="*/ 3 w 7"/>
              <a:gd name="T9" fmla="*/ 6 h 6"/>
            </a:gdLst>
            <a:ahLst/>
            <a:cxnLst>
              <a:cxn ang="0">
                <a:pos x="T0" y="T1"/>
              </a:cxn>
              <a:cxn ang="0">
                <a:pos x="T2" y="T3"/>
              </a:cxn>
              <a:cxn ang="0">
                <a:pos x="T4" y="T5"/>
              </a:cxn>
              <a:cxn ang="0">
                <a:pos x="T6" y="T7"/>
              </a:cxn>
              <a:cxn ang="0">
                <a:pos x="T8" y="T9"/>
              </a:cxn>
            </a:cxnLst>
            <a:rect l="0" t="0" r="r" b="b"/>
            <a:pathLst>
              <a:path w="7" h="6">
                <a:moveTo>
                  <a:pt x="3" y="6"/>
                </a:moveTo>
                <a:lnTo>
                  <a:pt x="7" y="3"/>
                </a:lnTo>
                <a:lnTo>
                  <a:pt x="3" y="0"/>
                </a:lnTo>
                <a:lnTo>
                  <a:pt x="0" y="3"/>
                </a:lnTo>
                <a:lnTo>
                  <a:pt x="3" y="6"/>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76" name="Freeform 103"/>
          <p:cNvSpPr>
            <a:spLocks/>
          </p:cNvSpPr>
          <p:nvPr/>
        </p:nvSpPr>
        <p:spPr bwMode="auto">
          <a:xfrm>
            <a:off x="2255391" y="1864146"/>
            <a:ext cx="66675" cy="77788"/>
          </a:xfrm>
          <a:custGeom>
            <a:avLst/>
            <a:gdLst>
              <a:gd name="T0" fmla="*/ 21 w 42"/>
              <a:gd name="T1" fmla="*/ 49 h 49"/>
              <a:gd name="T2" fmla="*/ 42 w 42"/>
              <a:gd name="T3" fmla="*/ 21 h 49"/>
              <a:gd name="T4" fmla="*/ 21 w 42"/>
              <a:gd name="T5" fmla="*/ 0 h 49"/>
              <a:gd name="T6" fmla="*/ 0 w 42"/>
              <a:gd name="T7" fmla="*/ 21 h 49"/>
              <a:gd name="T8" fmla="*/ 21 w 42"/>
              <a:gd name="T9" fmla="*/ 49 h 49"/>
            </a:gdLst>
            <a:ahLst/>
            <a:cxnLst>
              <a:cxn ang="0">
                <a:pos x="T0" y="T1"/>
              </a:cxn>
              <a:cxn ang="0">
                <a:pos x="T2" y="T3"/>
              </a:cxn>
              <a:cxn ang="0">
                <a:pos x="T4" y="T5"/>
              </a:cxn>
              <a:cxn ang="0">
                <a:pos x="T6" y="T7"/>
              </a:cxn>
              <a:cxn ang="0">
                <a:pos x="T8" y="T9"/>
              </a:cxn>
            </a:cxnLst>
            <a:rect l="0" t="0" r="r" b="b"/>
            <a:pathLst>
              <a:path w="42" h="49">
                <a:moveTo>
                  <a:pt x="21" y="49"/>
                </a:moveTo>
                <a:lnTo>
                  <a:pt x="42" y="21"/>
                </a:lnTo>
                <a:lnTo>
                  <a:pt x="21" y="0"/>
                </a:lnTo>
                <a:lnTo>
                  <a:pt x="0" y="21"/>
                </a:lnTo>
                <a:lnTo>
                  <a:pt x="21" y="49"/>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7" name="Freeform 104"/>
          <p:cNvSpPr>
            <a:spLocks/>
          </p:cNvSpPr>
          <p:nvPr/>
        </p:nvSpPr>
        <p:spPr bwMode="auto">
          <a:xfrm>
            <a:off x="2255391" y="1864146"/>
            <a:ext cx="66675" cy="77788"/>
          </a:xfrm>
          <a:custGeom>
            <a:avLst/>
            <a:gdLst>
              <a:gd name="T0" fmla="*/ 3 w 6"/>
              <a:gd name="T1" fmla="*/ 7 h 7"/>
              <a:gd name="T2" fmla="*/ 6 w 6"/>
              <a:gd name="T3" fmla="*/ 3 h 7"/>
              <a:gd name="T4" fmla="*/ 3 w 6"/>
              <a:gd name="T5" fmla="*/ 0 h 7"/>
              <a:gd name="T6" fmla="*/ 0 w 6"/>
              <a:gd name="T7" fmla="*/ 3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3"/>
                </a:lnTo>
                <a:lnTo>
                  <a:pt x="3" y="0"/>
                </a:lnTo>
                <a:lnTo>
                  <a:pt x="0" y="3"/>
                </a:lnTo>
                <a:lnTo>
                  <a:pt x="3" y="7"/>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78" name="Freeform 105"/>
          <p:cNvSpPr>
            <a:spLocks/>
          </p:cNvSpPr>
          <p:nvPr/>
        </p:nvSpPr>
        <p:spPr bwMode="auto">
          <a:xfrm>
            <a:off x="2610991" y="1853034"/>
            <a:ext cx="66675" cy="77788"/>
          </a:xfrm>
          <a:custGeom>
            <a:avLst/>
            <a:gdLst>
              <a:gd name="T0" fmla="*/ 21 w 42"/>
              <a:gd name="T1" fmla="*/ 49 h 49"/>
              <a:gd name="T2" fmla="*/ 42 w 42"/>
              <a:gd name="T3" fmla="*/ 28 h 49"/>
              <a:gd name="T4" fmla="*/ 21 w 42"/>
              <a:gd name="T5" fmla="*/ 0 h 49"/>
              <a:gd name="T6" fmla="*/ 0 w 42"/>
              <a:gd name="T7" fmla="*/ 28 h 49"/>
              <a:gd name="T8" fmla="*/ 21 w 42"/>
              <a:gd name="T9" fmla="*/ 49 h 49"/>
            </a:gdLst>
            <a:ahLst/>
            <a:cxnLst>
              <a:cxn ang="0">
                <a:pos x="T0" y="T1"/>
              </a:cxn>
              <a:cxn ang="0">
                <a:pos x="T2" y="T3"/>
              </a:cxn>
              <a:cxn ang="0">
                <a:pos x="T4" y="T5"/>
              </a:cxn>
              <a:cxn ang="0">
                <a:pos x="T6" y="T7"/>
              </a:cxn>
              <a:cxn ang="0">
                <a:pos x="T8" y="T9"/>
              </a:cxn>
            </a:cxnLst>
            <a:rect l="0" t="0" r="r" b="b"/>
            <a:pathLst>
              <a:path w="42" h="49">
                <a:moveTo>
                  <a:pt x="21" y="49"/>
                </a:moveTo>
                <a:lnTo>
                  <a:pt x="42" y="28"/>
                </a:lnTo>
                <a:lnTo>
                  <a:pt x="21" y="0"/>
                </a:lnTo>
                <a:lnTo>
                  <a:pt x="0" y="28"/>
                </a:lnTo>
                <a:lnTo>
                  <a:pt x="21" y="49"/>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9" name="Freeform 106"/>
          <p:cNvSpPr>
            <a:spLocks/>
          </p:cNvSpPr>
          <p:nvPr/>
        </p:nvSpPr>
        <p:spPr bwMode="auto">
          <a:xfrm>
            <a:off x="2610991" y="1853034"/>
            <a:ext cx="66675" cy="77788"/>
          </a:xfrm>
          <a:custGeom>
            <a:avLst/>
            <a:gdLst>
              <a:gd name="T0" fmla="*/ 3 w 6"/>
              <a:gd name="T1" fmla="*/ 7 h 7"/>
              <a:gd name="T2" fmla="*/ 6 w 6"/>
              <a:gd name="T3" fmla="*/ 4 h 7"/>
              <a:gd name="T4" fmla="*/ 3 w 6"/>
              <a:gd name="T5" fmla="*/ 0 h 7"/>
              <a:gd name="T6" fmla="*/ 0 w 6"/>
              <a:gd name="T7" fmla="*/ 4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4"/>
                </a:lnTo>
                <a:lnTo>
                  <a:pt x="3" y="0"/>
                </a:lnTo>
                <a:lnTo>
                  <a:pt x="0" y="4"/>
                </a:lnTo>
                <a:lnTo>
                  <a:pt x="3" y="7"/>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80" name="Freeform 107"/>
          <p:cNvSpPr>
            <a:spLocks/>
          </p:cNvSpPr>
          <p:nvPr/>
        </p:nvSpPr>
        <p:spPr bwMode="auto">
          <a:xfrm>
            <a:off x="2966591" y="1853034"/>
            <a:ext cx="66675" cy="77788"/>
          </a:xfrm>
          <a:custGeom>
            <a:avLst/>
            <a:gdLst>
              <a:gd name="T0" fmla="*/ 21 w 42"/>
              <a:gd name="T1" fmla="*/ 49 h 49"/>
              <a:gd name="T2" fmla="*/ 42 w 42"/>
              <a:gd name="T3" fmla="*/ 28 h 49"/>
              <a:gd name="T4" fmla="*/ 21 w 42"/>
              <a:gd name="T5" fmla="*/ 0 h 49"/>
              <a:gd name="T6" fmla="*/ 0 w 42"/>
              <a:gd name="T7" fmla="*/ 28 h 49"/>
              <a:gd name="T8" fmla="*/ 21 w 42"/>
              <a:gd name="T9" fmla="*/ 49 h 49"/>
            </a:gdLst>
            <a:ahLst/>
            <a:cxnLst>
              <a:cxn ang="0">
                <a:pos x="T0" y="T1"/>
              </a:cxn>
              <a:cxn ang="0">
                <a:pos x="T2" y="T3"/>
              </a:cxn>
              <a:cxn ang="0">
                <a:pos x="T4" y="T5"/>
              </a:cxn>
              <a:cxn ang="0">
                <a:pos x="T6" y="T7"/>
              </a:cxn>
              <a:cxn ang="0">
                <a:pos x="T8" y="T9"/>
              </a:cxn>
            </a:cxnLst>
            <a:rect l="0" t="0" r="r" b="b"/>
            <a:pathLst>
              <a:path w="42" h="49">
                <a:moveTo>
                  <a:pt x="21" y="49"/>
                </a:moveTo>
                <a:lnTo>
                  <a:pt x="42" y="28"/>
                </a:lnTo>
                <a:lnTo>
                  <a:pt x="21" y="0"/>
                </a:lnTo>
                <a:lnTo>
                  <a:pt x="0" y="28"/>
                </a:lnTo>
                <a:lnTo>
                  <a:pt x="21" y="49"/>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1" name="Freeform 108"/>
          <p:cNvSpPr>
            <a:spLocks/>
          </p:cNvSpPr>
          <p:nvPr/>
        </p:nvSpPr>
        <p:spPr bwMode="auto">
          <a:xfrm>
            <a:off x="2966591" y="1853034"/>
            <a:ext cx="66675" cy="77788"/>
          </a:xfrm>
          <a:custGeom>
            <a:avLst/>
            <a:gdLst>
              <a:gd name="T0" fmla="*/ 3 w 6"/>
              <a:gd name="T1" fmla="*/ 7 h 7"/>
              <a:gd name="T2" fmla="*/ 6 w 6"/>
              <a:gd name="T3" fmla="*/ 4 h 7"/>
              <a:gd name="T4" fmla="*/ 3 w 6"/>
              <a:gd name="T5" fmla="*/ 0 h 7"/>
              <a:gd name="T6" fmla="*/ 0 w 6"/>
              <a:gd name="T7" fmla="*/ 4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4"/>
                </a:lnTo>
                <a:lnTo>
                  <a:pt x="3" y="0"/>
                </a:lnTo>
                <a:lnTo>
                  <a:pt x="0" y="4"/>
                </a:lnTo>
                <a:lnTo>
                  <a:pt x="3" y="7"/>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82" name="Freeform 109"/>
          <p:cNvSpPr>
            <a:spLocks/>
          </p:cNvSpPr>
          <p:nvPr/>
        </p:nvSpPr>
        <p:spPr bwMode="auto">
          <a:xfrm>
            <a:off x="3322191" y="1864146"/>
            <a:ext cx="66675" cy="77788"/>
          </a:xfrm>
          <a:custGeom>
            <a:avLst/>
            <a:gdLst>
              <a:gd name="T0" fmla="*/ 21 w 42"/>
              <a:gd name="T1" fmla="*/ 49 h 49"/>
              <a:gd name="T2" fmla="*/ 42 w 42"/>
              <a:gd name="T3" fmla="*/ 28 h 49"/>
              <a:gd name="T4" fmla="*/ 21 w 42"/>
              <a:gd name="T5" fmla="*/ 0 h 49"/>
              <a:gd name="T6" fmla="*/ 0 w 42"/>
              <a:gd name="T7" fmla="*/ 28 h 49"/>
              <a:gd name="T8" fmla="*/ 21 w 42"/>
              <a:gd name="T9" fmla="*/ 49 h 49"/>
            </a:gdLst>
            <a:ahLst/>
            <a:cxnLst>
              <a:cxn ang="0">
                <a:pos x="T0" y="T1"/>
              </a:cxn>
              <a:cxn ang="0">
                <a:pos x="T2" y="T3"/>
              </a:cxn>
              <a:cxn ang="0">
                <a:pos x="T4" y="T5"/>
              </a:cxn>
              <a:cxn ang="0">
                <a:pos x="T6" y="T7"/>
              </a:cxn>
              <a:cxn ang="0">
                <a:pos x="T8" y="T9"/>
              </a:cxn>
            </a:cxnLst>
            <a:rect l="0" t="0" r="r" b="b"/>
            <a:pathLst>
              <a:path w="42" h="49">
                <a:moveTo>
                  <a:pt x="21" y="49"/>
                </a:moveTo>
                <a:lnTo>
                  <a:pt x="42" y="28"/>
                </a:lnTo>
                <a:lnTo>
                  <a:pt x="21" y="0"/>
                </a:lnTo>
                <a:lnTo>
                  <a:pt x="0" y="28"/>
                </a:lnTo>
                <a:lnTo>
                  <a:pt x="21" y="49"/>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3" name="Freeform 110"/>
          <p:cNvSpPr>
            <a:spLocks/>
          </p:cNvSpPr>
          <p:nvPr/>
        </p:nvSpPr>
        <p:spPr bwMode="auto">
          <a:xfrm>
            <a:off x="3322191" y="1864146"/>
            <a:ext cx="66675" cy="77788"/>
          </a:xfrm>
          <a:custGeom>
            <a:avLst/>
            <a:gdLst>
              <a:gd name="T0" fmla="*/ 3 w 6"/>
              <a:gd name="T1" fmla="*/ 7 h 7"/>
              <a:gd name="T2" fmla="*/ 6 w 6"/>
              <a:gd name="T3" fmla="*/ 4 h 7"/>
              <a:gd name="T4" fmla="*/ 3 w 6"/>
              <a:gd name="T5" fmla="*/ 0 h 7"/>
              <a:gd name="T6" fmla="*/ 0 w 6"/>
              <a:gd name="T7" fmla="*/ 4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4"/>
                </a:lnTo>
                <a:lnTo>
                  <a:pt x="3" y="0"/>
                </a:lnTo>
                <a:lnTo>
                  <a:pt x="0" y="4"/>
                </a:lnTo>
                <a:lnTo>
                  <a:pt x="3" y="7"/>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84" name="Freeform 111"/>
          <p:cNvSpPr>
            <a:spLocks/>
          </p:cNvSpPr>
          <p:nvPr/>
        </p:nvSpPr>
        <p:spPr bwMode="auto">
          <a:xfrm>
            <a:off x="3666679" y="1830809"/>
            <a:ext cx="77788" cy="66675"/>
          </a:xfrm>
          <a:custGeom>
            <a:avLst/>
            <a:gdLst>
              <a:gd name="T0" fmla="*/ 28 w 49"/>
              <a:gd name="T1" fmla="*/ 42 h 42"/>
              <a:gd name="T2" fmla="*/ 49 w 49"/>
              <a:gd name="T3" fmla="*/ 21 h 42"/>
              <a:gd name="T4" fmla="*/ 28 w 49"/>
              <a:gd name="T5" fmla="*/ 0 h 42"/>
              <a:gd name="T6" fmla="*/ 0 w 49"/>
              <a:gd name="T7" fmla="*/ 21 h 42"/>
              <a:gd name="T8" fmla="*/ 28 w 49"/>
              <a:gd name="T9" fmla="*/ 42 h 42"/>
            </a:gdLst>
            <a:ahLst/>
            <a:cxnLst>
              <a:cxn ang="0">
                <a:pos x="T0" y="T1"/>
              </a:cxn>
              <a:cxn ang="0">
                <a:pos x="T2" y="T3"/>
              </a:cxn>
              <a:cxn ang="0">
                <a:pos x="T4" y="T5"/>
              </a:cxn>
              <a:cxn ang="0">
                <a:pos x="T6" y="T7"/>
              </a:cxn>
              <a:cxn ang="0">
                <a:pos x="T8" y="T9"/>
              </a:cxn>
            </a:cxnLst>
            <a:rect l="0" t="0" r="r" b="b"/>
            <a:pathLst>
              <a:path w="49" h="42">
                <a:moveTo>
                  <a:pt x="28" y="42"/>
                </a:moveTo>
                <a:lnTo>
                  <a:pt x="49" y="21"/>
                </a:lnTo>
                <a:lnTo>
                  <a:pt x="28" y="0"/>
                </a:lnTo>
                <a:lnTo>
                  <a:pt x="0" y="21"/>
                </a:lnTo>
                <a:lnTo>
                  <a:pt x="28" y="42"/>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5" name="Freeform 112"/>
          <p:cNvSpPr>
            <a:spLocks/>
          </p:cNvSpPr>
          <p:nvPr/>
        </p:nvSpPr>
        <p:spPr bwMode="auto">
          <a:xfrm>
            <a:off x="3666679" y="1830809"/>
            <a:ext cx="77788" cy="66675"/>
          </a:xfrm>
          <a:custGeom>
            <a:avLst/>
            <a:gdLst>
              <a:gd name="T0" fmla="*/ 4 w 7"/>
              <a:gd name="T1" fmla="*/ 6 h 6"/>
              <a:gd name="T2" fmla="*/ 7 w 7"/>
              <a:gd name="T3" fmla="*/ 3 h 6"/>
              <a:gd name="T4" fmla="*/ 4 w 7"/>
              <a:gd name="T5" fmla="*/ 0 h 6"/>
              <a:gd name="T6" fmla="*/ 0 w 7"/>
              <a:gd name="T7" fmla="*/ 3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lnTo>
                  <a:pt x="7" y="3"/>
                </a:lnTo>
                <a:lnTo>
                  <a:pt x="4" y="0"/>
                </a:lnTo>
                <a:lnTo>
                  <a:pt x="0" y="3"/>
                </a:lnTo>
                <a:lnTo>
                  <a:pt x="4" y="6"/>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86" name="Freeform 113"/>
          <p:cNvSpPr>
            <a:spLocks/>
          </p:cNvSpPr>
          <p:nvPr/>
        </p:nvSpPr>
        <p:spPr bwMode="auto">
          <a:xfrm>
            <a:off x="4020691" y="1864146"/>
            <a:ext cx="77788" cy="66675"/>
          </a:xfrm>
          <a:custGeom>
            <a:avLst/>
            <a:gdLst>
              <a:gd name="T0" fmla="*/ 28 w 49"/>
              <a:gd name="T1" fmla="*/ 42 h 42"/>
              <a:gd name="T2" fmla="*/ 49 w 49"/>
              <a:gd name="T3" fmla="*/ 21 h 42"/>
              <a:gd name="T4" fmla="*/ 28 w 49"/>
              <a:gd name="T5" fmla="*/ 0 h 42"/>
              <a:gd name="T6" fmla="*/ 0 w 49"/>
              <a:gd name="T7" fmla="*/ 21 h 42"/>
              <a:gd name="T8" fmla="*/ 28 w 49"/>
              <a:gd name="T9" fmla="*/ 42 h 42"/>
            </a:gdLst>
            <a:ahLst/>
            <a:cxnLst>
              <a:cxn ang="0">
                <a:pos x="T0" y="T1"/>
              </a:cxn>
              <a:cxn ang="0">
                <a:pos x="T2" y="T3"/>
              </a:cxn>
              <a:cxn ang="0">
                <a:pos x="T4" y="T5"/>
              </a:cxn>
              <a:cxn ang="0">
                <a:pos x="T6" y="T7"/>
              </a:cxn>
              <a:cxn ang="0">
                <a:pos x="T8" y="T9"/>
              </a:cxn>
            </a:cxnLst>
            <a:rect l="0" t="0" r="r" b="b"/>
            <a:pathLst>
              <a:path w="49" h="42">
                <a:moveTo>
                  <a:pt x="28" y="42"/>
                </a:moveTo>
                <a:lnTo>
                  <a:pt x="49" y="21"/>
                </a:lnTo>
                <a:lnTo>
                  <a:pt x="28" y="0"/>
                </a:lnTo>
                <a:lnTo>
                  <a:pt x="0" y="21"/>
                </a:lnTo>
                <a:lnTo>
                  <a:pt x="28" y="42"/>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7" name="Freeform 114"/>
          <p:cNvSpPr>
            <a:spLocks/>
          </p:cNvSpPr>
          <p:nvPr/>
        </p:nvSpPr>
        <p:spPr bwMode="auto">
          <a:xfrm>
            <a:off x="4020691" y="1864146"/>
            <a:ext cx="77788" cy="66675"/>
          </a:xfrm>
          <a:custGeom>
            <a:avLst/>
            <a:gdLst>
              <a:gd name="T0" fmla="*/ 4 w 7"/>
              <a:gd name="T1" fmla="*/ 6 h 6"/>
              <a:gd name="T2" fmla="*/ 7 w 7"/>
              <a:gd name="T3" fmla="*/ 3 h 6"/>
              <a:gd name="T4" fmla="*/ 4 w 7"/>
              <a:gd name="T5" fmla="*/ 0 h 6"/>
              <a:gd name="T6" fmla="*/ 0 w 7"/>
              <a:gd name="T7" fmla="*/ 3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lnTo>
                  <a:pt x="7" y="3"/>
                </a:lnTo>
                <a:lnTo>
                  <a:pt x="4" y="0"/>
                </a:lnTo>
                <a:lnTo>
                  <a:pt x="0" y="3"/>
                </a:lnTo>
                <a:lnTo>
                  <a:pt x="4" y="6"/>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88" name="Freeform 115"/>
          <p:cNvSpPr>
            <a:spLocks/>
          </p:cNvSpPr>
          <p:nvPr/>
        </p:nvSpPr>
        <p:spPr bwMode="auto">
          <a:xfrm>
            <a:off x="4376291" y="1853034"/>
            <a:ext cx="77788" cy="77788"/>
          </a:xfrm>
          <a:custGeom>
            <a:avLst/>
            <a:gdLst>
              <a:gd name="T0" fmla="*/ 21 w 49"/>
              <a:gd name="T1" fmla="*/ 49 h 49"/>
              <a:gd name="T2" fmla="*/ 49 w 49"/>
              <a:gd name="T3" fmla="*/ 21 h 49"/>
              <a:gd name="T4" fmla="*/ 21 w 49"/>
              <a:gd name="T5" fmla="*/ 0 h 49"/>
              <a:gd name="T6" fmla="*/ 0 w 49"/>
              <a:gd name="T7" fmla="*/ 21 h 49"/>
              <a:gd name="T8" fmla="*/ 21 w 49"/>
              <a:gd name="T9" fmla="*/ 49 h 49"/>
            </a:gdLst>
            <a:ahLst/>
            <a:cxnLst>
              <a:cxn ang="0">
                <a:pos x="T0" y="T1"/>
              </a:cxn>
              <a:cxn ang="0">
                <a:pos x="T2" y="T3"/>
              </a:cxn>
              <a:cxn ang="0">
                <a:pos x="T4" y="T5"/>
              </a:cxn>
              <a:cxn ang="0">
                <a:pos x="T6" y="T7"/>
              </a:cxn>
              <a:cxn ang="0">
                <a:pos x="T8" y="T9"/>
              </a:cxn>
            </a:cxnLst>
            <a:rect l="0" t="0" r="r" b="b"/>
            <a:pathLst>
              <a:path w="49" h="49">
                <a:moveTo>
                  <a:pt x="21" y="49"/>
                </a:moveTo>
                <a:lnTo>
                  <a:pt x="49" y="21"/>
                </a:lnTo>
                <a:lnTo>
                  <a:pt x="21" y="0"/>
                </a:lnTo>
                <a:lnTo>
                  <a:pt x="0" y="21"/>
                </a:lnTo>
                <a:lnTo>
                  <a:pt x="21" y="49"/>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9" name="Freeform 116"/>
          <p:cNvSpPr>
            <a:spLocks/>
          </p:cNvSpPr>
          <p:nvPr/>
        </p:nvSpPr>
        <p:spPr bwMode="auto">
          <a:xfrm>
            <a:off x="4376291" y="1853034"/>
            <a:ext cx="77788" cy="77788"/>
          </a:xfrm>
          <a:custGeom>
            <a:avLst/>
            <a:gdLst>
              <a:gd name="T0" fmla="*/ 3 w 7"/>
              <a:gd name="T1" fmla="*/ 7 h 7"/>
              <a:gd name="T2" fmla="*/ 7 w 7"/>
              <a:gd name="T3" fmla="*/ 3 h 7"/>
              <a:gd name="T4" fmla="*/ 3 w 7"/>
              <a:gd name="T5" fmla="*/ 0 h 7"/>
              <a:gd name="T6" fmla="*/ 0 w 7"/>
              <a:gd name="T7" fmla="*/ 3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3"/>
                </a:lnTo>
                <a:lnTo>
                  <a:pt x="3" y="0"/>
                </a:lnTo>
                <a:lnTo>
                  <a:pt x="0" y="3"/>
                </a:lnTo>
                <a:lnTo>
                  <a:pt x="3" y="7"/>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90" name="Freeform 117"/>
          <p:cNvSpPr>
            <a:spLocks/>
          </p:cNvSpPr>
          <p:nvPr/>
        </p:nvSpPr>
        <p:spPr bwMode="auto">
          <a:xfrm>
            <a:off x="4731891" y="1830809"/>
            <a:ext cx="77788" cy="77788"/>
          </a:xfrm>
          <a:custGeom>
            <a:avLst/>
            <a:gdLst>
              <a:gd name="T0" fmla="*/ 21 w 49"/>
              <a:gd name="T1" fmla="*/ 49 h 49"/>
              <a:gd name="T2" fmla="*/ 49 w 49"/>
              <a:gd name="T3" fmla="*/ 21 h 49"/>
              <a:gd name="T4" fmla="*/ 21 w 49"/>
              <a:gd name="T5" fmla="*/ 0 h 49"/>
              <a:gd name="T6" fmla="*/ 0 w 49"/>
              <a:gd name="T7" fmla="*/ 21 h 49"/>
              <a:gd name="T8" fmla="*/ 21 w 49"/>
              <a:gd name="T9" fmla="*/ 49 h 49"/>
            </a:gdLst>
            <a:ahLst/>
            <a:cxnLst>
              <a:cxn ang="0">
                <a:pos x="T0" y="T1"/>
              </a:cxn>
              <a:cxn ang="0">
                <a:pos x="T2" y="T3"/>
              </a:cxn>
              <a:cxn ang="0">
                <a:pos x="T4" y="T5"/>
              </a:cxn>
              <a:cxn ang="0">
                <a:pos x="T6" y="T7"/>
              </a:cxn>
              <a:cxn ang="0">
                <a:pos x="T8" y="T9"/>
              </a:cxn>
            </a:cxnLst>
            <a:rect l="0" t="0" r="r" b="b"/>
            <a:pathLst>
              <a:path w="49" h="49">
                <a:moveTo>
                  <a:pt x="21" y="49"/>
                </a:moveTo>
                <a:lnTo>
                  <a:pt x="49" y="21"/>
                </a:lnTo>
                <a:lnTo>
                  <a:pt x="21" y="0"/>
                </a:lnTo>
                <a:lnTo>
                  <a:pt x="0" y="21"/>
                </a:lnTo>
                <a:lnTo>
                  <a:pt x="21" y="49"/>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1" name="Freeform 118"/>
          <p:cNvSpPr>
            <a:spLocks/>
          </p:cNvSpPr>
          <p:nvPr/>
        </p:nvSpPr>
        <p:spPr bwMode="auto">
          <a:xfrm>
            <a:off x="4731891" y="1830809"/>
            <a:ext cx="77788" cy="77788"/>
          </a:xfrm>
          <a:custGeom>
            <a:avLst/>
            <a:gdLst>
              <a:gd name="T0" fmla="*/ 3 w 7"/>
              <a:gd name="T1" fmla="*/ 7 h 7"/>
              <a:gd name="T2" fmla="*/ 7 w 7"/>
              <a:gd name="T3" fmla="*/ 3 h 7"/>
              <a:gd name="T4" fmla="*/ 3 w 7"/>
              <a:gd name="T5" fmla="*/ 0 h 7"/>
              <a:gd name="T6" fmla="*/ 0 w 7"/>
              <a:gd name="T7" fmla="*/ 3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3"/>
                </a:lnTo>
                <a:lnTo>
                  <a:pt x="3" y="0"/>
                </a:lnTo>
                <a:lnTo>
                  <a:pt x="0" y="3"/>
                </a:lnTo>
                <a:lnTo>
                  <a:pt x="3" y="7"/>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92" name="Rectangle 119"/>
          <p:cNvSpPr>
            <a:spLocks noChangeArrowheads="1"/>
          </p:cNvSpPr>
          <p:nvPr/>
        </p:nvSpPr>
        <p:spPr bwMode="auto">
          <a:xfrm>
            <a:off x="1199704" y="1697459"/>
            <a:ext cx="55563" cy="55563"/>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3" name="Rectangle 120"/>
          <p:cNvSpPr>
            <a:spLocks noChangeArrowheads="1"/>
          </p:cNvSpPr>
          <p:nvPr/>
        </p:nvSpPr>
        <p:spPr bwMode="auto">
          <a:xfrm>
            <a:off x="1555304" y="1673646"/>
            <a:ext cx="55563" cy="68263"/>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4" name="Rectangle 121"/>
          <p:cNvSpPr>
            <a:spLocks noChangeArrowheads="1"/>
          </p:cNvSpPr>
          <p:nvPr/>
        </p:nvSpPr>
        <p:spPr bwMode="auto">
          <a:xfrm>
            <a:off x="1910904" y="1686346"/>
            <a:ext cx="55563" cy="55563"/>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5" name="Rectangle 122"/>
          <p:cNvSpPr>
            <a:spLocks noChangeArrowheads="1"/>
          </p:cNvSpPr>
          <p:nvPr/>
        </p:nvSpPr>
        <p:spPr bwMode="auto">
          <a:xfrm>
            <a:off x="2266504" y="1686346"/>
            <a:ext cx="55563" cy="66675"/>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6" name="Rectangle 123"/>
          <p:cNvSpPr>
            <a:spLocks noChangeArrowheads="1"/>
          </p:cNvSpPr>
          <p:nvPr/>
        </p:nvSpPr>
        <p:spPr bwMode="auto">
          <a:xfrm>
            <a:off x="2610991" y="1673646"/>
            <a:ext cx="66675" cy="5715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7" name="Rectangle 124"/>
          <p:cNvSpPr>
            <a:spLocks noChangeArrowheads="1"/>
          </p:cNvSpPr>
          <p:nvPr/>
        </p:nvSpPr>
        <p:spPr bwMode="auto">
          <a:xfrm>
            <a:off x="2966591" y="1686346"/>
            <a:ext cx="66675" cy="55563"/>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8" name="Rectangle 125"/>
          <p:cNvSpPr>
            <a:spLocks noChangeArrowheads="1"/>
          </p:cNvSpPr>
          <p:nvPr/>
        </p:nvSpPr>
        <p:spPr bwMode="auto">
          <a:xfrm>
            <a:off x="3322191" y="1673646"/>
            <a:ext cx="55563" cy="5715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9" name="Rectangle 126"/>
          <p:cNvSpPr>
            <a:spLocks noChangeArrowheads="1"/>
          </p:cNvSpPr>
          <p:nvPr/>
        </p:nvSpPr>
        <p:spPr bwMode="auto">
          <a:xfrm>
            <a:off x="3677791" y="1673646"/>
            <a:ext cx="55563" cy="5715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0" name="Rectangle 127"/>
          <p:cNvSpPr>
            <a:spLocks noChangeArrowheads="1"/>
          </p:cNvSpPr>
          <p:nvPr/>
        </p:nvSpPr>
        <p:spPr bwMode="auto">
          <a:xfrm>
            <a:off x="4031804" y="1673646"/>
            <a:ext cx="55563" cy="5715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1" name="Rectangle 128"/>
          <p:cNvSpPr>
            <a:spLocks noChangeArrowheads="1"/>
          </p:cNvSpPr>
          <p:nvPr/>
        </p:nvSpPr>
        <p:spPr bwMode="auto">
          <a:xfrm>
            <a:off x="4387404" y="1662534"/>
            <a:ext cx="55563" cy="5715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2" name="Rectangle 129"/>
          <p:cNvSpPr>
            <a:spLocks noChangeArrowheads="1"/>
          </p:cNvSpPr>
          <p:nvPr/>
        </p:nvSpPr>
        <p:spPr bwMode="auto">
          <a:xfrm>
            <a:off x="4743004" y="1662534"/>
            <a:ext cx="55563" cy="57150"/>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3" name="Line 130"/>
          <p:cNvSpPr>
            <a:spLocks noChangeShapeType="1"/>
          </p:cNvSpPr>
          <p:nvPr/>
        </p:nvSpPr>
        <p:spPr bwMode="auto">
          <a:xfrm flipV="1">
            <a:off x="1010791" y="1027534"/>
            <a:ext cx="0" cy="3367088"/>
          </a:xfrm>
          <a:prstGeom prst="line">
            <a:avLst/>
          </a:prstGeom>
          <a:noFill/>
          <a:ln w="11113" cap="sq">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04" name="Rectangle 131"/>
          <p:cNvSpPr>
            <a:spLocks noChangeArrowheads="1"/>
          </p:cNvSpPr>
          <p:nvPr/>
        </p:nvSpPr>
        <p:spPr bwMode="auto">
          <a:xfrm>
            <a:off x="499616" y="4161259"/>
            <a:ext cx="34766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0.00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05" name="Rectangle 132"/>
          <p:cNvSpPr>
            <a:spLocks noChangeArrowheads="1"/>
          </p:cNvSpPr>
          <p:nvPr/>
        </p:nvSpPr>
        <p:spPr bwMode="auto">
          <a:xfrm>
            <a:off x="499616" y="3402434"/>
            <a:ext cx="34766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0.25</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06" name="Rectangle 133"/>
          <p:cNvSpPr>
            <a:spLocks noChangeArrowheads="1"/>
          </p:cNvSpPr>
          <p:nvPr/>
        </p:nvSpPr>
        <p:spPr bwMode="auto">
          <a:xfrm>
            <a:off x="499616" y="2634084"/>
            <a:ext cx="34766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07" name="Rectangle 134"/>
          <p:cNvSpPr>
            <a:spLocks noChangeArrowheads="1"/>
          </p:cNvSpPr>
          <p:nvPr/>
        </p:nvSpPr>
        <p:spPr bwMode="auto">
          <a:xfrm>
            <a:off x="499616" y="1875259"/>
            <a:ext cx="34766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0.75</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08" name="Rectangle 135"/>
          <p:cNvSpPr>
            <a:spLocks noChangeArrowheads="1"/>
          </p:cNvSpPr>
          <p:nvPr/>
        </p:nvSpPr>
        <p:spPr bwMode="auto">
          <a:xfrm>
            <a:off x="499616" y="1106909"/>
            <a:ext cx="34766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09" name="Line 136"/>
          <p:cNvSpPr>
            <a:spLocks noChangeShapeType="1"/>
          </p:cNvSpPr>
          <p:nvPr/>
        </p:nvSpPr>
        <p:spPr bwMode="auto">
          <a:xfrm>
            <a:off x="966341" y="4237459"/>
            <a:ext cx="44450" cy="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0" name="Line 137"/>
          <p:cNvSpPr>
            <a:spLocks noChangeShapeType="1"/>
          </p:cNvSpPr>
          <p:nvPr/>
        </p:nvSpPr>
        <p:spPr bwMode="auto">
          <a:xfrm>
            <a:off x="966341" y="3469109"/>
            <a:ext cx="44450" cy="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1" name="Line 138"/>
          <p:cNvSpPr>
            <a:spLocks noChangeShapeType="1"/>
          </p:cNvSpPr>
          <p:nvPr/>
        </p:nvSpPr>
        <p:spPr bwMode="auto">
          <a:xfrm>
            <a:off x="966341" y="2710284"/>
            <a:ext cx="44450" cy="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2" name="Line 139"/>
          <p:cNvSpPr>
            <a:spLocks noChangeShapeType="1"/>
          </p:cNvSpPr>
          <p:nvPr/>
        </p:nvSpPr>
        <p:spPr bwMode="auto">
          <a:xfrm>
            <a:off x="966341" y="1941934"/>
            <a:ext cx="44450" cy="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3" name="Line 140"/>
          <p:cNvSpPr>
            <a:spLocks noChangeShapeType="1"/>
          </p:cNvSpPr>
          <p:nvPr/>
        </p:nvSpPr>
        <p:spPr bwMode="auto">
          <a:xfrm>
            <a:off x="966341" y="1184696"/>
            <a:ext cx="44450" cy="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4" name="Line 141"/>
          <p:cNvSpPr>
            <a:spLocks noChangeShapeType="1"/>
          </p:cNvSpPr>
          <p:nvPr/>
        </p:nvSpPr>
        <p:spPr bwMode="auto">
          <a:xfrm>
            <a:off x="1010791" y="4394621"/>
            <a:ext cx="3976688" cy="0"/>
          </a:xfrm>
          <a:prstGeom prst="line">
            <a:avLst/>
          </a:prstGeom>
          <a:noFill/>
          <a:ln w="11113" cap="sq">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5" name="Line 142"/>
          <p:cNvSpPr>
            <a:spLocks noChangeShapeType="1"/>
          </p:cNvSpPr>
          <p:nvPr/>
        </p:nvSpPr>
        <p:spPr bwMode="auto">
          <a:xfrm flipV="1">
            <a:off x="1233041"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6" name="Line 143"/>
          <p:cNvSpPr>
            <a:spLocks noChangeShapeType="1"/>
          </p:cNvSpPr>
          <p:nvPr/>
        </p:nvSpPr>
        <p:spPr bwMode="auto">
          <a:xfrm flipV="1">
            <a:off x="1577529"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7" name="Line 144"/>
          <p:cNvSpPr>
            <a:spLocks noChangeShapeType="1"/>
          </p:cNvSpPr>
          <p:nvPr/>
        </p:nvSpPr>
        <p:spPr bwMode="auto">
          <a:xfrm flipV="1">
            <a:off x="1933129"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8" name="Line 145"/>
          <p:cNvSpPr>
            <a:spLocks noChangeShapeType="1"/>
          </p:cNvSpPr>
          <p:nvPr/>
        </p:nvSpPr>
        <p:spPr bwMode="auto">
          <a:xfrm flipV="1">
            <a:off x="2288729"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9" name="Line 146"/>
          <p:cNvSpPr>
            <a:spLocks noChangeShapeType="1"/>
          </p:cNvSpPr>
          <p:nvPr/>
        </p:nvSpPr>
        <p:spPr bwMode="auto">
          <a:xfrm flipV="1">
            <a:off x="2644329"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20" name="Line 147"/>
          <p:cNvSpPr>
            <a:spLocks noChangeShapeType="1"/>
          </p:cNvSpPr>
          <p:nvPr/>
        </p:nvSpPr>
        <p:spPr bwMode="auto">
          <a:xfrm flipV="1">
            <a:off x="2999929"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21" name="Line 148"/>
          <p:cNvSpPr>
            <a:spLocks noChangeShapeType="1"/>
          </p:cNvSpPr>
          <p:nvPr/>
        </p:nvSpPr>
        <p:spPr bwMode="auto">
          <a:xfrm flipV="1">
            <a:off x="3355529"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22" name="Line 149"/>
          <p:cNvSpPr>
            <a:spLocks noChangeShapeType="1"/>
          </p:cNvSpPr>
          <p:nvPr/>
        </p:nvSpPr>
        <p:spPr bwMode="auto">
          <a:xfrm flipV="1">
            <a:off x="3711129"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23" name="Line 150"/>
          <p:cNvSpPr>
            <a:spLocks noChangeShapeType="1"/>
          </p:cNvSpPr>
          <p:nvPr/>
        </p:nvSpPr>
        <p:spPr bwMode="auto">
          <a:xfrm flipV="1">
            <a:off x="4065141"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24" name="Line 151"/>
          <p:cNvSpPr>
            <a:spLocks noChangeShapeType="1"/>
          </p:cNvSpPr>
          <p:nvPr/>
        </p:nvSpPr>
        <p:spPr bwMode="auto">
          <a:xfrm flipV="1">
            <a:off x="4409629"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25" name="Line 152"/>
          <p:cNvSpPr>
            <a:spLocks noChangeShapeType="1"/>
          </p:cNvSpPr>
          <p:nvPr/>
        </p:nvSpPr>
        <p:spPr bwMode="auto">
          <a:xfrm flipV="1">
            <a:off x="4765229"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26" name="Rectangle 153"/>
          <p:cNvSpPr>
            <a:spLocks noChangeArrowheads="1"/>
          </p:cNvSpPr>
          <p:nvPr/>
        </p:nvSpPr>
        <p:spPr bwMode="auto">
          <a:xfrm>
            <a:off x="1144141" y="4483521"/>
            <a:ext cx="10001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27" name="Rectangle 154"/>
          <p:cNvSpPr>
            <a:spLocks noChangeArrowheads="1"/>
          </p:cNvSpPr>
          <p:nvPr/>
        </p:nvSpPr>
        <p:spPr bwMode="auto">
          <a:xfrm>
            <a:off x="1417191"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0.1</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28" name="Rectangle 155"/>
          <p:cNvSpPr>
            <a:spLocks noChangeArrowheads="1"/>
          </p:cNvSpPr>
          <p:nvPr/>
        </p:nvSpPr>
        <p:spPr bwMode="auto">
          <a:xfrm>
            <a:off x="1772791"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0.2</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29" name="Rectangle 156"/>
          <p:cNvSpPr>
            <a:spLocks noChangeArrowheads="1"/>
          </p:cNvSpPr>
          <p:nvPr/>
        </p:nvSpPr>
        <p:spPr bwMode="auto">
          <a:xfrm>
            <a:off x="2128391"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0.3</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30" name="Rectangle 157"/>
          <p:cNvSpPr>
            <a:spLocks noChangeArrowheads="1"/>
          </p:cNvSpPr>
          <p:nvPr/>
        </p:nvSpPr>
        <p:spPr bwMode="auto">
          <a:xfrm>
            <a:off x="2483991"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0.4</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31" name="Rectangle 158"/>
          <p:cNvSpPr>
            <a:spLocks noChangeArrowheads="1"/>
          </p:cNvSpPr>
          <p:nvPr/>
        </p:nvSpPr>
        <p:spPr bwMode="auto">
          <a:xfrm>
            <a:off x="2839591"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32" name="Rectangle 159"/>
          <p:cNvSpPr>
            <a:spLocks noChangeArrowheads="1"/>
          </p:cNvSpPr>
          <p:nvPr/>
        </p:nvSpPr>
        <p:spPr bwMode="auto">
          <a:xfrm>
            <a:off x="3195191"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0.6</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33" name="Rectangle 160"/>
          <p:cNvSpPr>
            <a:spLocks noChangeArrowheads="1"/>
          </p:cNvSpPr>
          <p:nvPr/>
        </p:nvSpPr>
        <p:spPr bwMode="auto">
          <a:xfrm>
            <a:off x="3550791"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0.7</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34" name="Rectangle 161"/>
          <p:cNvSpPr>
            <a:spLocks noChangeArrowheads="1"/>
          </p:cNvSpPr>
          <p:nvPr/>
        </p:nvSpPr>
        <p:spPr bwMode="auto">
          <a:xfrm>
            <a:off x="3904804"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0.8</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35" name="Rectangle 162"/>
          <p:cNvSpPr>
            <a:spLocks noChangeArrowheads="1"/>
          </p:cNvSpPr>
          <p:nvPr/>
        </p:nvSpPr>
        <p:spPr bwMode="auto">
          <a:xfrm>
            <a:off x="4249291"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0.9</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36" name="Rectangle 163"/>
          <p:cNvSpPr>
            <a:spLocks noChangeArrowheads="1"/>
          </p:cNvSpPr>
          <p:nvPr/>
        </p:nvSpPr>
        <p:spPr bwMode="auto">
          <a:xfrm>
            <a:off x="4676329" y="4483521"/>
            <a:ext cx="10001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37" name="Rectangle 164"/>
          <p:cNvSpPr>
            <a:spLocks noChangeArrowheads="1"/>
          </p:cNvSpPr>
          <p:nvPr/>
        </p:nvSpPr>
        <p:spPr bwMode="auto">
          <a:xfrm>
            <a:off x="2922141" y="4762921"/>
            <a:ext cx="71438"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r</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38" name="Rectangle 165"/>
          <p:cNvSpPr>
            <a:spLocks noChangeArrowheads="1"/>
          </p:cNvSpPr>
          <p:nvPr/>
        </p:nvSpPr>
        <p:spPr bwMode="auto">
          <a:xfrm rot="16200000">
            <a:off x="2728" y="2580109"/>
            <a:ext cx="715963"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Median</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nvGrpSpPr>
          <p:cNvPr id="2" name="Group 864"/>
          <p:cNvGrpSpPr/>
          <p:nvPr/>
        </p:nvGrpSpPr>
        <p:grpSpPr>
          <a:xfrm>
            <a:off x="4032523" y="2760265"/>
            <a:ext cx="927101" cy="863600"/>
            <a:chOff x="5165725" y="2630488"/>
            <a:chExt cx="927101" cy="863600"/>
          </a:xfrm>
        </p:grpSpPr>
        <p:sp>
          <p:nvSpPr>
            <p:cNvPr id="540" name="Line 167"/>
            <p:cNvSpPr>
              <a:spLocks noChangeShapeType="1"/>
            </p:cNvSpPr>
            <p:nvPr/>
          </p:nvSpPr>
          <p:spPr bwMode="auto">
            <a:xfrm>
              <a:off x="5165725" y="2708275"/>
              <a:ext cx="177800" cy="0"/>
            </a:xfrm>
            <a:prstGeom prst="line">
              <a:avLst/>
            </a:prstGeom>
            <a:noFill/>
            <a:ln w="11113" cap="flat">
              <a:solidFill>
                <a:srgbClr val="E41A1C"/>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41" name="Rectangle 168"/>
            <p:cNvSpPr>
              <a:spLocks noChangeArrowheads="1"/>
            </p:cNvSpPr>
            <p:nvPr/>
          </p:nvSpPr>
          <p:spPr bwMode="auto">
            <a:xfrm>
              <a:off x="5243513" y="2686050"/>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2" name="Rectangle 169"/>
            <p:cNvSpPr>
              <a:spLocks noChangeArrowheads="1"/>
            </p:cNvSpPr>
            <p:nvPr/>
          </p:nvSpPr>
          <p:spPr bwMode="auto">
            <a:xfrm>
              <a:off x="5243513" y="2730500"/>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3" name="Rectangle 170"/>
            <p:cNvSpPr>
              <a:spLocks noChangeArrowheads="1"/>
            </p:cNvSpPr>
            <p:nvPr/>
          </p:nvSpPr>
          <p:spPr bwMode="auto">
            <a:xfrm>
              <a:off x="5232400" y="2697163"/>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4" name="Rectangle 171"/>
            <p:cNvSpPr>
              <a:spLocks noChangeArrowheads="1"/>
            </p:cNvSpPr>
            <p:nvPr/>
          </p:nvSpPr>
          <p:spPr bwMode="auto">
            <a:xfrm>
              <a:off x="5232400" y="2719388"/>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5" name="Rectangle 172"/>
            <p:cNvSpPr>
              <a:spLocks noChangeArrowheads="1"/>
            </p:cNvSpPr>
            <p:nvPr/>
          </p:nvSpPr>
          <p:spPr bwMode="auto">
            <a:xfrm>
              <a:off x="5232400" y="2708275"/>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6" name="Rectangle 173"/>
            <p:cNvSpPr>
              <a:spLocks noChangeArrowheads="1"/>
            </p:cNvSpPr>
            <p:nvPr/>
          </p:nvSpPr>
          <p:spPr bwMode="auto">
            <a:xfrm>
              <a:off x="5232400" y="2708275"/>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7" name="Oval 174"/>
            <p:cNvSpPr>
              <a:spLocks noChangeArrowheads="1"/>
            </p:cNvSpPr>
            <p:nvPr/>
          </p:nvSpPr>
          <p:spPr bwMode="auto">
            <a:xfrm>
              <a:off x="5232400" y="2686050"/>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48" name="Freeform 175"/>
            <p:cNvSpPr>
              <a:spLocks noEditPoints="1"/>
            </p:cNvSpPr>
            <p:nvPr/>
          </p:nvSpPr>
          <p:spPr bwMode="auto">
            <a:xfrm>
              <a:off x="5187950" y="2921000"/>
              <a:ext cx="155575" cy="0"/>
            </a:xfrm>
            <a:custGeom>
              <a:avLst/>
              <a:gdLst>
                <a:gd name="T0" fmla="*/ 0 w 14"/>
                <a:gd name="T1" fmla="*/ 2 w 14"/>
                <a:gd name="T2" fmla="*/ 4 w 14"/>
                <a:gd name="T3" fmla="*/ 6 w 14"/>
                <a:gd name="T4" fmla="*/ 8 w 14"/>
                <a:gd name="T5" fmla="*/ 10 w 14"/>
                <a:gd name="T6" fmla="*/ 12 w 14"/>
              </a:gdLst>
              <a:ahLst/>
              <a:cxnLst>
                <a:cxn ang="0">
                  <a:pos x="T0" y="0"/>
                </a:cxn>
                <a:cxn ang="0">
                  <a:pos x="T1" y="0"/>
                </a:cxn>
                <a:cxn ang="0">
                  <a:pos x="T2" y="0"/>
                </a:cxn>
                <a:cxn ang="0">
                  <a:pos x="T3" y="0"/>
                </a:cxn>
                <a:cxn ang="0">
                  <a:pos x="T4" y="0"/>
                </a:cxn>
                <a:cxn ang="0">
                  <a:pos x="T5" y="0"/>
                </a:cxn>
                <a:cxn ang="0">
                  <a:pos x="T6" y="0"/>
                </a:cxn>
              </a:cxnLst>
              <a:rect l="0" t="0" r="r" b="b"/>
              <a:pathLst>
                <a:path w="14">
                  <a:moveTo>
                    <a:pt x="2" y="0"/>
                  </a:moveTo>
                  <a:lnTo>
                    <a:pt x="4" y="0"/>
                  </a:lnTo>
                  <a:moveTo>
                    <a:pt x="6" y="0"/>
                  </a:moveTo>
                  <a:lnTo>
                    <a:pt x="8" y="0"/>
                  </a:lnTo>
                  <a:moveTo>
                    <a:pt x="10" y="0"/>
                  </a:moveTo>
                  <a:lnTo>
                    <a:pt x="12" y="0"/>
                  </a:lnTo>
                </a:path>
              </a:pathLst>
            </a:custGeom>
            <a:noFill/>
            <a:ln w="11113" cap="flat">
              <a:solidFill>
                <a:srgbClr val="377EB8"/>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49" name="Freeform 176"/>
            <p:cNvSpPr>
              <a:spLocks/>
            </p:cNvSpPr>
            <p:nvPr/>
          </p:nvSpPr>
          <p:spPr bwMode="auto">
            <a:xfrm>
              <a:off x="5210175" y="2874963"/>
              <a:ext cx="88900" cy="68263"/>
            </a:xfrm>
            <a:custGeom>
              <a:avLst/>
              <a:gdLst>
                <a:gd name="T0" fmla="*/ 28 w 56"/>
                <a:gd name="T1" fmla="*/ 0 h 43"/>
                <a:gd name="T2" fmla="*/ 56 w 56"/>
                <a:gd name="T3" fmla="*/ 43 h 43"/>
                <a:gd name="T4" fmla="*/ 0 w 56"/>
                <a:gd name="T5" fmla="*/ 43 h 43"/>
                <a:gd name="T6" fmla="*/ 28 w 56"/>
                <a:gd name="T7" fmla="*/ 0 h 43"/>
              </a:gdLst>
              <a:ahLst/>
              <a:cxnLst>
                <a:cxn ang="0">
                  <a:pos x="T0" y="T1"/>
                </a:cxn>
                <a:cxn ang="0">
                  <a:pos x="T2" y="T3"/>
                </a:cxn>
                <a:cxn ang="0">
                  <a:pos x="T4" y="T5"/>
                </a:cxn>
                <a:cxn ang="0">
                  <a:pos x="T6" y="T7"/>
                </a:cxn>
              </a:cxnLst>
              <a:rect l="0" t="0" r="r" b="b"/>
              <a:pathLst>
                <a:path w="56" h="43">
                  <a:moveTo>
                    <a:pt x="28" y="0"/>
                  </a:moveTo>
                  <a:lnTo>
                    <a:pt x="56" y="43"/>
                  </a:lnTo>
                  <a:lnTo>
                    <a:pt x="0" y="43"/>
                  </a:lnTo>
                  <a:lnTo>
                    <a:pt x="28"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0" name="Freeform 177"/>
            <p:cNvSpPr>
              <a:spLocks noEditPoints="1"/>
            </p:cNvSpPr>
            <p:nvPr/>
          </p:nvSpPr>
          <p:spPr bwMode="auto">
            <a:xfrm>
              <a:off x="5210175" y="3132138"/>
              <a:ext cx="133350" cy="0"/>
            </a:xfrm>
            <a:custGeom>
              <a:avLst/>
              <a:gdLst>
                <a:gd name="T0" fmla="*/ 0 w 12"/>
                <a:gd name="T1" fmla="*/ 2 w 12"/>
                <a:gd name="T2" fmla="*/ 6 w 12"/>
                <a:gd name="T3" fmla="*/ 8 w 12"/>
              </a:gdLst>
              <a:ahLst/>
              <a:cxnLst>
                <a:cxn ang="0">
                  <a:pos x="T0" y="0"/>
                </a:cxn>
                <a:cxn ang="0">
                  <a:pos x="T1" y="0"/>
                </a:cxn>
                <a:cxn ang="0">
                  <a:pos x="T2" y="0"/>
                </a:cxn>
                <a:cxn ang="0">
                  <a:pos x="T3" y="0"/>
                </a:cxn>
              </a:cxnLst>
              <a:rect l="0" t="0" r="r" b="b"/>
              <a:pathLst>
                <a:path w="12">
                  <a:moveTo>
                    <a:pt x="2" y="0"/>
                  </a:moveTo>
                  <a:lnTo>
                    <a:pt x="6" y="0"/>
                  </a:lnTo>
                  <a:moveTo>
                    <a:pt x="8" y="0"/>
                  </a:moveTo>
                </a:path>
              </a:pathLst>
            </a:custGeom>
            <a:noFill/>
            <a:ln w="11113" cap="flat">
              <a:solidFill>
                <a:srgbClr val="4DAF4A"/>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51" name="Rectangle 178"/>
            <p:cNvSpPr>
              <a:spLocks noChangeArrowheads="1"/>
            </p:cNvSpPr>
            <p:nvPr/>
          </p:nvSpPr>
          <p:spPr bwMode="auto">
            <a:xfrm>
              <a:off x="5221288" y="3098800"/>
              <a:ext cx="66675" cy="66675"/>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2" name="Freeform 179"/>
            <p:cNvSpPr>
              <a:spLocks noEditPoints="1"/>
            </p:cNvSpPr>
            <p:nvPr/>
          </p:nvSpPr>
          <p:spPr bwMode="auto">
            <a:xfrm>
              <a:off x="5210175" y="3343275"/>
              <a:ext cx="133350" cy="0"/>
            </a:xfrm>
            <a:custGeom>
              <a:avLst/>
              <a:gdLst>
                <a:gd name="T0" fmla="*/ 0 w 12"/>
                <a:gd name="T1" fmla="*/ 4 w 12"/>
                <a:gd name="T2" fmla="*/ 8 w 12"/>
              </a:gdLst>
              <a:ahLst/>
              <a:cxnLst>
                <a:cxn ang="0">
                  <a:pos x="T0" y="0"/>
                </a:cxn>
                <a:cxn ang="0">
                  <a:pos x="T1" y="0"/>
                </a:cxn>
                <a:cxn ang="0">
                  <a:pos x="T2" y="0"/>
                </a:cxn>
              </a:cxnLst>
              <a:rect l="0" t="0" r="r" b="b"/>
              <a:pathLst>
                <a:path w="12">
                  <a:moveTo>
                    <a:pt x="4" y="0"/>
                  </a:moveTo>
                  <a:lnTo>
                    <a:pt x="8" y="0"/>
                  </a:lnTo>
                </a:path>
              </a:pathLst>
            </a:custGeom>
            <a:noFill/>
            <a:ln w="11113" cap="flat">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53" name="Freeform 180"/>
            <p:cNvSpPr>
              <a:spLocks/>
            </p:cNvSpPr>
            <p:nvPr/>
          </p:nvSpPr>
          <p:spPr bwMode="auto">
            <a:xfrm>
              <a:off x="5221288" y="3309938"/>
              <a:ext cx="66675" cy="66675"/>
            </a:xfrm>
            <a:custGeom>
              <a:avLst/>
              <a:gdLst>
                <a:gd name="T0" fmla="*/ 21 w 42"/>
                <a:gd name="T1" fmla="*/ 42 h 42"/>
                <a:gd name="T2" fmla="*/ 42 w 42"/>
                <a:gd name="T3" fmla="*/ 21 h 42"/>
                <a:gd name="T4" fmla="*/ 21 w 42"/>
                <a:gd name="T5" fmla="*/ 0 h 42"/>
                <a:gd name="T6" fmla="*/ 0 w 42"/>
                <a:gd name="T7" fmla="*/ 21 h 42"/>
                <a:gd name="T8" fmla="*/ 21 w 42"/>
                <a:gd name="T9" fmla="*/ 42 h 42"/>
              </a:gdLst>
              <a:ahLst/>
              <a:cxnLst>
                <a:cxn ang="0">
                  <a:pos x="T0" y="T1"/>
                </a:cxn>
                <a:cxn ang="0">
                  <a:pos x="T2" y="T3"/>
                </a:cxn>
                <a:cxn ang="0">
                  <a:pos x="T4" y="T5"/>
                </a:cxn>
                <a:cxn ang="0">
                  <a:pos x="T6" y="T7"/>
                </a:cxn>
                <a:cxn ang="0">
                  <a:pos x="T8" y="T9"/>
                </a:cxn>
              </a:cxnLst>
              <a:rect l="0" t="0" r="r" b="b"/>
              <a:pathLst>
                <a:path w="42" h="42">
                  <a:moveTo>
                    <a:pt x="21" y="42"/>
                  </a:moveTo>
                  <a:lnTo>
                    <a:pt x="42" y="21"/>
                  </a:lnTo>
                  <a:lnTo>
                    <a:pt x="21" y="0"/>
                  </a:lnTo>
                  <a:lnTo>
                    <a:pt x="0" y="21"/>
                  </a:lnTo>
                  <a:lnTo>
                    <a:pt x="21" y="42"/>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4" name="Freeform 181"/>
            <p:cNvSpPr>
              <a:spLocks/>
            </p:cNvSpPr>
            <p:nvPr/>
          </p:nvSpPr>
          <p:spPr bwMode="auto">
            <a:xfrm>
              <a:off x="5221288" y="3309938"/>
              <a:ext cx="66675" cy="66675"/>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55" name="Rectangle 182"/>
            <p:cNvSpPr>
              <a:spLocks noChangeArrowheads="1"/>
            </p:cNvSpPr>
            <p:nvPr/>
          </p:nvSpPr>
          <p:spPr bwMode="auto">
            <a:xfrm>
              <a:off x="5465763" y="2630488"/>
              <a:ext cx="3000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ARI</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56" name="Rectangle 183"/>
            <p:cNvSpPr>
              <a:spLocks noChangeArrowheads="1"/>
            </p:cNvSpPr>
            <p:nvPr/>
          </p:nvSpPr>
          <p:spPr bwMode="auto">
            <a:xfrm>
              <a:off x="5465763" y="2843213"/>
              <a:ext cx="62706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Jaccard</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57" name="Rectangle 184"/>
            <p:cNvSpPr>
              <a:spLocks noChangeArrowheads="1"/>
            </p:cNvSpPr>
            <p:nvPr/>
          </p:nvSpPr>
          <p:spPr bwMode="auto">
            <a:xfrm>
              <a:off x="5465763" y="3054350"/>
              <a:ext cx="45878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Purity</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58" name="Rectangle 185"/>
            <p:cNvSpPr>
              <a:spLocks noChangeArrowheads="1"/>
            </p:cNvSpPr>
            <p:nvPr/>
          </p:nvSpPr>
          <p:spPr bwMode="auto">
            <a:xfrm>
              <a:off x="5465763" y="3278188"/>
              <a:ext cx="32861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NMI</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561" name="Freeform 189"/>
          <p:cNvSpPr>
            <a:spLocks/>
          </p:cNvSpPr>
          <p:nvPr/>
        </p:nvSpPr>
        <p:spPr bwMode="auto">
          <a:xfrm>
            <a:off x="6326757" y="1606971"/>
            <a:ext cx="3532188" cy="123825"/>
          </a:xfrm>
          <a:custGeom>
            <a:avLst/>
            <a:gdLst>
              <a:gd name="T0" fmla="*/ 0 w 318"/>
              <a:gd name="T1" fmla="*/ 5 h 11"/>
              <a:gd name="T2" fmla="*/ 31 w 318"/>
              <a:gd name="T3" fmla="*/ 0 h 11"/>
              <a:gd name="T4" fmla="*/ 63 w 318"/>
              <a:gd name="T5" fmla="*/ 0 h 11"/>
              <a:gd name="T6" fmla="*/ 95 w 318"/>
              <a:gd name="T7" fmla="*/ 0 h 11"/>
              <a:gd name="T8" fmla="*/ 127 w 318"/>
              <a:gd name="T9" fmla="*/ 1 h 11"/>
              <a:gd name="T10" fmla="*/ 159 w 318"/>
              <a:gd name="T11" fmla="*/ 1 h 11"/>
              <a:gd name="T12" fmla="*/ 191 w 318"/>
              <a:gd name="T13" fmla="*/ 1 h 11"/>
              <a:gd name="T14" fmla="*/ 223 w 318"/>
              <a:gd name="T15" fmla="*/ 0 h 11"/>
              <a:gd name="T16" fmla="*/ 255 w 318"/>
              <a:gd name="T17" fmla="*/ 0 h 11"/>
              <a:gd name="T18" fmla="*/ 286 w 318"/>
              <a:gd name="T19" fmla="*/ 0 h 11"/>
              <a:gd name="T20" fmla="*/ 318 w 318"/>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8" h="11">
                <a:moveTo>
                  <a:pt x="0" y="5"/>
                </a:moveTo>
                <a:lnTo>
                  <a:pt x="31" y="0"/>
                </a:lnTo>
                <a:lnTo>
                  <a:pt x="63" y="0"/>
                </a:lnTo>
                <a:lnTo>
                  <a:pt x="95" y="0"/>
                </a:lnTo>
                <a:lnTo>
                  <a:pt x="127" y="1"/>
                </a:lnTo>
                <a:lnTo>
                  <a:pt x="159" y="1"/>
                </a:lnTo>
                <a:lnTo>
                  <a:pt x="191" y="1"/>
                </a:lnTo>
                <a:lnTo>
                  <a:pt x="223" y="0"/>
                </a:lnTo>
                <a:lnTo>
                  <a:pt x="255" y="0"/>
                </a:lnTo>
                <a:lnTo>
                  <a:pt x="286" y="0"/>
                </a:lnTo>
                <a:lnTo>
                  <a:pt x="318" y="11"/>
                </a:lnTo>
              </a:path>
            </a:pathLst>
          </a:custGeom>
          <a:noFill/>
          <a:ln w="11113" cap="flat">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2" name="Freeform 190"/>
          <p:cNvSpPr>
            <a:spLocks noEditPoints="1"/>
          </p:cNvSpPr>
          <p:nvPr/>
        </p:nvSpPr>
        <p:spPr bwMode="auto">
          <a:xfrm>
            <a:off x="6348982" y="1730796"/>
            <a:ext cx="3509963" cy="155575"/>
          </a:xfrm>
          <a:custGeom>
            <a:avLst/>
            <a:gdLst>
              <a:gd name="T0" fmla="*/ 4 w 316"/>
              <a:gd name="T1" fmla="*/ 6 h 14"/>
              <a:gd name="T2" fmla="*/ 10 w 316"/>
              <a:gd name="T3" fmla="*/ 4 h 14"/>
              <a:gd name="T4" fmla="*/ 16 w 316"/>
              <a:gd name="T5" fmla="*/ 3 h 14"/>
              <a:gd name="T6" fmla="*/ 22 w 316"/>
              <a:gd name="T7" fmla="*/ 2 h 14"/>
              <a:gd name="T8" fmla="*/ 28 w 316"/>
              <a:gd name="T9" fmla="*/ 0 h 14"/>
              <a:gd name="T10" fmla="*/ 34 w 316"/>
              <a:gd name="T11" fmla="*/ 0 h 14"/>
              <a:gd name="T12" fmla="*/ 40 w 316"/>
              <a:gd name="T13" fmla="*/ 0 h 14"/>
              <a:gd name="T14" fmla="*/ 46 w 316"/>
              <a:gd name="T15" fmla="*/ 0 h 14"/>
              <a:gd name="T16" fmla="*/ 52 w 316"/>
              <a:gd name="T17" fmla="*/ 0 h 14"/>
              <a:gd name="T18" fmla="*/ 58 w 316"/>
              <a:gd name="T19" fmla="*/ 0 h 14"/>
              <a:gd name="T20" fmla="*/ 64 w 316"/>
              <a:gd name="T21" fmla="*/ 0 h 14"/>
              <a:gd name="T22" fmla="*/ 70 w 316"/>
              <a:gd name="T23" fmla="*/ 0 h 14"/>
              <a:gd name="T24" fmla="*/ 76 w 316"/>
              <a:gd name="T25" fmla="*/ 0 h 14"/>
              <a:gd name="T26" fmla="*/ 82 w 316"/>
              <a:gd name="T27" fmla="*/ 0 h 14"/>
              <a:gd name="T28" fmla="*/ 88 w 316"/>
              <a:gd name="T29" fmla="*/ 0 h 14"/>
              <a:gd name="T30" fmla="*/ 94 w 316"/>
              <a:gd name="T31" fmla="*/ 0 h 14"/>
              <a:gd name="T32" fmla="*/ 100 w 316"/>
              <a:gd name="T33" fmla="*/ 0 h 14"/>
              <a:gd name="T34" fmla="*/ 106 w 316"/>
              <a:gd name="T35" fmla="*/ 1 h 14"/>
              <a:gd name="T36" fmla="*/ 112 w 316"/>
              <a:gd name="T37" fmla="*/ 1 h 14"/>
              <a:gd name="T38" fmla="*/ 118 w 316"/>
              <a:gd name="T39" fmla="*/ 2 h 14"/>
              <a:gd name="T40" fmla="*/ 124 w 316"/>
              <a:gd name="T41" fmla="*/ 2 h 14"/>
              <a:gd name="T42" fmla="*/ 130 w 316"/>
              <a:gd name="T43" fmla="*/ 2 h 14"/>
              <a:gd name="T44" fmla="*/ 136 w 316"/>
              <a:gd name="T45" fmla="*/ 2 h 14"/>
              <a:gd name="T46" fmla="*/ 142 w 316"/>
              <a:gd name="T47" fmla="*/ 2 h 14"/>
              <a:gd name="T48" fmla="*/ 148 w 316"/>
              <a:gd name="T49" fmla="*/ 2 h 14"/>
              <a:gd name="T50" fmla="*/ 154 w 316"/>
              <a:gd name="T51" fmla="*/ 2 h 14"/>
              <a:gd name="T52" fmla="*/ 160 w 316"/>
              <a:gd name="T53" fmla="*/ 2 h 14"/>
              <a:gd name="T54" fmla="*/ 166 w 316"/>
              <a:gd name="T55" fmla="*/ 2 h 14"/>
              <a:gd name="T56" fmla="*/ 172 w 316"/>
              <a:gd name="T57" fmla="*/ 2 h 14"/>
              <a:gd name="T58" fmla="*/ 178 w 316"/>
              <a:gd name="T59" fmla="*/ 1 h 14"/>
              <a:gd name="T60" fmla="*/ 184 w 316"/>
              <a:gd name="T61" fmla="*/ 1 h 14"/>
              <a:gd name="T62" fmla="*/ 190 w 316"/>
              <a:gd name="T63" fmla="*/ 1 h 14"/>
              <a:gd name="T64" fmla="*/ 196 w 316"/>
              <a:gd name="T65" fmla="*/ 1 h 14"/>
              <a:gd name="T66" fmla="*/ 202 w 316"/>
              <a:gd name="T67" fmla="*/ 1 h 14"/>
              <a:gd name="T68" fmla="*/ 208 w 316"/>
              <a:gd name="T69" fmla="*/ 0 h 14"/>
              <a:gd name="T70" fmla="*/ 214 w 316"/>
              <a:gd name="T71" fmla="*/ 0 h 14"/>
              <a:gd name="T72" fmla="*/ 220 w 316"/>
              <a:gd name="T73" fmla="*/ 0 h 14"/>
              <a:gd name="T74" fmla="*/ 226 w 316"/>
              <a:gd name="T75" fmla="*/ 0 h 14"/>
              <a:gd name="T76" fmla="*/ 232 w 316"/>
              <a:gd name="T77" fmla="*/ 0 h 14"/>
              <a:gd name="T78" fmla="*/ 238 w 316"/>
              <a:gd name="T79" fmla="*/ 0 h 14"/>
              <a:gd name="T80" fmla="*/ 244 w 316"/>
              <a:gd name="T81" fmla="*/ 0 h 14"/>
              <a:gd name="T82" fmla="*/ 250 w 316"/>
              <a:gd name="T83" fmla="*/ 0 h 14"/>
              <a:gd name="T84" fmla="*/ 256 w 316"/>
              <a:gd name="T85" fmla="*/ 0 h 14"/>
              <a:gd name="T86" fmla="*/ 262 w 316"/>
              <a:gd name="T87" fmla="*/ 0 h 14"/>
              <a:gd name="T88" fmla="*/ 268 w 316"/>
              <a:gd name="T89" fmla="*/ 0 h 14"/>
              <a:gd name="T90" fmla="*/ 274 w 316"/>
              <a:gd name="T91" fmla="*/ 0 h 14"/>
              <a:gd name="T92" fmla="*/ 280 w 316"/>
              <a:gd name="T93" fmla="*/ 0 h 14"/>
              <a:gd name="T94" fmla="*/ 284 w 316"/>
              <a:gd name="T95" fmla="*/ 0 h 14"/>
              <a:gd name="T96" fmla="*/ 290 w 316"/>
              <a:gd name="T97" fmla="*/ 3 h 14"/>
              <a:gd name="T98" fmla="*/ 296 w 316"/>
              <a:gd name="T99" fmla="*/ 5 h 14"/>
              <a:gd name="T100" fmla="*/ 302 w 316"/>
              <a:gd name="T101" fmla="*/ 8 h 14"/>
              <a:gd name="T102" fmla="*/ 308 w 316"/>
              <a:gd name="T103" fmla="*/ 10 h 14"/>
              <a:gd name="T104" fmla="*/ 314 w 316"/>
              <a:gd name="T105"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6" h="14">
                <a:moveTo>
                  <a:pt x="2" y="6"/>
                </a:moveTo>
                <a:lnTo>
                  <a:pt x="4" y="6"/>
                </a:lnTo>
                <a:moveTo>
                  <a:pt x="6" y="5"/>
                </a:moveTo>
                <a:lnTo>
                  <a:pt x="8" y="5"/>
                </a:lnTo>
                <a:moveTo>
                  <a:pt x="10" y="4"/>
                </a:moveTo>
                <a:lnTo>
                  <a:pt x="12" y="4"/>
                </a:lnTo>
                <a:moveTo>
                  <a:pt x="14" y="3"/>
                </a:moveTo>
                <a:lnTo>
                  <a:pt x="16" y="3"/>
                </a:lnTo>
                <a:moveTo>
                  <a:pt x="18" y="2"/>
                </a:moveTo>
                <a:lnTo>
                  <a:pt x="20" y="2"/>
                </a:lnTo>
                <a:moveTo>
                  <a:pt x="22" y="2"/>
                </a:moveTo>
                <a:lnTo>
                  <a:pt x="24" y="1"/>
                </a:lnTo>
                <a:moveTo>
                  <a:pt x="26" y="1"/>
                </a:moveTo>
                <a:lnTo>
                  <a:pt x="28" y="0"/>
                </a:lnTo>
                <a:moveTo>
                  <a:pt x="30" y="0"/>
                </a:moveTo>
                <a:lnTo>
                  <a:pt x="32" y="0"/>
                </a:lnTo>
                <a:moveTo>
                  <a:pt x="34" y="0"/>
                </a:moveTo>
                <a:lnTo>
                  <a:pt x="36" y="0"/>
                </a:lnTo>
                <a:moveTo>
                  <a:pt x="38" y="0"/>
                </a:moveTo>
                <a:lnTo>
                  <a:pt x="40" y="0"/>
                </a:lnTo>
                <a:moveTo>
                  <a:pt x="42" y="0"/>
                </a:moveTo>
                <a:lnTo>
                  <a:pt x="44" y="0"/>
                </a:lnTo>
                <a:moveTo>
                  <a:pt x="46" y="0"/>
                </a:moveTo>
                <a:lnTo>
                  <a:pt x="48" y="0"/>
                </a:lnTo>
                <a:moveTo>
                  <a:pt x="50" y="0"/>
                </a:moveTo>
                <a:lnTo>
                  <a:pt x="52" y="0"/>
                </a:lnTo>
                <a:moveTo>
                  <a:pt x="54" y="0"/>
                </a:moveTo>
                <a:lnTo>
                  <a:pt x="56" y="0"/>
                </a:lnTo>
                <a:moveTo>
                  <a:pt x="58" y="0"/>
                </a:moveTo>
                <a:lnTo>
                  <a:pt x="60" y="0"/>
                </a:lnTo>
                <a:moveTo>
                  <a:pt x="62" y="0"/>
                </a:moveTo>
                <a:lnTo>
                  <a:pt x="64" y="0"/>
                </a:lnTo>
                <a:moveTo>
                  <a:pt x="66" y="0"/>
                </a:moveTo>
                <a:lnTo>
                  <a:pt x="68" y="0"/>
                </a:lnTo>
                <a:moveTo>
                  <a:pt x="70" y="0"/>
                </a:moveTo>
                <a:lnTo>
                  <a:pt x="72" y="0"/>
                </a:lnTo>
                <a:moveTo>
                  <a:pt x="74" y="0"/>
                </a:moveTo>
                <a:lnTo>
                  <a:pt x="76" y="0"/>
                </a:lnTo>
                <a:moveTo>
                  <a:pt x="78" y="0"/>
                </a:moveTo>
                <a:lnTo>
                  <a:pt x="80" y="0"/>
                </a:lnTo>
                <a:moveTo>
                  <a:pt x="82" y="0"/>
                </a:moveTo>
                <a:lnTo>
                  <a:pt x="84" y="0"/>
                </a:lnTo>
                <a:moveTo>
                  <a:pt x="86" y="0"/>
                </a:moveTo>
                <a:lnTo>
                  <a:pt x="88" y="0"/>
                </a:lnTo>
                <a:moveTo>
                  <a:pt x="90" y="0"/>
                </a:moveTo>
                <a:lnTo>
                  <a:pt x="92" y="0"/>
                </a:lnTo>
                <a:moveTo>
                  <a:pt x="94" y="0"/>
                </a:moveTo>
                <a:lnTo>
                  <a:pt x="96" y="0"/>
                </a:lnTo>
                <a:moveTo>
                  <a:pt x="98" y="0"/>
                </a:moveTo>
                <a:lnTo>
                  <a:pt x="100" y="0"/>
                </a:lnTo>
                <a:moveTo>
                  <a:pt x="102" y="1"/>
                </a:moveTo>
                <a:lnTo>
                  <a:pt x="104" y="1"/>
                </a:lnTo>
                <a:moveTo>
                  <a:pt x="106" y="1"/>
                </a:moveTo>
                <a:lnTo>
                  <a:pt x="108" y="1"/>
                </a:lnTo>
                <a:moveTo>
                  <a:pt x="110" y="1"/>
                </a:moveTo>
                <a:lnTo>
                  <a:pt x="112" y="1"/>
                </a:lnTo>
                <a:moveTo>
                  <a:pt x="114" y="1"/>
                </a:moveTo>
                <a:lnTo>
                  <a:pt x="116" y="1"/>
                </a:lnTo>
                <a:moveTo>
                  <a:pt x="118" y="2"/>
                </a:moveTo>
                <a:lnTo>
                  <a:pt x="120" y="2"/>
                </a:lnTo>
                <a:moveTo>
                  <a:pt x="122" y="2"/>
                </a:moveTo>
                <a:lnTo>
                  <a:pt x="124" y="2"/>
                </a:lnTo>
                <a:moveTo>
                  <a:pt x="126" y="2"/>
                </a:moveTo>
                <a:lnTo>
                  <a:pt x="128" y="2"/>
                </a:lnTo>
                <a:moveTo>
                  <a:pt x="130" y="2"/>
                </a:moveTo>
                <a:lnTo>
                  <a:pt x="132" y="2"/>
                </a:lnTo>
                <a:moveTo>
                  <a:pt x="134" y="2"/>
                </a:moveTo>
                <a:lnTo>
                  <a:pt x="136" y="2"/>
                </a:lnTo>
                <a:moveTo>
                  <a:pt x="138" y="2"/>
                </a:moveTo>
                <a:lnTo>
                  <a:pt x="140" y="2"/>
                </a:lnTo>
                <a:moveTo>
                  <a:pt x="142" y="2"/>
                </a:moveTo>
                <a:lnTo>
                  <a:pt x="144" y="2"/>
                </a:lnTo>
                <a:moveTo>
                  <a:pt x="146" y="2"/>
                </a:moveTo>
                <a:lnTo>
                  <a:pt x="148" y="2"/>
                </a:lnTo>
                <a:moveTo>
                  <a:pt x="150" y="2"/>
                </a:moveTo>
                <a:lnTo>
                  <a:pt x="152" y="2"/>
                </a:lnTo>
                <a:moveTo>
                  <a:pt x="154" y="2"/>
                </a:moveTo>
                <a:lnTo>
                  <a:pt x="156" y="2"/>
                </a:lnTo>
                <a:moveTo>
                  <a:pt x="158" y="2"/>
                </a:moveTo>
                <a:lnTo>
                  <a:pt x="160" y="2"/>
                </a:lnTo>
                <a:moveTo>
                  <a:pt x="162" y="2"/>
                </a:moveTo>
                <a:lnTo>
                  <a:pt x="164" y="2"/>
                </a:lnTo>
                <a:moveTo>
                  <a:pt x="166" y="2"/>
                </a:moveTo>
                <a:lnTo>
                  <a:pt x="168" y="2"/>
                </a:lnTo>
                <a:moveTo>
                  <a:pt x="170" y="2"/>
                </a:moveTo>
                <a:lnTo>
                  <a:pt x="172" y="2"/>
                </a:lnTo>
                <a:moveTo>
                  <a:pt x="174" y="1"/>
                </a:moveTo>
                <a:lnTo>
                  <a:pt x="176" y="1"/>
                </a:lnTo>
                <a:moveTo>
                  <a:pt x="178" y="1"/>
                </a:moveTo>
                <a:lnTo>
                  <a:pt x="180" y="1"/>
                </a:lnTo>
                <a:moveTo>
                  <a:pt x="182" y="1"/>
                </a:moveTo>
                <a:lnTo>
                  <a:pt x="184" y="1"/>
                </a:lnTo>
                <a:moveTo>
                  <a:pt x="186" y="1"/>
                </a:moveTo>
                <a:lnTo>
                  <a:pt x="188" y="1"/>
                </a:lnTo>
                <a:moveTo>
                  <a:pt x="190" y="1"/>
                </a:moveTo>
                <a:lnTo>
                  <a:pt x="192" y="1"/>
                </a:lnTo>
                <a:moveTo>
                  <a:pt x="194" y="1"/>
                </a:moveTo>
                <a:lnTo>
                  <a:pt x="196" y="1"/>
                </a:lnTo>
                <a:moveTo>
                  <a:pt x="198" y="1"/>
                </a:moveTo>
                <a:lnTo>
                  <a:pt x="200" y="1"/>
                </a:lnTo>
                <a:moveTo>
                  <a:pt x="202" y="1"/>
                </a:moveTo>
                <a:lnTo>
                  <a:pt x="204" y="1"/>
                </a:lnTo>
                <a:moveTo>
                  <a:pt x="206" y="0"/>
                </a:moveTo>
                <a:lnTo>
                  <a:pt x="208" y="0"/>
                </a:lnTo>
                <a:moveTo>
                  <a:pt x="210" y="0"/>
                </a:moveTo>
                <a:lnTo>
                  <a:pt x="212" y="0"/>
                </a:lnTo>
                <a:moveTo>
                  <a:pt x="214" y="0"/>
                </a:moveTo>
                <a:lnTo>
                  <a:pt x="216" y="0"/>
                </a:lnTo>
                <a:moveTo>
                  <a:pt x="218" y="0"/>
                </a:moveTo>
                <a:lnTo>
                  <a:pt x="220" y="0"/>
                </a:lnTo>
                <a:moveTo>
                  <a:pt x="222" y="0"/>
                </a:moveTo>
                <a:lnTo>
                  <a:pt x="224" y="0"/>
                </a:lnTo>
                <a:moveTo>
                  <a:pt x="226" y="0"/>
                </a:moveTo>
                <a:lnTo>
                  <a:pt x="228" y="0"/>
                </a:lnTo>
                <a:moveTo>
                  <a:pt x="230" y="0"/>
                </a:moveTo>
                <a:lnTo>
                  <a:pt x="232" y="0"/>
                </a:lnTo>
                <a:moveTo>
                  <a:pt x="234" y="0"/>
                </a:moveTo>
                <a:lnTo>
                  <a:pt x="236" y="0"/>
                </a:lnTo>
                <a:moveTo>
                  <a:pt x="238" y="0"/>
                </a:moveTo>
                <a:lnTo>
                  <a:pt x="240" y="0"/>
                </a:lnTo>
                <a:moveTo>
                  <a:pt x="242" y="0"/>
                </a:moveTo>
                <a:lnTo>
                  <a:pt x="244" y="0"/>
                </a:lnTo>
                <a:moveTo>
                  <a:pt x="246" y="0"/>
                </a:moveTo>
                <a:lnTo>
                  <a:pt x="248" y="0"/>
                </a:lnTo>
                <a:moveTo>
                  <a:pt x="250" y="0"/>
                </a:moveTo>
                <a:lnTo>
                  <a:pt x="252" y="0"/>
                </a:lnTo>
                <a:moveTo>
                  <a:pt x="254" y="0"/>
                </a:moveTo>
                <a:lnTo>
                  <a:pt x="256" y="0"/>
                </a:lnTo>
                <a:moveTo>
                  <a:pt x="258" y="0"/>
                </a:moveTo>
                <a:lnTo>
                  <a:pt x="260" y="0"/>
                </a:lnTo>
                <a:moveTo>
                  <a:pt x="262" y="0"/>
                </a:moveTo>
                <a:lnTo>
                  <a:pt x="264" y="0"/>
                </a:lnTo>
                <a:moveTo>
                  <a:pt x="266" y="0"/>
                </a:moveTo>
                <a:lnTo>
                  <a:pt x="268" y="0"/>
                </a:lnTo>
                <a:moveTo>
                  <a:pt x="270" y="0"/>
                </a:moveTo>
                <a:lnTo>
                  <a:pt x="272" y="0"/>
                </a:lnTo>
                <a:moveTo>
                  <a:pt x="274" y="0"/>
                </a:moveTo>
                <a:lnTo>
                  <a:pt x="276" y="0"/>
                </a:lnTo>
                <a:moveTo>
                  <a:pt x="278" y="0"/>
                </a:moveTo>
                <a:lnTo>
                  <a:pt x="280" y="0"/>
                </a:lnTo>
                <a:moveTo>
                  <a:pt x="282" y="0"/>
                </a:moveTo>
                <a:lnTo>
                  <a:pt x="284" y="0"/>
                </a:lnTo>
                <a:lnTo>
                  <a:pt x="284" y="0"/>
                </a:lnTo>
                <a:moveTo>
                  <a:pt x="286" y="1"/>
                </a:moveTo>
                <a:lnTo>
                  <a:pt x="288" y="2"/>
                </a:lnTo>
                <a:moveTo>
                  <a:pt x="290" y="3"/>
                </a:moveTo>
                <a:lnTo>
                  <a:pt x="292" y="3"/>
                </a:lnTo>
                <a:moveTo>
                  <a:pt x="294" y="4"/>
                </a:moveTo>
                <a:lnTo>
                  <a:pt x="296" y="5"/>
                </a:lnTo>
                <a:moveTo>
                  <a:pt x="298" y="6"/>
                </a:moveTo>
                <a:lnTo>
                  <a:pt x="300" y="7"/>
                </a:lnTo>
                <a:moveTo>
                  <a:pt x="302" y="8"/>
                </a:moveTo>
                <a:lnTo>
                  <a:pt x="304" y="9"/>
                </a:lnTo>
                <a:moveTo>
                  <a:pt x="306" y="10"/>
                </a:moveTo>
                <a:lnTo>
                  <a:pt x="308" y="10"/>
                </a:lnTo>
                <a:moveTo>
                  <a:pt x="310" y="11"/>
                </a:moveTo>
                <a:lnTo>
                  <a:pt x="312" y="12"/>
                </a:lnTo>
                <a:moveTo>
                  <a:pt x="314" y="13"/>
                </a:moveTo>
              </a:path>
            </a:pathLst>
          </a:custGeom>
          <a:noFill/>
          <a:ln w="11113" cap="flat">
            <a:solidFill>
              <a:srgbClr val="377EB8"/>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3" name="Freeform 191"/>
          <p:cNvSpPr>
            <a:spLocks noEditPoints="1"/>
          </p:cNvSpPr>
          <p:nvPr/>
        </p:nvSpPr>
        <p:spPr bwMode="auto">
          <a:xfrm>
            <a:off x="6371207" y="1340271"/>
            <a:ext cx="3487738" cy="88900"/>
          </a:xfrm>
          <a:custGeom>
            <a:avLst/>
            <a:gdLst>
              <a:gd name="T0" fmla="*/ 2 w 314"/>
              <a:gd name="T1" fmla="*/ 7 h 8"/>
              <a:gd name="T2" fmla="*/ 8 w 314"/>
              <a:gd name="T3" fmla="*/ 6 h 8"/>
              <a:gd name="T4" fmla="*/ 14 w 314"/>
              <a:gd name="T5" fmla="*/ 4 h 8"/>
              <a:gd name="T6" fmla="*/ 20 w 314"/>
              <a:gd name="T7" fmla="*/ 2 h 8"/>
              <a:gd name="T8" fmla="*/ 26 w 314"/>
              <a:gd name="T9" fmla="*/ 0 h 8"/>
              <a:gd name="T10" fmla="*/ 30 w 314"/>
              <a:gd name="T11" fmla="*/ 0 h 8"/>
              <a:gd name="T12" fmla="*/ 36 w 314"/>
              <a:gd name="T13" fmla="*/ 0 h 8"/>
              <a:gd name="T14" fmla="*/ 42 w 314"/>
              <a:gd name="T15" fmla="*/ 0 h 8"/>
              <a:gd name="T16" fmla="*/ 48 w 314"/>
              <a:gd name="T17" fmla="*/ 0 h 8"/>
              <a:gd name="T18" fmla="*/ 54 w 314"/>
              <a:gd name="T19" fmla="*/ 0 h 8"/>
              <a:gd name="T20" fmla="*/ 59 w 314"/>
              <a:gd name="T21" fmla="*/ 0 h 8"/>
              <a:gd name="T22" fmla="*/ 62 w 314"/>
              <a:gd name="T23" fmla="*/ 0 h 8"/>
              <a:gd name="T24" fmla="*/ 68 w 314"/>
              <a:gd name="T25" fmla="*/ 0 h 8"/>
              <a:gd name="T26" fmla="*/ 74 w 314"/>
              <a:gd name="T27" fmla="*/ 0 h 8"/>
              <a:gd name="T28" fmla="*/ 80 w 314"/>
              <a:gd name="T29" fmla="*/ 0 h 8"/>
              <a:gd name="T30" fmla="*/ 86 w 314"/>
              <a:gd name="T31" fmla="*/ 0 h 8"/>
              <a:gd name="T32" fmla="*/ 92 w 314"/>
              <a:gd name="T33" fmla="*/ 0 h 8"/>
              <a:gd name="T34" fmla="*/ 98 w 314"/>
              <a:gd name="T35" fmla="*/ 0 h 8"/>
              <a:gd name="T36" fmla="*/ 104 w 314"/>
              <a:gd name="T37" fmla="*/ 0 h 8"/>
              <a:gd name="T38" fmla="*/ 110 w 314"/>
              <a:gd name="T39" fmla="*/ 0 h 8"/>
              <a:gd name="T40" fmla="*/ 116 w 314"/>
              <a:gd name="T41" fmla="*/ 0 h 8"/>
              <a:gd name="T42" fmla="*/ 122 w 314"/>
              <a:gd name="T43" fmla="*/ 0 h 8"/>
              <a:gd name="T44" fmla="*/ 126 w 314"/>
              <a:gd name="T45" fmla="*/ 0 h 8"/>
              <a:gd name="T46" fmla="*/ 132 w 314"/>
              <a:gd name="T47" fmla="*/ 0 h 8"/>
              <a:gd name="T48" fmla="*/ 138 w 314"/>
              <a:gd name="T49" fmla="*/ 0 h 8"/>
              <a:gd name="T50" fmla="*/ 144 w 314"/>
              <a:gd name="T51" fmla="*/ 0 h 8"/>
              <a:gd name="T52" fmla="*/ 150 w 314"/>
              <a:gd name="T53" fmla="*/ 0 h 8"/>
              <a:gd name="T54" fmla="*/ 155 w 314"/>
              <a:gd name="T55" fmla="*/ 0 h 8"/>
              <a:gd name="T56" fmla="*/ 158 w 314"/>
              <a:gd name="T57" fmla="*/ 0 h 8"/>
              <a:gd name="T58" fmla="*/ 164 w 314"/>
              <a:gd name="T59" fmla="*/ 0 h 8"/>
              <a:gd name="T60" fmla="*/ 170 w 314"/>
              <a:gd name="T61" fmla="*/ 0 h 8"/>
              <a:gd name="T62" fmla="*/ 176 w 314"/>
              <a:gd name="T63" fmla="*/ 0 h 8"/>
              <a:gd name="T64" fmla="*/ 182 w 314"/>
              <a:gd name="T65" fmla="*/ 0 h 8"/>
              <a:gd name="T66" fmla="*/ 188 w 314"/>
              <a:gd name="T67" fmla="*/ 0 h 8"/>
              <a:gd name="T68" fmla="*/ 194 w 314"/>
              <a:gd name="T69" fmla="*/ 0 h 8"/>
              <a:gd name="T70" fmla="*/ 200 w 314"/>
              <a:gd name="T71" fmla="*/ 0 h 8"/>
              <a:gd name="T72" fmla="*/ 206 w 314"/>
              <a:gd name="T73" fmla="*/ 0 h 8"/>
              <a:gd name="T74" fmla="*/ 212 w 314"/>
              <a:gd name="T75" fmla="*/ 0 h 8"/>
              <a:gd name="T76" fmla="*/ 218 w 314"/>
              <a:gd name="T77" fmla="*/ 0 h 8"/>
              <a:gd name="T78" fmla="*/ 222 w 314"/>
              <a:gd name="T79" fmla="*/ 0 h 8"/>
              <a:gd name="T80" fmla="*/ 228 w 314"/>
              <a:gd name="T81" fmla="*/ 0 h 8"/>
              <a:gd name="T82" fmla="*/ 234 w 314"/>
              <a:gd name="T83" fmla="*/ 0 h 8"/>
              <a:gd name="T84" fmla="*/ 240 w 314"/>
              <a:gd name="T85" fmla="*/ 0 h 8"/>
              <a:gd name="T86" fmla="*/ 246 w 314"/>
              <a:gd name="T87" fmla="*/ 0 h 8"/>
              <a:gd name="T88" fmla="*/ 251 w 314"/>
              <a:gd name="T89" fmla="*/ 0 h 8"/>
              <a:gd name="T90" fmla="*/ 254 w 314"/>
              <a:gd name="T91" fmla="*/ 0 h 8"/>
              <a:gd name="T92" fmla="*/ 260 w 314"/>
              <a:gd name="T93" fmla="*/ 0 h 8"/>
              <a:gd name="T94" fmla="*/ 266 w 314"/>
              <a:gd name="T95" fmla="*/ 0 h 8"/>
              <a:gd name="T96" fmla="*/ 272 w 314"/>
              <a:gd name="T97" fmla="*/ 0 h 8"/>
              <a:gd name="T98" fmla="*/ 278 w 314"/>
              <a:gd name="T99" fmla="*/ 0 h 8"/>
              <a:gd name="T100" fmla="*/ 282 w 314"/>
              <a:gd name="T101" fmla="*/ 0 h 8"/>
              <a:gd name="T102" fmla="*/ 288 w 314"/>
              <a:gd name="T103" fmla="*/ 0 h 8"/>
              <a:gd name="T104" fmla="*/ 294 w 314"/>
              <a:gd name="T105" fmla="*/ 0 h 8"/>
              <a:gd name="T106" fmla="*/ 300 w 314"/>
              <a:gd name="T107" fmla="*/ 1 h 8"/>
              <a:gd name="T108" fmla="*/ 306 w 314"/>
              <a:gd name="T109" fmla="*/ 1 h 8"/>
              <a:gd name="T110" fmla="*/ 312 w 314"/>
              <a:gd name="T111"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4" h="8">
                <a:moveTo>
                  <a:pt x="2" y="7"/>
                </a:moveTo>
                <a:lnTo>
                  <a:pt x="6" y="6"/>
                </a:lnTo>
                <a:moveTo>
                  <a:pt x="8" y="6"/>
                </a:moveTo>
                <a:lnTo>
                  <a:pt x="12" y="4"/>
                </a:lnTo>
                <a:moveTo>
                  <a:pt x="14" y="4"/>
                </a:moveTo>
                <a:lnTo>
                  <a:pt x="18" y="3"/>
                </a:lnTo>
                <a:moveTo>
                  <a:pt x="20" y="2"/>
                </a:moveTo>
                <a:lnTo>
                  <a:pt x="24" y="1"/>
                </a:lnTo>
                <a:moveTo>
                  <a:pt x="26" y="0"/>
                </a:moveTo>
                <a:lnTo>
                  <a:pt x="27" y="0"/>
                </a:lnTo>
                <a:lnTo>
                  <a:pt x="30" y="0"/>
                </a:lnTo>
                <a:moveTo>
                  <a:pt x="32" y="0"/>
                </a:moveTo>
                <a:lnTo>
                  <a:pt x="36" y="0"/>
                </a:lnTo>
                <a:moveTo>
                  <a:pt x="38" y="0"/>
                </a:moveTo>
                <a:lnTo>
                  <a:pt x="42" y="0"/>
                </a:lnTo>
                <a:moveTo>
                  <a:pt x="44" y="0"/>
                </a:moveTo>
                <a:lnTo>
                  <a:pt x="48" y="0"/>
                </a:lnTo>
                <a:moveTo>
                  <a:pt x="50" y="0"/>
                </a:moveTo>
                <a:lnTo>
                  <a:pt x="54" y="0"/>
                </a:lnTo>
                <a:moveTo>
                  <a:pt x="56" y="0"/>
                </a:moveTo>
                <a:lnTo>
                  <a:pt x="59" y="0"/>
                </a:lnTo>
                <a:lnTo>
                  <a:pt x="60" y="0"/>
                </a:lnTo>
                <a:moveTo>
                  <a:pt x="62" y="0"/>
                </a:moveTo>
                <a:lnTo>
                  <a:pt x="66" y="0"/>
                </a:lnTo>
                <a:moveTo>
                  <a:pt x="68" y="0"/>
                </a:moveTo>
                <a:lnTo>
                  <a:pt x="72" y="0"/>
                </a:lnTo>
                <a:moveTo>
                  <a:pt x="74" y="0"/>
                </a:moveTo>
                <a:lnTo>
                  <a:pt x="78" y="0"/>
                </a:lnTo>
                <a:moveTo>
                  <a:pt x="80" y="0"/>
                </a:moveTo>
                <a:lnTo>
                  <a:pt x="84" y="0"/>
                </a:lnTo>
                <a:moveTo>
                  <a:pt x="86" y="0"/>
                </a:moveTo>
                <a:lnTo>
                  <a:pt x="90" y="0"/>
                </a:lnTo>
                <a:moveTo>
                  <a:pt x="92" y="0"/>
                </a:moveTo>
                <a:lnTo>
                  <a:pt x="96" y="0"/>
                </a:lnTo>
                <a:moveTo>
                  <a:pt x="98" y="0"/>
                </a:moveTo>
                <a:lnTo>
                  <a:pt x="102" y="0"/>
                </a:lnTo>
                <a:moveTo>
                  <a:pt x="104" y="0"/>
                </a:moveTo>
                <a:lnTo>
                  <a:pt x="108" y="0"/>
                </a:lnTo>
                <a:moveTo>
                  <a:pt x="110" y="0"/>
                </a:moveTo>
                <a:lnTo>
                  <a:pt x="114" y="0"/>
                </a:lnTo>
                <a:moveTo>
                  <a:pt x="116" y="0"/>
                </a:moveTo>
                <a:lnTo>
                  <a:pt x="120" y="0"/>
                </a:lnTo>
                <a:moveTo>
                  <a:pt x="122" y="0"/>
                </a:moveTo>
                <a:lnTo>
                  <a:pt x="123" y="0"/>
                </a:lnTo>
                <a:lnTo>
                  <a:pt x="126" y="0"/>
                </a:lnTo>
                <a:moveTo>
                  <a:pt x="128" y="0"/>
                </a:moveTo>
                <a:lnTo>
                  <a:pt x="132" y="0"/>
                </a:lnTo>
                <a:moveTo>
                  <a:pt x="134" y="0"/>
                </a:moveTo>
                <a:lnTo>
                  <a:pt x="138" y="0"/>
                </a:lnTo>
                <a:moveTo>
                  <a:pt x="140" y="0"/>
                </a:moveTo>
                <a:lnTo>
                  <a:pt x="144" y="0"/>
                </a:lnTo>
                <a:moveTo>
                  <a:pt x="146" y="0"/>
                </a:moveTo>
                <a:lnTo>
                  <a:pt x="150" y="0"/>
                </a:lnTo>
                <a:moveTo>
                  <a:pt x="152" y="0"/>
                </a:moveTo>
                <a:lnTo>
                  <a:pt x="155" y="0"/>
                </a:lnTo>
                <a:lnTo>
                  <a:pt x="156" y="0"/>
                </a:lnTo>
                <a:moveTo>
                  <a:pt x="158" y="0"/>
                </a:moveTo>
                <a:lnTo>
                  <a:pt x="162" y="0"/>
                </a:lnTo>
                <a:moveTo>
                  <a:pt x="164" y="0"/>
                </a:moveTo>
                <a:lnTo>
                  <a:pt x="168" y="0"/>
                </a:lnTo>
                <a:moveTo>
                  <a:pt x="170" y="0"/>
                </a:moveTo>
                <a:lnTo>
                  <a:pt x="174" y="0"/>
                </a:lnTo>
                <a:moveTo>
                  <a:pt x="176" y="0"/>
                </a:moveTo>
                <a:lnTo>
                  <a:pt x="180" y="0"/>
                </a:lnTo>
                <a:moveTo>
                  <a:pt x="182" y="0"/>
                </a:moveTo>
                <a:lnTo>
                  <a:pt x="186" y="0"/>
                </a:lnTo>
                <a:moveTo>
                  <a:pt x="188" y="0"/>
                </a:moveTo>
                <a:lnTo>
                  <a:pt x="192" y="0"/>
                </a:lnTo>
                <a:moveTo>
                  <a:pt x="194" y="0"/>
                </a:moveTo>
                <a:lnTo>
                  <a:pt x="198" y="0"/>
                </a:lnTo>
                <a:moveTo>
                  <a:pt x="200" y="0"/>
                </a:moveTo>
                <a:lnTo>
                  <a:pt x="204" y="0"/>
                </a:lnTo>
                <a:moveTo>
                  <a:pt x="206" y="0"/>
                </a:moveTo>
                <a:lnTo>
                  <a:pt x="210" y="0"/>
                </a:lnTo>
                <a:moveTo>
                  <a:pt x="212" y="0"/>
                </a:moveTo>
                <a:lnTo>
                  <a:pt x="216" y="0"/>
                </a:lnTo>
                <a:moveTo>
                  <a:pt x="218" y="0"/>
                </a:moveTo>
                <a:lnTo>
                  <a:pt x="219" y="0"/>
                </a:lnTo>
                <a:lnTo>
                  <a:pt x="222" y="0"/>
                </a:lnTo>
                <a:moveTo>
                  <a:pt x="224" y="0"/>
                </a:moveTo>
                <a:lnTo>
                  <a:pt x="228" y="0"/>
                </a:lnTo>
                <a:moveTo>
                  <a:pt x="230" y="0"/>
                </a:moveTo>
                <a:lnTo>
                  <a:pt x="234" y="0"/>
                </a:lnTo>
                <a:moveTo>
                  <a:pt x="236" y="0"/>
                </a:moveTo>
                <a:lnTo>
                  <a:pt x="240" y="0"/>
                </a:lnTo>
                <a:moveTo>
                  <a:pt x="242" y="0"/>
                </a:moveTo>
                <a:lnTo>
                  <a:pt x="246" y="0"/>
                </a:lnTo>
                <a:moveTo>
                  <a:pt x="248" y="0"/>
                </a:moveTo>
                <a:lnTo>
                  <a:pt x="251" y="0"/>
                </a:lnTo>
                <a:lnTo>
                  <a:pt x="252" y="0"/>
                </a:lnTo>
                <a:moveTo>
                  <a:pt x="254" y="0"/>
                </a:moveTo>
                <a:lnTo>
                  <a:pt x="258" y="0"/>
                </a:lnTo>
                <a:moveTo>
                  <a:pt x="260" y="0"/>
                </a:moveTo>
                <a:lnTo>
                  <a:pt x="264" y="0"/>
                </a:lnTo>
                <a:moveTo>
                  <a:pt x="266" y="0"/>
                </a:moveTo>
                <a:lnTo>
                  <a:pt x="270" y="0"/>
                </a:lnTo>
                <a:moveTo>
                  <a:pt x="272" y="0"/>
                </a:moveTo>
                <a:lnTo>
                  <a:pt x="276" y="0"/>
                </a:lnTo>
                <a:moveTo>
                  <a:pt x="278" y="0"/>
                </a:moveTo>
                <a:lnTo>
                  <a:pt x="282" y="0"/>
                </a:lnTo>
                <a:lnTo>
                  <a:pt x="282" y="0"/>
                </a:lnTo>
                <a:moveTo>
                  <a:pt x="284" y="0"/>
                </a:moveTo>
                <a:lnTo>
                  <a:pt x="288" y="0"/>
                </a:lnTo>
                <a:moveTo>
                  <a:pt x="290" y="0"/>
                </a:moveTo>
                <a:lnTo>
                  <a:pt x="294" y="0"/>
                </a:lnTo>
                <a:moveTo>
                  <a:pt x="296" y="0"/>
                </a:moveTo>
                <a:lnTo>
                  <a:pt x="300" y="1"/>
                </a:lnTo>
                <a:moveTo>
                  <a:pt x="302" y="1"/>
                </a:moveTo>
                <a:lnTo>
                  <a:pt x="306" y="1"/>
                </a:lnTo>
                <a:moveTo>
                  <a:pt x="308" y="1"/>
                </a:moveTo>
                <a:lnTo>
                  <a:pt x="312" y="1"/>
                </a:lnTo>
              </a:path>
            </a:pathLst>
          </a:custGeom>
          <a:noFill/>
          <a:ln w="11113" cap="flat">
            <a:solidFill>
              <a:srgbClr val="4DAF4A"/>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4" name="Freeform 192"/>
          <p:cNvSpPr>
            <a:spLocks noEditPoints="1"/>
          </p:cNvSpPr>
          <p:nvPr/>
        </p:nvSpPr>
        <p:spPr bwMode="auto">
          <a:xfrm>
            <a:off x="6371207" y="1606971"/>
            <a:ext cx="3487738" cy="79375"/>
          </a:xfrm>
          <a:custGeom>
            <a:avLst/>
            <a:gdLst>
              <a:gd name="T0" fmla="*/ 4 w 314"/>
              <a:gd name="T1" fmla="*/ 6 h 7"/>
              <a:gd name="T2" fmla="*/ 12 w 314"/>
              <a:gd name="T3" fmla="*/ 4 h 7"/>
              <a:gd name="T4" fmla="*/ 20 w 314"/>
              <a:gd name="T5" fmla="*/ 2 h 7"/>
              <a:gd name="T6" fmla="*/ 27 w 314"/>
              <a:gd name="T7" fmla="*/ 0 h 7"/>
              <a:gd name="T8" fmla="*/ 35 w 314"/>
              <a:gd name="T9" fmla="*/ 0 h 7"/>
              <a:gd name="T10" fmla="*/ 43 w 314"/>
              <a:gd name="T11" fmla="*/ 0 h 7"/>
              <a:gd name="T12" fmla="*/ 51 w 314"/>
              <a:gd name="T13" fmla="*/ 0 h 7"/>
              <a:gd name="T14" fmla="*/ 59 w 314"/>
              <a:gd name="T15" fmla="*/ 0 h 7"/>
              <a:gd name="T16" fmla="*/ 67 w 314"/>
              <a:gd name="T17" fmla="*/ 0 h 7"/>
              <a:gd name="T18" fmla="*/ 75 w 314"/>
              <a:gd name="T19" fmla="*/ 0 h 7"/>
              <a:gd name="T20" fmla="*/ 83 w 314"/>
              <a:gd name="T21" fmla="*/ 0 h 7"/>
              <a:gd name="T22" fmla="*/ 91 w 314"/>
              <a:gd name="T23" fmla="*/ 0 h 7"/>
              <a:gd name="T24" fmla="*/ 99 w 314"/>
              <a:gd name="T25" fmla="*/ 0 h 7"/>
              <a:gd name="T26" fmla="*/ 107 w 314"/>
              <a:gd name="T27" fmla="*/ 0 h 7"/>
              <a:gd name="T28" fmla="*/ 115 w 314"/>
              <a:gd name="T29" fmla="*/ 0 h 7"/>
              <a:gd name="T30" fmla="*/ 123 w 314"/>
              <a:gd name="T31" fmla="*/ 0 h 7"/>
              <a:gd name="T32" fmla="*/ 131 w 314"/>
              <a:gd name="T33" fmla="*/ 0 h 7"/>
              <a:gd name="T34" fmla="*/ 139 w 314"/>
              <a:gd name="T35" fmla="*/ 0 h 7"/>
              <a:gd name="T36" fmla="*/ 147 w 314"/>
              <a:gd name="T37" fmla="*/ 1 h 7"/>
              <a:gd name="T38" fmla="*/ 155 w 314"/>
              <a:gd name="T39" fmla="*/ 1 h 7"/>
              <a:gd name="T40" fmla="*/ 163 w 314"/>
              <a:gd name="T41" fmla="*/ 1 h 7"/>
              <a:gd name="T42" fmla="*/ 171 w 314"/>
              <a:gd name="T43" fmla="*/ 1 h 7"/>
              <a:gd name="T44" fmla="*/ 179 w 314"/>
              <a:gd name="T45" fmla="*/ 0 h 7"/>
              <a:gd name="T46" fmla="*/ 187 w 314"/>
              <a:gd name="T47" fmla="*/ 0 h 7"/>
              <a:gd name="T48" fmla="*/ 195 w 314"/>
              <a:gd name="T49" fmla="*/ 0 h 7"/>
              <a:gd name="T50" fmla="*/ 203 w 314"/>
              <a:gd name="T51" fmla="*/ 0 h 7"/>
              <a:gd name="T52" fmla="*/ 211 w 314"/>
              <a:gd name="T53" fmla="*/ 0 h 7"/>
              <a:gd name="T54" fmla="*/ 219 w 314"/>
              <a:gd name="T55" fmla="*/ 0 h 7"/>
              <a:gd name="T56" fmla="*/ 227 w 314"/>
              <a:gd name="T57" fmla="*/ 0 h 7"/>
              <a:gd name="T58" fmla="*/ 235 w 314"/>
              <a:gd name="T59" fmla="*/ 0 h 7"/>
              <a:gd name="T60" fmla="*/ 243 w 314"/>
              <a:gd name="T61" fmla="*/ 0 h 7"/>
              <a:gd name="T62" fmla="*/ 251 w 314"/>
              <a:gd name="T63" fmla="*/ 0 h 7"/>
              <a:gd name="T64" fmla="*/ 259 w 314"/>
              <a:gd name="T65" fmla="*/ 0 h 7"/>
              <a:gd name="T66" fmla="*/ 267 w 314"/>
              <a:gd name="T67" fmla="*/ 0 h 7"/>
              <a:gd name="T68" fmla="*/ 275 w 314"/>
              <a:gd name="T69" fmla="*/ 0 h 7"/>
              <a:gd name="T70" fmla="*/ 283 w 314"/>
              <a:gd name="T71" fmla="*/ 0 h 7"/>
              <a:gd name="T72" fmla="*/ 291 w 314"/>
              <a:gd name="T73" fmla="*/ 1 h 7"/>
              <a:gd name="T74" fmla="*/ 299 w 314"/>
              <a:gd name="T75" fmla="*/ 2 h 7"/>
              <a:gd name="T76" fmla="*/ 307 w 314"/>
              <a:gd name="T7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4" h="7">
                <a:moveTo>
                  <a:pt x="4" y="6"/>
                </a:moveTo>
                <a:lnTo>
                  <a:pt x="8" y="5"/>
                </a:lnTo>
                <a:moveTo>
                  <a:pt x="12" y="4"/>
                </a:moveTo>
                <a:lnTo>
                  <a:pt x="16" y="3"/>
                </a:lnTo>
                <a:moveTo>
                  <a:pt x="20" y="2"/>
                </a:moveTo>
                <a:lnTo>
                  <a:pt x="24" y="1"/>
                </a:lnTo>
                <a:moveTo>
                  <a:pt x="27" y="0"/>
                </a:moveTo>
                <a:lnTo>
                  <a:pt x="31" y="0"/>
                </a:lnTo>
                <a:moveTo>
                  <a:pt x="35" y="0"/>
                </a:moveTo>
                <a:lnTo>
                  <a:pt x="39" y="0"/>
                </a:lnTo>
                <a:moveTo>
                  <a:pt x="43" y="0"/>
                </a:moveTo>
                <a:lnTo>
                  <a:pt x="47" y="0"/>
                </a:lnTo>
                <a:moveTo>
                  <a:pt x="51" y="0"/>
                </a:moveTo>
                <a:lnTo>
                  <a:pt x="55" y="0"/>
                </a:lnTo>
                <a:moveTo>
                  <a:pt x="59" y="0"/>
                </a:moveTo>
                <a:lnTo>
                  <a:pt x="63" y="0"/>
                </a:lnTo>
                <a:moveTo>
                  <a:pt x="67" y="0"/>
                </a:moveTo>
                <a:lnTo>
                  <a:pt x="71" y="0"/>
                </a:lnTo>
                <a:moveTo>
                  <a:pt x="75" y="0"/>
                </a:moveTo>
                <a:lnTo>
                  <a:pt x="79" y="0"/>
                </a:lnTo>
                <a:moveTo>
                  <a:pt x="83" y="0"/>
                </a:moveTo>
                <a:lnTo>
                  <a:pt x="87" y="0"/>
                </a:lnTo>
                <a:moveTo>
                  <a:pt x="91" y="0"/>
                </a:moveTo>
                <a:lnTo>
                  <a:pt x="95" y="0"/>
                </a:lnTo>
                <a:moveTo>
                  <a:pt x="99" y="0"/>
                </a:moveTo>
                <a:lnTo>
                  <a:pt x="103" y="0"/>
                </a:lnTo>
                <a:moveTo>
                  <a:pt x="107" y="0"/>
                </a:moveTo>
                <a:lnTo>
                  <a:pt x="111" y="0"/>
                </a:lnTo>
                <a:moveTo>
                  <a:pt x="115" y="0"/>
                </a:moveTo>
                <a:lnTo>
                  <a:pt x="119" y="0"/>
                </a:lnTo>
                <a:moveTo>
                  <a:pt x="123" y="0"/>
                </a:moveTo>
                <a:lnTo>
                  <a:pt x="127" y="0"/>
                </a:lnTo>
                <a:moveTo>
                  <a:pt x="131" y="0"/>
                </a:moveTo>
                <a:lnTo>
                  <a:pt x="135" y="0"/>
                </a:lnTo>
                <a:moveTo>
                  <a:pt x="139" y="0"/>
                </a:moveTo>
                <a:lnTo>
                  <a:pt x="143" y="1"/>
                </a:lnTo>
                <a:moveTo>
                  <a:pt x="147" y="1"/>
                </a:moveTo>
                <a:lnTo>
                  <a:pt x="151" y="1"/>
                </a:lnTo>
                <a:moveTo>
                  <a:pt x="155" y="1"/>
                </a:moveTo>
                <a:lnTo>
                  <a:pt x="159" y="1"/>
                </a:lnTo>
                <a:moveTo>
                  <a:pt x="163" y="1"/>
                </a:moveTo>
                <a:lnTo>
                  <a:pt x="167" y="1"/>
                </a:lnTo>
                <a:moveTo>
                  <a:pt x="171" y="1"/>
                </a:moveTo>
                <a:lnTo>
                  <a:pt x="175" y="0"/>
                </a:lnTo>
                <a:moveTo>
                  <a:pt x="179" y="0"/>
                </a:moveTo>
                <a:lnTo>
                  <a:pt x="183" y="0"/>
                </a:lnTo>
                <a:moveTo>
                  <a:pt x="187" y="0"/>
                </a:moveTo>
                <a:lnTo>
                  <a:pt x="191" y="0"/>
                </a:lnTo>
                <a:moveTo>
                  <a:pt x="195" y="0"/>
                </a:moveTo>
                <a:lnTo>
                  <a:pt x="199" y="0"/>
                </a:lnTo>
                <a:moveTo>
                  <a:pt x="203" y="0"/>
                </a:moveTo>
                <a:lnTo>
                  <a:pt x="207" y="0"/>
                </a:lnTo>
                <a:moveTo>
                  <a:pt x="211" y="0"/>
                </a:moveTo>
                <a:lnTo>
                  <a:pt x="215" y="0"/>
                </a:lnTo>
                <a:moveTo>
                  <a:pt x="219" y="0"/>
                </a:moveTo>
                <a:lnTo>
                  <a:pt x="223" y="0"/>
                </a:lnTo>
                <a:moveTo>
                  <a:pt x="227" y="0"/>
                </a:moveTo>
                <a:lnTo>
                  <a:pt x="231" y="0"/>
                </a:lnTo>
                <a:moveTo>
                  <a:pt x="235" y="0"/>
                </a:moveTo>
                <a:lnTo>
                  <a:pt x="239" y="0"/>
                </a:lnTo>
                <a:moveTo>
                  <a:pt x="243" y="0"/>
                </a:moveTo>
                <a:lnTo>
                  <a:pt x="247" y="0"/>
                </a:lnTo>
                <a:moveTo>
                  <a:pt x="251" y="0"/>
                </a:moveTo>
                <a:lnTo>
                  <a:pt x="255" y="0"/>
                </a:lnTo>
                <a:moveTo>
                  <a:pt x="259" y="0"/>
                </a:moveTo>
                <a:lnTo>
                  <a:pt x="263" y="0"/>
                </a:lnTo>
                <a:moveTo>
                  <a:pt x="267" y="0"/>
                </a:moveTo>
                <a:lnTo>
                  <a:pt x="271" y="0"/>
                </a:lnTo>
                <a:moveTo>
                  <a:pt x="275" y="0"/>
                </a:moveTo>
                <a:lnTo>
                  <a:pt x="279" y="0"/>
                </a:lnTo>
                <a:moveTo>
                  <a:pt x="283" y="0"/>
                </a:moveTo>
                <a:lnTo>
                  <a:pt x="287" y="1"/>
                </a:lnTo>
                <a:moveTo>
                  <a:pt x="291" y="1"/>
                </a:moveTo>
                <a:lnTo>
                  <a:pt x="295" y="2"/>
                </a:lnTo>
                <a:moveTo>
                  <a:pt x="299" y="2"/>
                </a:moveTo>
                <a:lnTo>
                  <a:pt x="303" y="3"/>
                </a:lnTo>
                <a:moveTo>
                  <a:pt x="307" y="3"/>
                </a:moveTo>
                <a:lnTo>
                  <a:pt x="311" y="4"/>
                </a:lnTo>
              </a:path>
            </a:pathLst>
          </a:custGeom>
          <a:noFill/>
          <a:ln w="11113" cap="flat">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5" name="Rectangle 193"/>
          <p:cNvSpPr>
            <a:spLocks noChangeArrowheads="1"/>
          </p:cNvSpPr>
          <p:nvPr/>
        </p:nvSpPr>
        <p:spPr bwMode="auto">
          <a:xfrm>
            <a:off x="6315645" y="1640309"/>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6" name="Rectangle 194"/>
          <p:cNvSpPr>
            <a:spLocks noChangeArrowheads="1"/>
          </p:cNvSpPr>
          <p:nvPr/>
        </p:nvSpPr>
        <p:spPr bwMode="auto">
          <a:xfrm>
            <a:off x="6315645" y="168634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7" name="Rectangle 195"/>
          <p:cNvSpPr>
            <a:spLocks noChangeArrowheads="1"/>
          </p:cNvSpPr>
          <p:nvPr/>
        </p:nvSpPr>
        <p:spPr bwMode="auto">
          <a:xfrm>
            <a:off x="6304532" y="165142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8" name="Rectangle 196"/>
          <p:cNvSpPr>
            <a:spLocks noChangeArrowheads="1"/>
          </p:cNvSpPr>
          <p:nvPr/>
        </p:nvSpPr>
        <p:spPr bwMode="auto">
          <a:xfrm>
            <a:off x="6304532" y="1673646"/>
            <a:ext cx="55563" cy="12700"/>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9" name="Rectangle 197"/>
          <p:cNvSpPr>
            <a:spLocks noChangeArrowheads="1"/>
          </p:cNvSpPr>
          <p:nvPr/>
        </p:nvSpPr>
        <p:spPr bwMode="auto">
          <a:xfrm>
            <a:off x="6304532" y="166253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0" name="Rectangle 198"/>
          <p:cNvSpPr>
            <a:spLocks noChangeArrowheads="1"/>
          </p:cNvSpPr>
          <p:nvPr/>
        </p:nvSpPr>
        <p:spPr bwMode="auto">
          <a:xfrm>
            <a:off x="6304532" y="166253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1" name="Oval 199"/>
          <p:cNvSpPr>
            <a:spLocks noChangeArrowheads="1"/>
          </p:cNvSpPr>
          <p:nvPr/>
        </p:nvSpPr>
        <p:spPr bwMode="auto">
          <a:xfrm>
            <a:off x="6304532" y="1640309"/>
            <a:ext cx="44450" cy="46038"/>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72" name="Rectangle 200"/>
          <p:cNvSpPr>
            <a:spLocks noChangeArrowheads="1"/>
          </p:cNvSpPr>
          <p:nvPr/>
        </p:nvSpPr>
        <p:spPr bwMode="auto">
          <a:xfrm>
            <a:off x="6660132" y="158474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3" name="Rectangle 201"/>
          <p:cNvSpPr>
            <a:spLocks noChangeArrowheads="1"/>
          </p:cNvSpPr>
          <p:nvPr/>
        </p:nvSpPr>
        <p:spPr bwMode="auto">
          <a:xfrm>
            <a:off x="6660132" y="162919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4" name="Rectangle 202"/>
          <p:cNvSpPr>
            <a:spLocks noChangeArrowheads="1"/>
          </p:cNvSpPr>
          <p:nvPr/>
        </p:nvSpPr>
        <p:spPr bwMode="auto">
          <a:xfrm>
            <a:off x="6649020" y="159585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5" name="Rectangle 203"/>
          <p:cNvSpPr>
            <a:spLocks noChangeArrowheads="1"/>
          </p:cNvSpPr>
          <p:nvPr/>
        </p:nvSpPr>
        <p:spPr bwMode="auto">
          <a:xfrm>
            <a:off x="6649020" y="16180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6" name="Rectangle 204"/>
          <p:cNvSpPr>
            <a:spLocks noChangeArrowheads="1"/>
          </p:cNvSpPr>
          <p:nvPr/>
        </p:nvSpPr>
        <p:spPr bwMode="auto">
          <a:xfrm>
            <a:off x="6649020" y="16069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7" name="Rectangle 205"/>
          <p:cNvSpPr>
            <a:spLocks noChangeArrowheads="1"/>
          </p:cNvSpPr>
          <p:nvPr/>
        </p:nvSpPr>
        <p:spPr bwMode="auto">
          <a:xfrm>
            <a:off x="6649020" y="16069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8" name="Oval 206"/>
          <p:cNvSpPr>
            <a:spLocks noChangeArrowheads="1"/>
          </p:cNvSpPr>
          <p:nvPr/>
        </p:nvSpPr>
        <p:spPr bwMode="auto">
          <a:xfrm>
            <a:off x="6649020" y="1584746"/>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79" name="Rectangle 207"/>
          <p:cNvSpPr>
            <a:spLocks noChangeArrowheads="1"/>
          </p:cNvSpPr>
          <p:nvPr/>
        </p:nvSpPr>
        <p:spPr bwMode="auto">
          <a:xfrm>
            <a:off x="7015732" y="158474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0" name="Rectangle 208"/>
          <p:cNvSpPr>
            <a:spLocks noChangeArrowheads="1"/>
          </p:cNvSpPr>
          <p:nvPr/>
        </p:nvSpPr>
        <p:spPr bwMode="auto">
          <a:xfrm>
            <a:off x="7015732" y="162919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1" name="Rectangle 209"/>
          <p:cNvSpPr>
            <a:spLocks noChangeArrowheads="1"/>
          </p:cNvSpPr>
          <p:nvPr/>
        </p:nvSpPr>
        <p:spPr bwMode="auto">
          <a:xfrm>
            <a:off x="7004620" y="159585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2" name="Rectangle 210"/>
          <p:cNvSpPr>
            <a:spLocks noChangeArrowheads="1"/>
          </p:cNvSpPr>
          <p:nvPr/>
        </p:nvSpPr>
        <p:spPr bwMode="auto">
          <a:xfrm>
            <a:off x="7004620" y="16180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3" name="Rectangle 211"/>
          <p:cNvSpPr>
            <a:spLocks noChangeArrowheads="1"/>
          </p:cNvSpPr>
          <p:nvPr/>
        </p:nvSpPr>
        <p:spPr bwMode="auto">
          <a:xfrm>
            <a:off x="7004620" y="16069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4" name="Rectangle 212"/>
          <p:cNvSpPr>
            <a:spLocks noChangeArrowheads="1"/>
          </p:cNvSpPr>
          <p:nvPr/>
        </p:nvSpPr>
        <p:spPr bwMode="auto">
          <a:xfrm>
            <a:off x="7004620" y="16069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5" name="Oval 213"/>
          <p:cNvSpPr>
            <a:spLocks noChangeArrowheads="1"/>
          </p:cNvSpPr>
          <p:nvPr/>
        </p:nvSpPr>
        <p:spPr bwMode="auto">
          <a:xfrm>
            <a:off x="7004620" y="1584746"/>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86" name="Rectangle 214"/>
          <p:cNvSpPr>
            <a:spLocks noChangeArrowheads="1"/>
          </p:cNvSpPr>
          <p:nvPr/>
        </p:nvSpPr>
        <p:spPr bwMode="auto">
          <a:xfrm>
            <a:off x="7371332" y="158474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7" name="Rectangle 215"/>
          <p:cNvSpPr>
            <a:spLocks noChangeArrowheads="1"/>
          </p:cNvSpPr>
          <p:nvPr/>
        </p:nvSpPr>
        <p:spPr bwMode="auto">
          <a:xfrm>
            <a:off x="7371332" y="162919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8" name="Rectangle 216"/>
          <p:cNvSpPr>
            <a:spLocks noChangeArrowheads="1"/>
          </p:cNvSpPr>
          <p:nvPr/>
        </p:nvSpPr>
        <p:spPr bwMode="auto">
          <a:xfrm>
            <a:off x="7360220" y="159585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9" name="Rectangle 217"/>
          <p:cNvSpPr>
            <a:spLocks noChangeArrowheads="1"/>
          </p:cNvSpPr>
          <p:nvPr/>
        </p:nvSpPr>
        <p:spPr bwMode="auto">
          <a:xfrm>
            <a:off x="7360220" y="16180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0" name="Rectangle 218"/>
          <p:cNvSpPr>
            <a:spLocks noChangeArrowheads="1"/>
          </p:cNvSpPr>
          <p:nvPr/>
        </p:nvSpPr>
        <p:spPr bwMode="auto">
          <a:xfrm>
            <a:off x="7360220" y="16069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1" name="Rectangle 219"/>
          <p:cNvSpPr>
            <a:spLocks noChangeArrowheads="1"/>
          </p:cNvSpPr>
          <p:nvPr/>
        </p:nvSpPr>
        <p:spPr bwMode="auto">
          <a:xfrm>
            <a:off x="7360220" y="16069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2" name="Oval 220"/>
          <p:cNvSpPr>
            <a:spLocks noChangeArrowheads="1"/>
          </p:cNvSpPr>
          <p:nvPr/>
        </p:nvSpPr>
        <p:spPr bwMode="auto">
          <a:xfrm>
            <a:off x="7360220" y="1584746"/>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93" name="Rectangle 221"/>
          <p:cNvSpPr>
            <a:spLocks noChangeArrowheads="1"/>
          </p:cNvSpPr>
          <p:nvPr/>
        </p:nvSpPr>
        <p:spPr bwMode="auto">
          <a:xfrm>
            <a:off x="7726932" y="1595859"/>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4" name="Rectangle 222"/>
          <p:cNvSpPr>
            <a:spLocks noChangeArrowheads="1"/>
          </p:cNvSpPr>
          <p:nvPr/>
        </p:nvSpPr>
        <p:spPr bwMode="auto">
          <a:xfrm>
            <a:off x="7726932" y="1640309"/>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5" name="Rectangle 223"/>
          <p:cNvSpPr>
            <a:spLocks noChangeArrowheads="1"/>
          </p:cNvSpPr>
          <p:nvPr/>
        </p:nvSpPr>
        <p:spPr bwMode="auto">
          <a:xfrm>
            <a:off x="7715820" y="16069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6" name="Rectangle 224"/>
          <p:cNvSpPr>
            <a:spLocks noChangeArrowheads="1"/>
          </p:cNvSpPr>
          <p:nvPr/>
        </p:nvSpPr>
        <p:spPr bwMode="auto">
          <a:xfrm>
            <a:off x="7715820" y="1629196"/>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7" name="Rectangle 225"/>
          <p:cNvSpPr>
            <a:spLocks noChangeArrowheads="1"/>
          </p:cNvSpPr>
          <p:nvPr/>
        </p:nvSpPr>
        <p:spPr bwMode="auto">
          <a:xfrm>
            <a:off x="7715820" y="16180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8" name="Rectangle 226"/>
          <p:cNvSpPr>
            <a:spLocks noChangeArrowheads="1"/>
          </p:cNvSpPr>
          <p:nvPr/>
        </p:nvSpPr>
        <p:spPr bwMode="auto">
          <a:xfrm>
            <a:off x="7715820" y="16180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9" name="Oval 227"/>
          <p:cNvSpPr>
            <a:spLocks noChangeArrowheads="1"/>
          </p:cNvSpPr>
          <p:nvPr/>
        </p:nvSpPr>
        <p:spPr bwMode="auto">
          <a:xfrm>
            <a:off x="7715820" y="1595859"/>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00" name="Rectangle 228"/>
          <p:cNvSpPr>
            <a:spLocks noChangeArrowheads="1"/>
          </p:cNvSpPr>
          <p:nvPr/>
        </p:nvSpPr>
        <p:spPr bwMode="auto">
          <a:xfrm>
            <a:off x="8082532" y="1595859"/>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1" name="Rectangle 229"/>
          <p:cNvSpPr>
            <a:spLocks noChangeArrowheads="1"/>
          </p:cNvSpPr>
          <p:nvPr/>
        </p:nvSpPr>
        <p:spPr bwMode="auto">
          <a:xfrm>
            <a:off x="8082532" y="1640309"/>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2" name="Rectangle 230"/>
          <p:cNvSpPr>
            <a:spLocks noChangeArrowheads="1"/>
          </p:cNvSpPr>
          <p:nvPr/>
        </p:nvSpPr>
        <p:spPr bwMode="auto">
          <a:xfrm>
            <a:off x="8071420" y="16069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3" name="Rectangle 231"/>
          <p:cNvSpPr>
            <a:spLocks noChangeArrowheads="1"/>
          </p:cNvSpPr>
          <p:nvPr/>
        </p:nvSpPr>
        <p:spPr bwMode="auto">
          <a:xfrm>
            <a:off x="8071420" y="1629196"/>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4" name="Rectangle 232"/>
          <p:cNvSpPr>
            <a:spLocks noChangeArrowheads="1"/>
          </p:cNvSpPr>
          <p:nvPr/>
        </p:nvSpPr>
        <p:spPr bwMode="auto">
          <a:xfrm>
            <a:off x="8071420" y="16180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5" name="Rectangle 233"/>
          <p:cNvSpPr>
            <a:spLocks noChangeArrowheads="1"/>
          </p:cNvSpPr>
          <p:nvPr/>
        </p:nvSpPr>
        <p:spPr bwMode="auto">
          <a:xfrm>
            <a:off x="8071420" y="16180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6" name="Oval 234"/>
          <p:cNvSpPr>
            <a:spLocks noChangeArrowheads="1"/>
          </p:cNvSpPr>
          <p:nvPr/>
        </p:nvSpPr>
        <p:spPr bwMode="auto">
          <a:xfrm>
            <a:off x="8071420" y="1595859"/>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07" name="Rectangle 235"/>
          <p:cNvSpPr>
            <a:spLocks noChangeArrowheads="1"/>
          </p:cNvSpPr>
          <p:nvPr/>
        </p:nvSpPr>
        <p:spPr bwMode="auto">
          <a:xfrm>
            <a:off x="8438132" y="1595859"/>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8" name="Rectangle 236"/>
          <p:cNvSpPr>
            <a:spLocks noChangeArrowheads="1"/>
          </p:cNvSpPr>
          <p:nvPr/>
        </p:nvSpPr>
        <p:spPr bwMode="auto">
          <a:xfrm>
            <a:off x="8438132" y="1640309"/>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9" name="Rectangle 237"/>
          <p:cNvSpPr>
            <a:spLocks noChangeArrowheads="1"/>
          </p:cNvSpPr>
          <p:nvPr/>
        </p:nvSpPr>
        <p:spPr bwMode="auto">
          <a:xfrm>
            <a:off x="8427020" y="16069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0" name="Rectangle 238"/>
          <p:cNvSpPr>
            <a:spLocks noChangeArrowheads="1"/>
          </p:cNvSpPr>
          <p:nvPr/>
        </p:nvSpPr>
        <p:spPr bwMode="auto">
          <a:xfrm>
            <a:off x="8427020" y="1629196"/>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1" name="Rectangle 239"/>
          <p:cNvSpPr>
            <a:spLocks noChangeArrowheads="1"/>
          </p:cNvSpPr>
          <p:nvPr/>
        </p:nvSpPr>
        <p:spPr bwMode="auto">
          <a:xfrm>
            <a:off x="8427020" y="16180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2" name="Rectangle 240"/>
          <p:cNvSpPr>
            <a:spLocks noChangeArrowheads="1"/>
          </p:cNvSpPr>
          <p:nvPr/>
        </p:nvSpPr>
        <p:spPr bwMode="auto">
          <a:xfrm>
            <a:off x="8427020" y="16180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3" name="Oval 241"/>
          <p:cNvSpPr>
            <a:spLocks noChangeArrowheads="1"/>
          </p:cNvSpPr>
          <p:nvPr/>
        </p:nvSpPr>
        <p:spPr bwMode="auto">
          <a:xfrm>
            <a:off x="8427020" y="1595859"/>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14" name="Rectangle 242"/>
          <p:cNvSpPr>
            <a:spLocks noChangeArrowheads="1"/>
          </p:cNvSpPr>
          <p:nvPr/>
        </p:nvSpPr>
        <p:spPr bwMode="auto">
          <a:xfrm>
            <a:off x="8793732" y="158474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5" name="Rectangle 243"/>
          <p:cNvSpPr>
            <a:spLocks noChangeArrowheads="1"/>
          </p:cNvSpPr>
          <p:nvPr/>
        </p:nvSpPr>
        <p:spPr bwMode="auto">
          <a:xfrm>
            <a:off x="8793732" y="162919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6" name="Rectangle 244"/>
          <p:cNvSpPr>
            <a:spLocks noChangeArrowheads="1"/>
          </p:cNvSpPr>
          <p:nvPr/>
        </p:nvSpPr>
        <p:spPr bwMode="auto">
          <a:xfrm>
            <a:off x="8782620" y="159585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7" name="Rectangle 245"/>
          <p:cNvSpPr>
            <a:spLocks noChangeArrowheads="1"/>
          </p:cNvSpPr>
          <p:nvPr/>
        </p:nvSpPr>
        <p:spPr bwMode="auto">
          <a:xfrm>
            <a:off x="8782620" y="16180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8" name="Rectangle 246"/>
          <p:cNvSpPr>
            <a:spLocks noChangeArrowheads="1"/>
          </p:cNvSpPr>
          <p:nvPr/>
        </p:nvSpPr>
        <p:spPr bwMode="auto">
          <a:xfrm>
            <a:off x="8782620" y="16069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9" name="Rectangle 247"/>
          <p:cNvSpPr>
            <a:spLocks noChangeArrowheads="1"/>
          </p:cNvSpPr>
          <p:nvPr/>
        </p:nvSpPr>
        <p:spPr bwMode="auto">
          <a:xfrm>
            <a:off x="8782620" y="16069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0" name="Oval 248"/>
          <p:cNvSpPr>
            <a:spLocks noChangeArrowheads="1"/>
          </p:cNvSpPr>
          <p:nvPr/>
        </p:nvSpPr>
        <p:spPr bwMode="auto">
          <a:xfrm>
            <a:off x="8782620" y="1584746"/>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21" name="Rectangle 249"/>
          <p:cNvSpPr>
            <a:spLocks noChangeArrowheads="1"/>
          </p:cNvSpPr>
          <p:nvPr/>
        </p:nvSpPr>
        <p:spPr bwMode="auto">
          <a:xfrm>
            <a:off x="9147745" y="158474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2" name="Rectangle 250"/>
          <p:cNvSpPr>
            <a:spLocks noChangeArrowheads="1"/>
          </p:cNvSpPr>
          <p:nvPr/>
        </p:nvSpPr>
        <p:spPr bwMode="auto">
          <a:xfrm>
            <a:off x="9147745" y="162919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3" name="Rectangle 251"/>
          <p:cNvSpPr>
            <a:spLocks noChangeArrowheads="1"/>
          </p:cNvSpPr>
          <p:nvPr/>
        </p:nvSpPr>
        <p:spPr bwMode="auto">
          <a:xfrm>
            <a:off x="9136632" y="159585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4" name="Rectangle 252"/>
          <p:cNvSpPr>
            <a:spLocks noChangeArrowheads="1"/>
          </p:cNvSpPr>
          <p:nvPr/>
        </p:nvSpPr>
        <p:spPr bwMode="auto">
          <a:xfrm>
            <a:off x="9136632" y="16180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5" name="Rectangle 253"/>
          <p:cNvSpPr>
            <a:spLocks noChangeArrowheads="1"/>
          </p:cNvSpPr>
          <p:nvPr/>
        </p:nvSpPr>
        <p:spPr bwMode="auto">
          <a:xfrm>
            <a:off x="9136632" y="16069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6" name="Rectangle 254"/>
          <p:cNvSpPr>
            <a:spLocks noChangeArrowheads="1"/>
          </p:cNvSpPr>
          <p:nvPr/>
        </p:nvSpPr>
        <p:spPr bwMode="auto">
          <a:xfrm>
            <a:off x="9136632" y="16069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7" name="Oval 255"/>
          <p:cNvSpPr>
            <a:spLocks noChangeArrowheads="1"/>
          </p:cNvSpPr>
          <p:nvPr/>
        </p:nvSpPr>
        <p:spPr bwMode="auto">
          <a:xfrm>
            <a:off x="9136632" y="1584746"/>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28" name="Rectangle 256"/>
          <p:cNvSpPr>
            <a:spLocks noChangeArrowheads="1"/>
          </p:cNvSpPr>
          <p:nvPr/>
        </p:nvSpPr>
        <p:spPr bwMode="auto">
          <a:xfrm>
            <a:off x="9492232" y="158474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9" name="Rectangle 257"/>
          <p:cNvSpPr>
            <a:spLocks noChangeArrowheads="1"/>
          </p:cNvSpPr>
          <p:nvPr/>
        </p:nvSpPr>
        <p:spPr bwMode="auto">
          <a:xfrm>
            <a:off x="9492232" y="1629196"/>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0" name="Rectangle 258"/>
          <p:cNvSpPr>
            <a:spLocks noChangeArrowheads="1"/>
          </p:cNvSpPr>
          <p:nvPr/>
        </p:nvSpPr>
        <p:spPr bwMode="auto">
          <a:xfrm>
            <a:off x="9481120" y="159585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1" name="Rectangle 259"/>
          <p:cNvSpPr>
            <a:spLocks noChangeArrowheads="1"/>
          </p:cNvSpPr>
          <p:nvPr/>
        </p:nvSpPr>
        <p:spPr bwMode="auto">
          <a:xfrm>
            <a:off x="9481120" y="16180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2" name="Rectangle 260"/>
          <p:cNvSpPr>
            <a:spLocks noChangeArrowheads="1"/>
          </p:cNvSpPr>
          <p:nvPr/>
        </p:nvSpPr>
        <p:spPr bwMode="auto">
          <a:xfrm>
            <a:off x="9481120" y="16069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3" name="Rectangle 261"/>
          <p:cNvSpPr>
            <a:spLocks noChangeArrowheads="1"/>
          </p:cNvSpPr>
          <p:nvPr/>
        </p:nvSpPr>
        <p:spPr bwMode="auto">
          <a:xfrm>
            <a:off x="9481120" y="1606971"/>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4" name="Oval 262"/>
          <p:cNvSpPr>
            <a:spLocks noChangeArrowheads="1"/>
          </p:cNvSpPr>
          <p:nvPr/>
        </p:nvSpPr>
        <p:spPr bwMode="auto">
          <a:xfrm>
            <a:off x="9481120" y="1584746"/>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35" name="Rectangle 263"/>
          <p:cNvSpPr>
            <a:spLocks noChangeArrowheads="1"/>
          </p:cNvSpPr>
          <p:nvPr/>
        </p:nvSpPr>
        <p:spPr bwMode="auto">
          <a:xfrm>
            <a:off x="9847832" y="1708571"/>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6" name="Rectangle 264"/>
          <p:cNvSpPr>
            <a:spLocks noChangeArrowheads="1"/>
          </p:cNvSpPr>
          <p:nvPr/>
        </p:nvSpPr>
        <p:spPr bwMode="auto">
          <a:xfrm>
            <a:off x="9847832" y="1753021"/>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7" name="Rectangle 265"/>
          <p:cNvSpPr>
            <a:spLocks noChangeArrowheads="1"/>
          </p:cNvSpPr>
          <p:nvPr/>
        </p:nvSpPr>
        <p:spPr bwMode="auto">
          <a:xfrm>
            <a:off x="9836720" y="1719684"/>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8" name="Rectangle 266"/>
          <p:cNvSpPr>
            <a:spLocks noChangeArrowheads="1"/>
          </p:cNvSpPr>
          <p:nvPr/>
        </p:nvSpPr>
        <p:spPr bwMode="auto">
          <a:xfrm>
            <a:off x="9836720" y="1741909"/>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9" name="Rectangle 267"/>
          <p:cNvSpPr>
            <a:spLocks noChangeArrowheads="1"/>
          </p:cNvSpPr>
          <p:nvPr/>
        </p:nvSpPr>
        <p:spPr bwMode="auto">
          <a:xfrm>
            <a:off x="9836720" y="1730796"/>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0" name="Rectangle 268"/>
          <p:cNvSpPr>
            <a:spLocks noChangeArrowheads="1"/>
          </p:cNvSpPr>
          <p:nvPr/>
        </p:nvSpPr>
        <p:spPr bwMode="auto">
          <a:xfrm>
            <a:off x="9836720" y="1730796"/>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1" name="Oval 269"/>
          <p:cNvSpPr>
            <a:spLocks noChangeArrowheads="1"/>
          </p:cNvSpPr>
          <p:nvPr/>
        </p:nvSpPr>
        <p:spPr bwMode="auto">
          <a:xfrm>
            <a:off x="9836720" y="1708571"/>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42" name="Freeform 270"/>
          <p:cNvSpPr>
            <a:spLocks/>
          </p:cNvSpPr>
          <p:nvPr/>
        </p:nvSpPr>
        <p:spPr bwMode="auto">
          <a:xfrm>
            <a:off x="6282307" y="1764134"/>
            <a:ext cx="77788" cy="66675"/>
          </a:xfrm>
          <a:custGeom>
            <a:avLst/>
            <a:gdLst>
              <a:gd name="T0" fmla="*/ 28 w 49"/>
              <a:gd name="T1" fmla="*/ 0 h 42"/>
              <a:gd name="T2" fmla="*/ 49 w 49"/>
              <a:gd name="T3" fmla="*/ 42 h 42"/>
              <a:gd name="T4" fmla="*/ 0 w 49"/>
              <a:gd name="T5" fmla="*/ 42 h 42"/>
              <a:gd name="T6" fmla="*/ 28 w 49"/>
              <a:gd name="T7" fmla="*/ 0 h 42"/>
            </a:gdLst>
            <a:ahLst/>
            <a:cxnLst>
              <a:cxn ang="0">
                <a:pos x="T0" y="T1"/>
              </a:cxn>
              <a:cxn ang="0">
                <a:pos x="T2" y="T3"/>
              </a:cxn>
              <a:cxn ang="0">
                <a:pos x="T4" y="T5"/>
              </a:cxn>
              <a:cxn ang="0">
                <a:pos x="T6" y="T7"/>
              </a:cxn>
            </a:cxnLst>
            <a:rect l="0" t="0" r="r" b="b"/>
            <a:pathLst>
              <a:path w="49" h="42">
                <a:moveTo>
                  <a:pt x="28" y="0"/>
                </a:moveTo>
                <a:lnTo>
                  <a:pt x="49" y="42"/>
                </a:lnTo>
                <a:lnTo>
                  <a:pt x="0" y="42"/>
                </a:lnTo>
                <a:lnTo>
                  <a:pt x="28"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3" name="Freeform 271"/>
          <p:cNvSpPr>
            <a:spLocks/>
          </p:cNvSpPr>
          <p:nvPr/>
        </p:nvSpPr>
        <p:spPr bwMode="auto">
          <a:xfrm>
            <a:off x="6637907" y="1686346"/>
            <a:ext cx="77788" cy="66675"/>
          </a:xfrm>
          <a:custGeom>
            <a:avLst/>
            <a:gdLst>
              <a:gd name="T0" fmla="*/ 21 w 49"/>
              <a:gd name="T1" fmla="*/ 0 h 42"/>
              <a:gd name="T2" fmla="*/ 49 w 49"/>
              <a:gd name="T3" fmla="*/ 42 h 42"/>
              <a:gd name="T4" fmla="*/ 0 w 49"/>
              <a:gd name="T5" fmla="*/ 42 h 42"/>
              <a:gd name="T6" fmla="*/ 21 w 49"/>
              <a:gd name="T7" fmla="*/ 0 h 42"/>
            </a:gdLst>
            <a:ahLst/>
            <a:cxnLst>
              <a:cxn ang="0">
                <a:pos x="T0" y="T1"/>
              </a:cxn>
              <a:cxn ang="0">
                <a:pos x="T2" y="T3"/>
              </a:cxn>
              <a:cxn ang="0">
                <a:pos x="T4" y="T5"/>
              </a:cxn>
              <a:cxn ang="0">
                <a:pos x="T6" y="T7"/>
              </a:cxn>
            </a:cxnLst>
            <a:rect l="0" t="0" r="r" b="b"/>
            <a:pathLst>
              <a:path w="49" h="42">
                <a:moveTo>
                  <a:pt x="21" y="0"/>
                </a:moveTo>
                <a:lnTo>
                  <a:pt x="49" y="42"/>
                </a:lnTo>
                <a:lnTo>
                  <a:pt x="0" y="42"/>
                </a:lnTo>
                <a:lnTo>
                  <a:pt x="21"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4" name="Freeform 272"/>
          <p:cNvSpPr>
            <a:spLocks/>
          </p:cNvSpPr>
          <p:nvPr/>
        </p:nvSpPr>
        <p:spPr bwMode="auto">
          <a:xfrm>
            <a:off x="6993507" y="1686346"/>
            <a:ext cx="77788" cy="66675"/>
          </a:xfrm>
          <a:custGeom>
            <a:avLst/>
            <a:gdLst>
              <a:gd name="T0" fmla="*/ 21 w 49"/>
              <a:gd name="T1" fmla="*/ 0 h 42"/>
              <a:gd name="T2" fmla="*/ 49 w 49"/>
              <a:gd name="T3" fmla="*/ 42 h 42"/>
              <a:gd name="T4" fmla="*/ 0 w 49"/>
              <a:gd name="T5" fmla="*/ 42 h 42"/>
              <a:gd name="T6" fmla="*/ 21 w 49"/>
              <a:gd name="T7" fmla="*/ 0 h 42"/>
            </a:gdLst>
            <a:ahLst/>
            <a:cxnLst>
              <a:cxn ang="0">
                <a:pos x="T0" y="T1"/>
              </a:cxn>
              <a:cxn ang="0">
                <a:pos x="T2" y="T3"/>
              </a:cxn>
              <a:cxn ang="0">
                <a:pos x="T4" y="T5"/>
              </a:cxn>
              <a:cxn ang="0">
                <a:pos x="T6" y="T7"/>
              </a:cxn>
            </a:cxnLst>
            <a:rect l="0" t="0" r="r" b="b"/>
            <a:pathLst>
              <a:path w="49" h="42">
                <a:moveTo>
                  <a:pt x="21" y="0"/>
                </a:moveTo>
                <a:lnTo>
                  <a:pt x="49" y="42"/>
                </a:lnTo>
                <a:lnTo>
                  <a:pt x="0" y="42"/>
                </a:lnTo>
                <a:lnTo>
                  <a:pt x="21"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5" name="Freeform 273"/>
          <p:cNvSpPr>
            <a:spLocks/>
          </p:cNvSpPr>
          <p:nvPr/>
        </p:nvSpPr>
        <p:spPr bwMode="auto">
          <a:xfrm>
            <a:off x="7349107" y="1686346"/>
            <a:ext cx="77788" cy="66675"/>
          </a:xfrm>
          <a:custGeom>
            <a:avLst/>
            <a:gdLst>
              <a:gd name="T0" fmla="*/ 21 w 49"/>
              <a:gd name="T1" fmla="*/ 0 h 42"/>
              <a:gd name="T2" fmla="*/ 49 w 49"/>
              <a:gd name="T3" fmla="*/ 42 h 42"/>
              <a:gd name="T4" fmla="*/ 0 w 49"/>
              <a:gd name="T5" fmla="*/ 42 h 42"/>
              <a:gd name="T6" fmla="*/ 21 w 49"/>
              <a:gd name="T7" fmla="*/ 0 h 42"/>
            </a:gdLst>
            <a:ahLst/>
            <a:cxnLst>
              <a:cxn ang="0">
                <a:pos x="T0" y="T1"/>
              </a:cxn>
              <a:cxn ang="0">
                <a:pos x="T2" y="T3"/>
              </a:cxn>
              <a:cxn ang="0">
                <a:pos x="T4" y="T5"/>
              </a:cxn>
              <a:cxn ang="0">
                <a:pos x="T6" y="T7"/>
              </a:cxn>
            </a:cxnLst>
            <a:rect l="0" t="0" r="r" b="b"/>
            <a:pathLst>
              <a:path w="49" h="42">
                <a:moveTo>
                  <a:pt x="21" y="0"/>
                </a:moveTo>
                <a:lnTo>
                  <a:pt x="49" y="42"/>
                </a:lnTo>
                <a:lnTo>
                  <a:pt x="0" y="42"/>
                </a:lnTo>
                <a:lnTo>
                  <a:pt x="21"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6" name="Freeform 274"/>
          <p:cNvSpPr>
            <a:spLocks/>
          </p:cNvSpPr>
          <p:nvPr/>
        </p:nvSpPr>
        <p:spPr bwMode="auto">
          <a:xfrm>
            <a:off x="7704707" y="1708571"/>
            <a:ext cx="77788" cy="66675"/>
          </a:xfrm>
          <a:custGeom>
            <a:avLst/>
            <a:gdLst>
              <a:gd name="T0" fmla="*/ 21 w 49"/>
              <a:gd name="T1" fmla="*/ 0 h 42"/>
              <a:gd name="T2" fmla="*/ 49 w 49"/>
              <a:gd name="T3" fmla="*/ 42 h 42"/>
              <a:gd name="T4" fmla="*/ 0 w 49"/>
              <a:gd name="T5" fmla="*/ 42 h 42"/>
              <a:gd name="T6" fmla="*/ 21 w 49"/>
              <a:gd name="T7" fmla="*/ 0 h 42"/>
            </a:gdLst>
            <a:ahLst/>
            <a:cxnLst>
              <a:cxn ang="0">
                <a:pos x="T0" y="T1"/>
              </a:cxn>
              <a:cxn ang="0">
                <a:pos x="T2" y="T3"/>
              </a:cxn>
              <a:cxn ang="0">
                <a:pos x="T4" y="T5"/>
              </a:cxn>
              <a:cxn ang="0">
                <a:pos x="T6" y="T7"/>
              </a:cxn>
            </a:cxnLst>
            <a:rect l="0" t="0" r="r" b="b"/>
            <a:pathLst>
              <a:path w="49" h="42">
                <a:moveTo>
                  <a:pt x="21" y="0"/>
                </a:moveTo>
                <a:lnTo>
                  <a:pt x="49" y="42"/>
                </a:lnTo>
                <a:lnTo>
                  <a:pt x="0" y="42"/>
                </a:lnTo>
                <a:lnTo>
                  <a:pt x="21"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7" name="Freeform 275"/>
          <p:cNvSpPr>
            <a:spLocks/>
          </p:cNvSpPr>
          <p:nvPr/>
        </p:nvSpPr>
        <p:spPr bwMode="auto">
          <a:xfrm>
            <a:off x="8049195" y="1708571"/>
            <a:ext cx="77788" cy="66675"/>
          </a:xfrm>
          <a:custGeom>
            <a:avLst/>
            <a:gdLst>
              <a:gd name="T0" fmla="*/ 28 w 49"/>
              <a:gd name="T1" fmla="*/ 0 h 42"/>
              <a:gd name="T2" fmla="*/ 49 w 49"/>
              <a:gd name="T3" fmla="*/ 42 h 42"/>
              <a:gd name="T4" fmla="*/ 0 w 49"/>
              <a:gd name="T5" fmla="*/ 42 h 42"/>
              <a:gd name="T6" fmla="*/ 28 w 49"/>
              <a:gd name="T7" fmla="*/ 0 h 42"/>
            </a:gdLst>
            <a:ahLst/>
            <a:cxnLst>
              <a:cxn ang="0">
                <a:pos x="T0" y="T1"/>
              </a:cxn>
              <a:cxn ang="0">
                <a:pos x="T2" y="T3"/>
              </a:cxn>
              <a:cxn ang="0">
                <a:pos x="T4" y="T5"/>
              </a:cxn>
              <a:cxn ang="0">
                <a:pos x="T6" y="T7"/>
              </a:cxn>
            </a:cxnLst>
            <a:rect l="0" t="0" r="r" b="b"/>
            <a:pathLst>
              <a:path w="49" h="42">
                <a:moveTo>
                  <a:pt x="28" y="0"/>
                </a:moveTo>
                <a:lnTo>
                  <a:pt x="49" y="42"/>
                </a:lnTo>
                <a:lnTo>
                  <a:pt x="0" y="42"/>
                </a:lnTo>
                <a:lnTo>
                  <a:pt x="28"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8" name="Freeform 276"/>
          <p:cNvSpPr>
            <a:spLocks/>
          </p:cNvSpPr>
          <p:nvPr/>
        </p:nvSpPr>
        <p:spPr bwMode="auto">
          <a:xfrm>
            <a:off x="8404795" y="1697459"/>
            <a:ext cx="77788" cy="66675"/>
          </a:xfrm>
          <a:custGeom>
            <a:avLst/>
            <a:gdLst>
              <a:gd name="T0" fmla="*/ 28 w 49"/>
              <a:gd name="T1" fmla="*/ 0 h 42"/>
              <a:gd name="T2" fmla="*/ 49 w 49"/>
              <a:gd name="T3" fmla="*/ 42 h 42"/>
              <a:gd name="T4" fmla="*/ 0 w 49"/>
              <a:gd name="T5" fmla="*/ 42 h 42"/>
              <a:gd name="T6" fmla="*/ 28 w 49"/>
              <a:gd name="T7" fmla="*/ 0 h 42"/>
            </a:gdLst>
            <a:ahLst/>
            <a:cxnLst>
              <a:cxn ang="0">
                <a:pos x="T0" y="T1"/>
              </a:cxn>
              <a:cxn ang="0">
                <a:pos x="T2" y="T3"/>
              </a:cxn>
              <a:cxn ang="0">
                <a:pos x="T4" y="T5"/>
              </a:cxn>
              <a:cxn ang="0">
                <a:pos x="T6" y="T7"/>
              </a:cxn>
            </a:cxnLst>
            <a:rect l="0" t="0" r="r" b="b"/>
            <a:pathLst>
              <a:path w="49" h="42">
                <a:moveTo>
                  <a:pt x="28" y="0"/>
                </a:moveTo>
                <a:lnTo>
                  <a:pt x="49" y="42"/>
                </a:lnTo>
                <a:lnTo>
                  <a:pt x="0" y="42"/>
                </a:lnTo>
                <a:lnTo>
                  <a:pt x="28"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9" name="Freeform 277"/>
          <p:cNvSpPr>
            <a:spLocks/>
          </p:cNvSpPr>
          <p:nvPr/>
        </p:nvSpPr>
        <p:spPr bwMode="auto">
          <a:xfrm>
            <a:off x="8760395" y="1686346"/>
            <a:ext cx="77788" cy="66675"/>
          </a:xfrm>
          <a:custGeom>
            <a:avLst/>
            <a:gdLst>
              <a:gd name="T0" fmla="*/ 28 w 49"/>
              <a:gd name="T1" fmla="*/ 0 h 42"/>
              <a:gd name="T2" fmla="*/ 49 w 49"/>
              <a:gd name="T3" fmla="*/ 42 h 42"/>
              <a:gd name="T4" fmla="*/ 0 w 49"/>
              <a:gd name="T5" fmla="*/ 42 h 42"/>
              <a:gd name="T6" fmla="*/ 28 w 49"/>
              <a:gd name="T7" fmla="*/ 0 h 42"/>
            </a:gdLst>
            <a:ahLst/>
            <a:cxnLst>
              <a:cxn ang="0">
                <a:pos x="T0" y="T1"/>
              </a:cxn>
              <a:cxn ang="0">
                <a:pos x="T2" y="T3"/>
              </a:cxn>
              <a:cxn ang="0">
                <a:pos x="T4" y="T5"/>
              </a:cxn>
              <a:cxn ang="0">
                <a:pos x="T6" y="T7"/>
              </a:cxn>
            </a:cxnLst>
            <a:rect l="0" t="0" r="r" b="b"/>
            <a:pathLst>
              <a:path w="49" h="42">
                <a:moveTo>
                  <a:pt x="28" y="0"/>
                </a:moveTo>
                <a:lnTo>
                  <a:pt x="49" y="42"/>
                </a:lnTo>
                <a:lnTo>
                  <a:pt x="0" y="42"/>
                </a:lnTo>
                <a:lnTo>
                  <a:pt x="28"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0" name="Freeform 278"/>
          <p:cNvSpPr>
            <a:spLocks/>
          </p:cNvSpPr>
          <p:nvPr/>
        </p:nvSpPr>
        <p:spPr bwMode="auto">
          <a:xfrm>
            <a:off x="9114407" y="1686346"/>
            <a:ext cx="77788" cy="66675"/>
          </a:xfrm>
          <a:custGeom>
            <a:avLst/>
            <a:gdLst>
              <a:gd name="T0" fmla="*/ 28 w 49"/>
              <a:gd name="T1" fmla="*/ 0 h 42"/>
              <a:gd name="T2" fmla="*/ 49 w 49"/>
              <a:gd name="T3" fmla="*/ 42 h 42"/>
              <a:gd name="T4" fmla="*/ 0 w 49"/>
              <a:gd name="T5" fmla="*/ 42 h 42"/>
              <a:gd name="T6" fmla="*/ 28 w 49"/>
              <a:gd name="T7" fmla="*/ 0 h 42"/>
            </a:gdLst>
            <a:ahLst/>
            <a:cxnLst>
              <a:cxn ang="0">
                <a:pos x="T0" y="T1"/>
              </a:cxn>
              <a:cxn ang="0">
                <a:pos x="T2" y="T3"/>
              </a:cxn>
              <a:cxn ang="0">
                <a:pos x="T4" y="T5"/>
              </a:cxn>
              <a:cxn ang="0">
                <a:pos x="T6" y="T7"/>
              </a:cxn>
            </a:cxnLst>
            <a:rect l="0" t="0" r="r" b="b"/>
            <a:pathLst>
              <a:path w="49" h="42">
                <a:moveTo>
                  <a:pt x="28" y="0"/>
                </a:moveTo>
                <a:lnTo>
                  <a:pt x="49" y="42"/>
                </a:lnTo>
                <a:lnTo>
                  <a:pt x="0" y="42"/>
                </a:lnTo>
                <a:lnTo>
                  <a:pt x="28"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1" name="Freeform 279"/>
          <p:cNvSpPr>
            <a:spLocks/>
          </p:cNvSpPr>
          <p:nvPr/>
        </p:nvSpPr>
        <p:spPr bwMode="auto">
          <a:xfrm>
            <a:off x="9470007" y="1686346"/>
            <a:ext cx="77788" cy="66675"/>
          </a:xfrm>
          <a:custGeom>
            <a:avLst/>
            <a:gdLst>
              <a:gd name="T0" fmla="*/ 21 w 49"/>
              <a:gd name="T1" fmla="*/ 0 h 42"/>
              <a:gd name="T2" fmla="*/ 49 w 49"/>
              <a:gd name="T3" fmla="*/ 42 h 42"/>
              <a:gd name="T4" fmla="*/ 0 w 49"/>
              <a:gd name="T5" fmla="*/ 42 h 42"/>
              <a:gd name="T6" fmla="*/ 21 w 49"/>
              <a:gd name="T7" fmla="*/ 0 h 42"/>
            </a:gdLst>
            <a:ahLst/>
            <a:cxnLst>
              <a:cxn ang="0">
                <a:pos x="T0" y="T1"/>
              </a:cxn>
              <a:cxn ang="0">
                <a:pos x="T2" y="T3"/>
              </a:cxn>
              <a:cxn ang="0">
                <a:pos x="T4" y="T5"/>
              </a:cxn>
              <a:cxn ang="0">
                <a:pos x="T6" y="T7"/>
              </a:cxn>
            </a:cxnLst>
            <a:rect l="0" t="0" r="r" b="b"/>
            <a:pathLst>
              <a:path w="49" h="42">
                <a:moveTo>
                  <a:pt x="21" y="0"/>
                </a:moveTo>
                <a:lnTo>
                  <a:pt x="49" y="42"/>
                </a:lnTo>
                <a:lnTo>
                  <a:pt x="0" y="42"/>
                </a:lnTo>
                <a:lnTo>
                  <a:pt x="21"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2" name="Freeform 280"/>
          <p:cNvSpPr>
            <a:spLocks/>
          </p:cNvSpPr>
          <p:nvPr/>
        </p:nvSpPr>
        <p:spPr bwMode="auto">
          <a:xfrm>
            <a:off x="9825607" y="1841921"/>
            <a:ext cx="77788" cy="66675"/>
          </a:xfrm>
          <a:custGeom>
            <a:avLst/>
            <a:gdLst>
              <a:gd name="T0" fmla="*/ 21 w 49"/>
              <a:gd name="T1" fmla="*/ 0 h 42"/>
              <a:gd name="T2" fmla="*/ 49 w 49"/>
              <a:gd name="T3" fmla="*/ 42 h 42"/>
              <a:gd name="T4" fmla="*/ 0 w 49"/>
              <a:gd name="T5" fmla="*/ 42 h 42"/>
              <a:gd name="T6" fmla="*/ 21 w 49"/>
              <a:gd name="T7" fmla="*/ 0 h 42"/>
            </a:gdLst>
            <a:ahLst/>
            <a:cxnLst>
              <a:cxn ang="0">
                <a:pos x="T0" y="T1"/>
              </a:cxn>
              <a:cxn ang="0">
                <a:pos x="T2" y="T3"/>
              </a:cxn>
              <a:cxn ang="0">
                <a:pos x="T4" y="T5"/>
              </a:cxn>
              <a:cxn ang="0">
                <a:pos x="T6" y="T7"/>
              </a:cxn>
            </a:cxnLst>
            <a:rect l="0" t="0" r="r" b="b"/>
            <a:pathLst>
              <a:path w="49" h="42">
                <a:moveTo>
                  <a:pt x="21" y="0"/>
                </a:moveTo>
                <a:lnTo>
                  <a:pt x="49" y="42"/>
                </a:lnTo>
                <a:lnTo>
                  <a:pt x="0" y="42"/>
                </a:lnTo>
                <a:lnTo>
                  <a:pt x="21"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3" name="Freeform 281"/>
          <p:cNvSpPr>
            <a:spLocks/>
          </p:cNvSpPr>
          <p:nvPr/>
        </p:nvSpPr>
        <p:spPr bwMode="auto">
          <a:xfrm>
            <a:off x="6282307" y="1662534"/>
            <a:ext cx="77788" cy="68263"/>
          </a:xfrm>
          <a:custGeom>
            <a:avLst/>
            <a:gdLst>
              <a:gd name="T0" fmla="*/ 28 w 49"/>
              <a:gd name="T1" fmla="*/ 43 h 43"/>
              <a:gd name="T2" fmla="*/ 49 w 49"/>
              <a:gd name="T3" fmla="*/ 22 h 43"/>
              <a:gd name="T4" fmla="*/ 28 w 49"/>
              <a:gd name="T5" fmla="*/ 0 h 43"/>
              <a:gd name="T6" fmla="*/ 0 w 49"/>
              <a:gd name="T7" fmla="*/ 22 h 43"/>
              <a:gd name="T8" fmla="*/ 28 w 49"/>
              <a:gd name="T9" fmla="*/ 43 h 43"/>
            </a:gdLst>
            <a:ahLst/>
            <a:cxnLst>
              <a:cxn ang="0">
                <a:pos x="T0" y="T1"/>
              </a:cxn>
              <a:cxn ang="0">
                <a:pos x="T2" y="T3"/>
              </a:cxn>
              <a:cxn ang="0">
                <a:pos x="T4" y="T5"/>
              </a:cxn>
              <a:cxn ang="0">
                <a:pos x="T6" y="T7"/>
              </a:cxn>
              <a:cxn ang="0">
                <a:pos x="T8" y="T9"/>
              </a:cxn>
            </a:cxnLst>
            <a:rect l="0" t="0" r="r" b="b"/>
            <a:pathLst>
              <a:path w="49" h="43">
                <a:moveTo>
                  <a:pt x="28" y="43"/>
                </a:moveTo>
                <a:lnTo>
                  <a:pt x="49" y="22"/>
                </a:lnTo>
                <a:lnTo>
                  <a:pt x="28" y="0"/>
                </a:lnTo>
                <a:lnTo>
                  <a:pt x="0" y="22"/>
                </a:lnTo>
                <a:lnTo>
                  <a:pt x="28" y="43"/>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4" name="Freeform 282"/>
          <p:cNvSpPr>
            <a:spLocks/>
          </p:cNvSpPr>
          <p:nvPr/>
        </p:nvSpPr>
        <p:spPr bwMode="auto">
          <a:xfrm>
            <a:off x="6282307" y="1662534"/>
            <a:ext cx="77788" cy="68263"/>
          </a:xfrm>
          <a:custGeom>
            <a:avLst/>
            <a:gdLst>
              <a:gd name="T0" fmla="*/ 4 w 7"/>
              <a:gd name="T1" fmla="*/ 6 h 6"/>
              <a:gd name="T2" fmla="*/ 7 w 7"/>
              <a:gd name="T3" fmla="*/ 3 h 6"/>
              <a:gd name="T4" fmla="*/ 4 w 7"/>
              <a:gd name="T5" fmla="*/ 0 h 6"/>
              <a:gd name="T6" fmla="*/ 0 w 7"/>
              <a:gd name="T7" fmla="*/ 3 h 6"/>
              <a:gd name="T8" fmla="*/ 4 w 7"/>
              <a:gd name="T9" fmla="*/ 6 h 6"/>
            </a:gdLst>
            <a:ahLst/>
            <a:cxnLst>
              <a:cxn ang="0">
                <a:pos x="T0" y="T1"/>
              </a:cxn>
              <a:cxn ang="0">
                <a:pos x="T2" y="T3"/>
              </a:cxn>
              <a:cxn ang="0">
                <a:pos x="T4" y="T5"/>
              </a:cxn>
              <a:cxn ang="0">
                <a:pos x="T6" y="T7"/>
              </a:cxn>
              <a:cxn ang="0">
                <a:pos x="T8" y="T9"/>
              </a:cxn>
            </a:cxnLst>
            <a:rect l="0" t="0" r="r" b="b"/>
            <a:pathLst>
              <a:path w="7" h="6">
                <a:moveTo>
                  <a:pt x="4" y="6"/>
                </a:moveTo>
                <a:lnTo>
                  <a:pt x="7" y="3"/>
                </a:lnTo>
                <a:lnTo>
                  <a:pt x="4" y="0"/>
                </a:lnTo>
                <a:lnTo>
                  <a:pt x="0" y="3"/>
                </a:lnTo>
                <a:lnTo>
                  <a:pt x="4" y="6"/>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55" name="Freeform 283"/>
          <p:cNvSpPr>
            <a:spLocks/>
          </p:cNvSpPr>
          <p:nvPr/>
        </p:nvSpPr>
        <p:spPr bwMode="auto">
          <a:xfrm>
            <a:off x="6637907" y="1562521"/>
            <a:ext cx="77788" cy="77788"/>
          </a:xfrm>
          <a:custGeom>
            <a:avLst/>
            <a:gdLst>
              <a:gd name="T0" fmla="*/ 21 w 49"/>
              <a:gd name="T1" fmla="*/ 49 h 49"/>
              <a:gd name="T2" fmla="*/ 49 w 49"/>
              <a:gd name="T3" fmla="*/ 28 h 49"/>
              <a:gd name="T4" fmla="*/ 21 w 49"/>
              <a:gd name="T5" fmla="*/ 0 h 49"/>
              <a:gd name="T6" fmla="*/ 0 w 49"/>
              <a:gd name="T7" fmla="*/ 28 h 49"/>
              <a:gd name="T8" fmla="*/ 21 w 49"/>
              <a:gd name="T9" fmla="*/ 49 h 49"/>
            </a:gdLst>
            <a:ahLst/>
            <a:cxnLst>
              <a:cxn ang="0">
                <a:pos x="T0" y="T1"/>
              </a:cxn>
              <a:cxn ang="0">
                <a:pos x="T2" y="T3"/>
              </a:cxn>
              <a:cxn ang="0">
                <a:pos x="T4" y="T5"/>
              </a:cxn>
              <a:cxn ang="0">
                <a:pos x="T6" y="T7"/>
              </a:cxn>
              <a:cxn ang="0">
                <a:pos x="T8" y="T9"/>
              </a:cxn>
            </a:cxnLst>
            <a:rect l="0" t="0" r="r" b="b"/>
            <a:pathLst>
              <a:path w="49" h="49">
                <a:moveTo>
                  <a:pt x="21" y="49"/>
                </a:moveTo>
                <a:lnTo>
                  <a:pt x="49" y="28"/>
                </a:lnTo>
                <a:lnTo>
                  <a:pt x="21" y="0"/>
                </a:lnTo>
                <a:lnTo>
                  <a:pt x="0" y="28"/>
                </a:lnTo>
                <a:lnTo>
                  <a:pt x="21" y="49"/>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6" name="Freeform 284"/>
          <p:cNvSpPr>
            <a:spLocks/>
          </p:cNvSpPr>
          <p:nvPr/>
        </p:nvSpPr>
        <p:spPr bwMode="auto">
          <a:xfrm>
            <a:off x="6637907" y="1562521"/>
            <a:ext cx="77788" cy="77788"/>
          </a:xfrm>
          <a:custGeom>
            <a:avLst/>
            <a:gdLst>
              <a:gd name="T0" fmla="*/ 3 w 7"/>
              <a:gd name="T1" fmla="*/ 7 h 7"/>
              <a:gd name="T2" fmla="*/ 7 w 7"/>
              <a:gd name="T3" fmla="*/ 4 h 7"/>
              <a:gd name="T4" fmla="*/ 3 w 7"/>
              <a:gd name="T5" fmla="*/ 0 h 7"/>
              <a:gd name="T6" fmla="*/ 0 w 7"/>
              <a:gd name="T7" fmla="*/ 4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4"/>
                </a:lnTo>
                <a:lnTo>
                  <a:pt x="3" y="0"/>
                </a:lnTo>
                <a:lnTo>
                  <a:pt x="0" y="4"/>
                </a:lnTo>
                <a:lnTo>
                  <a:pt x="3" y="7"/>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57" name="Freeform 285"/>
          <p:cNvSpPr>
            <a:spLocks/>
          </p:cNvSpPr>
          <p:nvPr/>
        </p:nvSpPr>
        <p:spPr bwMode="auto">
          <a:xfrm>
            <a:off x="6993507" y="1562521"/>
            <a:ext cx="77788" cy="77788"/>
          </a:xfrm>
          <a:custGeom>
            <a:avLst/>
            <a:gdLst>
              <a:gd name="T0" fmla="*/ 21 w 49"/>
              <a:gd name="T1" fmla="*/ 49 h 49"/>
              <a:gd name="T2" fmla="*/ 49 w 49"/>
              <a:gd name="T3" fmla="*/ 28 h 49"/>
              <a:gd name="T4" fmla="*/ 21 w 49"/>
              <a:gd name="T5" fmla="*/ 0 h 49"/>
              <a:gd name="T6" fmla="*/ 0 w 49"/>
              <a:gd name="T7" fmla="*/ 28 h 49"/>
              <a:gd name="T8" fmla="*/ 21 w 49"/>
              <a:gd name="T9" fmla="*/ 49 h 49"/>
            </a:gdLst>
            <a:ahLst/>
            <a:cxnLst>
              <a:cxn ang="0">
                <a:pos x="T0" y="T1"/>
              </a:cxn>
              <a:cxn ang="0">
                <a:pos x="T2" y="T3"/>
              </a:cxn>
              <a:cxn ang="0">
                <a:pos x="T4" y="T5"/>
              </a:cxn>
              <a:cxn ang="0">
                <a:pos x="T6" y="T7"/>
              </a:cxn>
              <a:cxn ang="0">
                <a:pos x="T8" y="T9"/>
              </a:cxn>
            </a:cxnLst>
            <a:rect l="0" t="0" r="r" b="b"/>
            <a:pathLst>
              <a:path w="49" h="49">
                <a:moveTo>
                  <a:pt x="21" y="49"/>
                </a:moveTo>
                <a:lnTo>
                  <a:pt x="49" y="28"/>
                </a:lnTo>
                <a:lnTo>
                  <a:pt x="21" y="0"/>
                </a:lnTo>
                <a:lnTo>
                  <a:pt x="0" y="28"/>
                </a:lnTo>
                <a:lnTo>
                  <a:pt x="21" y="49"/>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8" name="Freeform 286"/>
          <p:cNvSpPr>
            <a:spLocks/>
          </p:cNvSpPr>
          <p:nvPr/>
        </p:nvSpPr>
        <p:spPr bwMode="auto">
          <a:xfrm>
            <a:off x="6993507" y="1562521"/>
            <a:ext cx="77788" cy="77788"/>
          </a:xfrm>
          <a:custGeom>
            <a:avLst/>
            <a:gdLst>
              <a:gd name="T0" fmla="*/ 3 w 7"/>
              <a:gd name="T1" fmla="*/ 7 h 7"/>
              <a:gd name="T2" fmla="*/ 7 w 7"/>
              <a:gd name="T3" fmla="*/ 4 h 7"/>
              <a:gd name="T4" fmla="*/ 3 w 7"/>
              <a:gd name="T5" fmla="*/ 0 h 7"/>
              <a:gd name="T6" fmla="*/ 0 w 7"/>
              <a:gd name="T7" fmla="*/ 4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4"/>
                </a:lnTo>
                <a:lnTo>
                  <a:pt x="3" y="0"/>
                </a:lnTo>
                <a:lnTo>
                  <a:pt x="0" y="4"/>
                </a:lnTo>
                <a:lnTo>
                  <a:pt x="3" y="7"/>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59" name="Freeform 287"/>
          <p:cNvSpPr>
            <a:spLocks/>
          </p:cNvSpPr>
          <p:nvPr/>
        </p:nvSpPr>
        <p:spPr bwMode="auto">
          <a:xfrm>
            <a:off x="7349107" y="1562521"/>
            <a:ext cx="66675" cy="77788"/>
          </a:xfrm>
          <a:custGeom>
            <a:avLst/>
            <a:gdLst>
              <a:gd name="T0" fmla="*/ 21 w 42"/>
              <a:gd name="T1" fmla="*/ 49 h 49"/>
              <a:gd name="T2" fmla="*/ 42 w 42"/>
              <a:gd name="T3" fmla="*/ 28 h 49"/>
              <a:gd name="T4" fmla="*/ 21 w 42"/>
              <a:gd name="T5" fmla="*/ 0 h 49"/>
              <a:gd name="T6" fmla="*/ 0 w 42"/>
              <a:gd name="T7" fmla="*/ 28 h 49"/>
              <a:gd name="T8" fmla="*/ 21 w 42"/>
              <a:gd name="T9" fmla="*/ 49 h 49"/>
            </a:gdLst>
            <a:ahLst/>
            <a:cxnLst>
              <a:cxn ang="0">
                <a:pos x="T0" y="T1"/>
              </a:cxn>
              <a:cxn ang="0">
                <a:pos x="T2" y="T3"/>
              </a:cxn>
              <a:cxn ang="0">
                <a:pos x="T4" y="T5"/>
              </a:cxn>
              <a:cxn ang="0">
                <a:pos x="T6" y="T7"/>
              </a:cxn>
              <a:cxn ang="0">
                <a:pos x="T8" y="T9"/>
              </a:cxn>
            </a:cxnLst>
            <a:rect l="0" t="0" r="r" b="b"/>
            <a:pathLst>
              <a:path w="42" h="49">
                <a:moveTo>
                  <a:pt x="21" y="49"/>
                </a:moveTo>
                <a:lnTo>
                  <a:pt x="42" y="28"/>
                </a:lnTo>
                <a:lnTo>
                  <a:pt x="21" y="0"/>
                </a:lnTo>
                <a:lnTo>
                  <a:pt x="0" y="28"/>
                </a:lnTo>
                <a:lnTo>
                  <a:pt x="21" y="49"/>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0" name="Freeform 288"/>
          <p:cNvSpPr>
            <a:spLocks/>
          </p:cNvSpPr>
          <p:nvPr/>
        </p:nvSpPr>
        <p:spPr bwMode="auto">
          <a:xfrm>
            <a:off x="7349107" y="1562521"/>
            <a:ext cx="66675" cy="77788"/>
          </a:xfrm>
          <a:custGeom>
            <a:avLst/>
            <a:gdLst>
              <a:gd name="T0" fmla="*/ 3 w 6"/>
              <a:gd name="T1" fmla="*/ 7 h 7"/>
              <a:gd name="T2" fmla="*/ 6 w 6"/>
              <a:gd name="T3" fmla="*/ 4 h 7"/>
              <a:gd name="T4" fmla="*/ 3 w 6"/>
              <a:gd name="T5" fmla="*/ 0 h 7"/>
              <a:gd name="T6" fmla="*/ 0 w 6"/>
              <a:gd name="T7" fmla="*/ 4 h 7"/>
              <a:gd name="T8" fmla="*/ 3 w 6"/>
              <a:gd name="T9" fmla="*/ 7 h 7"/>
            </a:gdLst>
            <a:ahLst/>
            <a:cxnLst>
              <a:cxn ang="0">
                <a:pos x="T0" y="T1"/>
              </a:cxn>
              <a:cxn ang="0">
                <a:pos x="T2" y="T3"/>
              </a:cxn>
              <a:cxn ang="0">
                <a:pos x="T4" y="T5"/>
              </a:cxn>
              <a:cxn ang="0">
                <a:pos x="T6" y="T7"/>
              </a:cxn>
              <a:cxn ang="0">
                <a:pos x="T8" y="T9"/>
              </a:cxn>
            </a:cxnLst>
            <a:rect l="0" t="0" r="r" b="b"/>
            <a:pathLst>
              <a:path w="6" h="7">
                <a:moveTo>
                  <a:pt x="3" y="7"/>
                </a:moveTo>
                <a:lnTo>
                  <a:pt x="6" y="4"/>
                </a:lnTo>
                <a:lnTo>
                  <a:pt x="3" y="0"/>
                </a:lnTo>
                <a:lnTo>
                  <a:pt x="0" y="4"/>
                </a:lnTo>
                <a:lnTo>
                  <a:pt x="3" y="7"/>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61" name="Freeform 289"/>
          <p:cNvSpPr>
            <a:spLocks/>
          </p:cNvSpPr>
          <p:nvPr/>
        </p:nvSpPr>
        <p:spPr bwMode="auto">
          <a:xfrm>
            <a:off x="7704707" y="1573634"/>
            <a:ext cx="66675" cy="66675"/>
          </a:xfrm>
          <a:custGeom>
            <a:avLst/>
            <a:gdLst>
              <a:gd name="T0" fmla="*/ 21 w 42"/>
              <a:gd name="T1" fmla="*/ 42 h 42"/>
              <a:gd name="T2" fmla="*/ 42 w 42"/>
              <a:gd name="T3" fmla="*/ 21 h 42"/>
              <a:gd name="T4" fmla="*/ 21 w 42"/>
              <a:gd name="T5" fmla="*/ 0 h 42"/>
              <a:gd name="T6" fmla="*/ 0 w 42"/>
              <a:gd name="T7" fmla="*/ 21 h 42"/>
              <a:gd name="T8" fmla="*/ 21 w 42"/>
              <a:gd name="T9" fmla="*/ 42 h 42"/>
            </a:gdLst>
            <a:ahLst/>
            <a:cxnLst>
              <a:cxn ang="0">
                <a:pos x="T0" y="T1"/>
              </a:cxn>
              <a:cxn ang="0">
                <a:pos x="T2" y="T3"/>
              </a:cxn>
              <a:cxn ang="0">
                <a:pos x="T4" y="T5"/>
              </a:cxn>
              <a:cxn ang="0">
                <a:pos x="T6" y="T7"/>
              </a:cxn>
              <a:cxn ang="0">
                <a:pos x="T8" y="T9"/>
              </a:cxn>
            </a:cxnLst>
            <a:rect l="0" t="0" r="r" b="b"/>
            <a:pathLst>
              <a:path w="42" h="42">
                <a:moveTo>
                  <a:pt x="21" y="42"/>
                </a:moveTo>
                <a:lnTo>
                  <a:pt x="42" y="21"/>
                </a:lnTo>
                <a:lnTo>
                  <a:pt x="21" y="0"/>
                </a:lnTo>
                <a:lnTo>
                  <a:pt x="0" y="21"/>
                </a:lnTo>
                <a:lnTo>
                  <a:pt x="21" y="42"/>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2" name="Freeform 290"/>
          <p:cNvSpPr>
            <a:spLocks/>
          </p:cNvSpPr>
          <p:nvPr/>
        </p:nvSpPr>
        <p:spPr bwMode="auto">
          <a:xfrm>
            <a:off x="7704707" y="1573634"/>
            <a:ext cx="66675" cy="66675"/>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63" name="Freeform 291"/>
          <p:cNvSpPr>
            <a:spLocks/>
          </p:cNvSpPr>
          <p:nvPr/>
        </p:nvSpPr>
        <p:spPr bwMode="auto">
          <a:xfrm>
            <a:off x="8060307" y="1584746"/>
            <a:ext cx="66675" cy="66675"/>
          </a:xfrm>
          <a:custGeom>
            <a:avLst/>
            <a:gdLst>
              <a:gd name="T0" fmla="*/ 21 w 42"/>
              <a:gd name="T1" fmla="*/ 42 h 42"/>
              <a:gd name="T2" fmla="*/ 42 w 42"/>
              <a:gd name="T3" fmla="*/ 21 h 42"/>
              <a:gd name="T4" fmla="*/ 21 w 42"/>
              <a:gd name="T5" fmla="*/ 0 h 42"/>
              <a:gd name="T6" fmla="*/ 0 w 42"/>
              <a:gd name="T7" fmla="*/ 21 h 42"/>
              <a:gd name="T8" fmla="*/ 21 w 42"/>
              <a:gd name="T9" fmla="*/ 42 h 42"/>
            </a:gdLst>
            <a:ahLst/>
            <a:cxnLst>
              <a:cxn ang="0">
                <a:pos x="T0" y="T1"/>
              </a:cxn>
              <a:cxn ang="0">
                <a:pos x="T2" y="T3"/>
              </a:cxn>
              <a:cxn ang="0">
                <a:pos x="T4" y="T5"/>
              </a:cxn>
              <a:cxn ang="0">
                <a:pos x="T6" y="T7"/>
              </a:cxn>
              <a:cxn ang="0">
                <a:pos x="T8" y="T9"/>
              </a:cxn>
            </a:cxnLst>
            <a:rect l="0" t="0" r="r" b="b"/>
            <a:pathLst>
              <a:path w="42" h="42">
                <a:moveTo>
                  <a:pt x="21" y="42"/>
                </a:moveTo>
                <a:lnTo>
                  <a:pt x="42" y="21"/>
                </a:lnTo>
                <a:lnTo>
                  <a:pt x="21" y="0"/>
                </a:lnTo>
                <a:lnTo>
                  <a:pt x="0" y="21"/>
                </a:lnTo>
                <a:lnTo>
                  <a:pt x="21" y="42"/>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4" name="Freeform 292"/>
          <p:cNvSpPr>
            <a:spLocks/>
          </p:cNvSpPr>
          <p:nvPr/>
        </p:nvSpPr>
        <p:spPr bwMode="auto">
          <a:xfrm>
            <a:off x="8060307" y="1584746"/>
            <a:ext cx="66675" cy="66675"/>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65" name="Freeform 293"/>
          <p:cNvSpPr>
            <a:spLocks/>
          </p:cNvSpPr>
          <p:nvPr/>
        </p:nvSpPr>
        <p:spPr bwMode="auto">
          <a:xfrm>
            <a:off x="8415907" y="1573634"/>
            <a:ext cx="66675" cy="66675"/>
          </a:xfrm>
          <a:custGeom>
            <a:avLst/>
            <a:gdLst>
              <a:gd name="T0" fmla="*/ 21 w 42"/>
              <a:gd name="T1" fmla="*/ 42 h 42"/>
              <a:gd name="T2" fmla="*/ 42 w 42"/>
              <a:gd name="T3" fmla="*/ 21 h 42"/>
              <a:gd name="T4" fmla="*/ 21 w 42"/>
              <a:gd name="T5" fmla="*/ 0 h 42"/>
              <a:gd name="T6" fmla="*/ 0 w 42"/>
              <a:gd name="T7" fmla="*/ 21 h 42"/>
              <a:gd name="T8" fmla="*/ 21 w 42"/>
              <a:gd name="T9" fmla="*/ 42 h 42"/>
            </a:gdLst>
            <a:ahLst/>
            <a:cxnLst>
              <a:cxn ang="0">
                <a:pos x="T0" y="T1"/>
              </a:cxn>
              <a:cxn ang="0">
                <a:pos x="T2" y="T3"/>
              </a:cxn>
              <a:cxn ang="0">
                <a:pos x="T4" y="T5"/>
              </a:cxn>
              <a:cxn ang="0">
                <a:pos x="T6" y="T7"/>
              </a:cxn>
              <a:cxn ang="0">
                <a:pos x="T8" y="T9"/>
              </a:cxn>
            </a:cxnLst>
            <a:rect l="0" t="0" r="r" b="b"/>
            <a:pathLst>
              <a:path w="42" h="42">
                <a:moveTo>
                  <a:pt x="21" y="42"/>
                </a:moveTo>
                <a:lnTo>
                  <a:pt x="42" y="21"/>
                </a:lnTo>
                <a:lnTo>
                  <a:pt x="21" y="0"/>
                </a:lnTo>
                <a:lnTo>
                  <a:pt x="0" y="21"/>
                </a:lnTo>
                <a:lnTo>
                  <a:pt x="21" y="42"/>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6" name="Freeform 294"/>
          <p:cNvSpPr>
            <a:spLocks/>
          </p:cNvSpPr>
          <p:nvPr/>
        </p:nvSpPr>
        <p:spPr bwMode="auto">
          <a:xfrm>
            <a:off x="8415907" y="1573634"/>
            <a:ext cx="66675" cy="66675"/>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67" name="Freeform 295"/>
          <p:cNvSpPr>
            <a:spLocks/>
          </p:cNvSpPr>
          <p:nvPr/>
        </p:nvSpPr>
        <p:spPr bwMode="auto">
          <a:xfrm>
            <a:off x="8760395" y="1562521"/>
            <a:ext cx="77788" cy="77788"/>
          </a:xfrm>
          <a:custGeom>
            <a:avLst/>
            <a:gdLst>
              <a:gd name="T0" fmla="*/ 28 w 49"/>
              <a:gd name="T1" fmla="*/ 49 h 49"/>
              <a:gd name="T2" fmla="*/ 49 w 49"/>
              <a:gd name="T3" fmla="*/ 28 h 49"/>
              <a:gd name="T4" fmla="*/ 28 w 49"/>
              <a:gd name="T5" fmla="*/ 0 h 49"/>
              <a:gd name="T6" fmla="*/ 0 w 49"/>
              <a:gd name="T7" fmla="*/ 28 h 49"/>
              <a:gd name="T8" fmla="*/ 28 w 49"/>
              <a:gd name="T9" fmla="*/ 49 h 49"/>
            </a:gdLst>
            <a:ahLst/>
            <a:cxnLst>
              <a:cxn ang="0">
                <a:pos x="T0" y="T1"/>
              </a:cxn>
              <a:cxn ang="0">
                <a:pos x="T2" y="T3"/>
              </a:cxn>
              <a:cxn ang="0">
                <a:pos x="T4" y="T5"/>
              </a:cxn>
              <a:cxn ang="0">
                <a:pos x="T6" y="T7"/>
              </a:cxn>
              <a:cxn ang="0">
                <a:pos x="T8" y="T9"/>
              </a:cxn>
            </a:cxnLst>
            <a:rect l="0" t="0" r="r" b="b"/>
            <a:pathLst>
              <a:path w="49" h="49">
                <a:moveTo>
                  <a:pt x="28" y="49"/>
                </a:moveTo>
                <a:lnTo>
                  <a:pt x="49" y="28"/>
                </a:lnTo>
                <a:lnTo>
                  <a:pt x="28" y="0"/>
                </a:lnTo>
                <a:lnTo>
                  <a:pt x="0" y="28"/>
                </a:lnTo>
                <a:lnTo>
                  <a:pt x="28" y="49"/>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8" name="Freeform 296"/>
          <p:cNvSpPr>
            <a:spLocks/>
          </p:cNvSpPr>
          <p:nvPr/>
        </p:nvSpPr>
        <p:spPr bwMode="auto">
          <a:xfrm>
            <a:off x="8760395" y="1562521"/>
            <a:ext cx="77788" cy="77788"/>
          </a:xfrm>
          <a:custGeom>
            <a:avLst/>
            <a:gdLst>
              <a:gd name="T0" fmla="*/ 4 w 7"/>
              <a:gd name="T1" fmla="*/ 7 h 7"/>
              <a:gd name="T2" fmla="*/ 7 w 7"/>
              <a:gd name="T3" fmla="*/ 4 h 7"/>
              <a:gd name="T4" fmla="*/ 4 w 7"/>
              <a:gd name="T5" fmla="*/ 0 h 7"/>
              <a:gd name="T6" fmla="*/ 0 w 7"/>
              <a:gd name="T7" fmla="*/ 4 h 7"/>
              <a:gd name="T8" fmla="*/ 4 w 7"/>
              <a:gd name="T9" fmla="*/ 7 h 7"/>
            </a:gdLst>
            <a:ahLst/>
            <a:cxnLst>
              <a:cxn ang="0">
                <a:pos x="T0" y="T1"/>
              </a:cxn>
              <a:cxn ang="0">
                <a:pos x="T2" y="T3"/>
              </a:cxn>
              <a:cxn ang="0">
                <a:pos x="T4" y="T5"/>
              </a:cxn>
              <a:cxn ang="0">
                <a:pos x="T6" y="T7"/>
              </a:cxn>
              <a:cxn ang="0">
                <a:pos x="T8" y="T9"/>
              </a:cxn>
            </a:cxnLst>
            <a:rect l="0" t="0" r="r" b="b"/>
            <a:pathLst>
              <a:path w="7" h="7">
                <a:moveTo>
                  <a:pt x="4" y="7"/>
                </a:moveTo>
                <a:lnTo>
                  <a:pt x="7" y="4"/>
                </a:lnTo>
                <a:lnTo>
                  <a:pt x="4" y="0"/>
                </a:lnTo>
                <a:lnTo>
                  <a:pt x="0" y="4"/>
                </a:lnTo>
                <a:lnTo>
                  <a:pt x="4" y="7"/>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69" name="Freeform 297"/>
          <p:cNvSpPr>
            <a:spLocks/>
          </p:cNvSpPr>
          <p:nvPr/>
        </p:nvSpPr>
        <p:spPr bwMode="auto">
          <a:xfrm>
            <a:off x="9114407" y="1562521"/>
            <a:ext cx="77788" cy="77788"/>
          </a:xfrm>
          <a:custGeom>
            <a:avLst/>
            <a:gdLst>
              <a:gd name="T0" fmla="*/ 28 w 49"/>
              <a:gd name="T1" fmla="*/ 49 h 49"/>
              <a:gd name="T2" fmla="*/ 49 w 49"/>
              <a:gd name="T3" fmla="*/ 28 h 49"/>
              <a:gd name="T4" fmla="*/ 28 w 49"/>
              <a:gd name="T5" fmla="*/ 0 h 49"/>
              <a:gd name="T6" fmla="*/ 0 w 49"/>
              <a:gd name="T7" fmla="*/ 28 h 49"/>
              <a:gd name="T8" fmla="*/ 28 w 49"/>
              <a:gd name="T9" fmla="*/ 49 h 49"/>
            </a:gdLst>
            <a:ahLst/>
            <a:cxnLst>
              <a:cxn ang="0">
                <a:pos x="T0" y="T1"/>
              </a:cxn>
              <a:cxn ang="0">
                <a:pos x="T2" y="T3"/>
              </a:cxn>
              <a:cxn ang="0">
                <a:pos x="T4" y="T5"/>
              </a:cxn>
              <a:cxn ang="0">
                <a:pos x="T6" y="T7"/>
              </a:cxn>
              <a:cxn ang="0">
                <a:pos x="T8" y="T9"/>
              </a:cxn>
            </a:cxnLst>
            <a:rect l="0" t="0" r="r" b="b"/>
            <a:pathLst>
              <a:path w="49" h="49">
                <a:moveTo>
                  <a:pt x="28" y="49"/>
                </a:moveTo>
                <a:lnTo>
                  <a:pt x="49" y="28"/>
                </a:lnTo>
                <a:lnTo>
                  <a:pt x="28" y="0"/>
                </a:lnTo>
                <a:lnTo>
                  <a:pt x="0" y="28"/>
                </a:lnTo>
                <a:lnTo>
                  <a:pt x="28" y="49"/>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0" name="Freeform 298"/>
          <p:cNvSpPr>
            <a:spLocks/>
          </p:cNvSpPr>
          <p:nvPr/>
        </p:nvSpPr>
        <p:spPr bwMode="auto">
          <a:xfrm>
            <a:off x="9114407" y="1562521"/>
            <a:ext cx="77788" cy="77788"/>
          </a:xfrm>
          <a:custGeom>
            <a:avLst/>
            <a:gdLst>
              <a:gd name="T0" fmla="*/ 4 w 7"/>
              <a:gd name="T1" fmla="*/ 7 h 7"/>
              <a:gd name="T2" fmla="*/ 7 w 7"/>
              <a:gd name="T3" fmla="*/ 4 h 7"/>
              <a:gd name="T4" fmla="*/ 4 w 7"/>
              <a:gd name="T5" fmla="*/ 0 h 7"/>
              <a:gd name="T6" fmla="*/ 0 w 7"/>
              <a:gd name="T7" fmla="*/ 4 h 7"/>
              <a:gd name="T8" fmla="*/ 4 w 7"/>
              <a:gd name="T9" fmla="*/ 7 h 7"/>
            </a:gdLst>
            <a:ahLst/>
            <a:cxnLst>
              <a:cxn ang="0">
                <a:pos x="T0" y="T1"/>
              </a:cxn>
              <a:cxn ang="0">
                <a:pos x="T2" y="T3"/>
              </a:cxn>
              <a:cxn ang="0">
                <a:pos x="T4" y="T5"/>
              </a:cxn>
              <a:cxn ang="0">
                <a:pos x="T6" y="T7"/>
              </a:cxn>
              <a:cxn ang="0">
                <a:pos x="T8" y="T9"/>
              </a:cxn>
            </a:cxnLst>
            <a:rect l="0" t="0" r="r" b="b"/>
            <a:pathLst>
              <a:path w="7" h="7">
                <a:moveTo>
                  <a:pt x="4" y="7"/>
                </a:moveTo>
                <a:lnTo>
                  <a:pt x="7" y="4"/>
                </a:lnTo>
                <a:lnTo>
                  <a:pt x="4" y="0"/>
                </a:lnTo>
                <a:lnTo>
                  <a:pt x="0" y="4"/>
                </a:lnTo>
                <a:lnTo>
                  <a:pt x="4" y="7"/>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71" name="Freeform 299"/>
          <p:cNvSpPr>
            <a:spLocks/>
          </p:cNvSpPr>
          <p:nvPr/>
        </p:nvSpPr>
        <p:spPr bwMode="auto">
          <a:xfrm>
            <a:off x="9470007" y="1562521"/>
            <a:ext cx="77788" cy="77788"/>
          </a:xfrm>
          <a:custGeom>
            <a:avLst/>
            <a:gdLst>
              <a:gd name="T0" fmla="*/ 21 w 49"/>
              <a:gd name="T1" fmla="*/ 49 h 49"/>
              <a:gd name="T2" fmla="*/ 49 w 49"/>
              <a:gd name="T3" fmla="*/ 28 h 49"/>
              <a:gd name="T4" fmla="*/ 21 w 49"/>
              <a:gd name="T5" fmla="*/ 0 h 49"/>
              <a:gd name="T6" fmla="*/ 0 w 49"/>
              <a:gd name="T7" fmla="*/ 28 h 49"/>
              <a:gd name="T8" fmla="*/ 21 w 49"/>
              <a:gd name="T9" fmla="*/ 49 h 49"/>
            </a:gdLst>
            <a:ahLst/>
            <a:cxnLst>
              <a:cxn ang="0">
                <a:pos x="T0" y="T1"/>
              </a:cxn>
              <a:cxn ang="0">
                <a:pos x="T2" y="T3"/>
              </a:cxn>
              <a:cxn ang="0">
                <a:pos x="T4" y="T5"/>
              </a:cxn>
              <a:cxn ang="0">
                <a:pos x="T6" y="T7"/>
              </a:cxn>
              <a:cxn ang="0">
                <a:pos x="T8" y="T9"/>
              </a:cxn>
            </a:cxnLst>
            <a:rect l="0" t="0" r="r" b="b"/>
            <a:pathLst>
              <a:path w="49" h="49">
                <a:moveTo>
                  <a:pt x="21" y="49"/>
                </a:moveTo>
                <a:lnTo>
                  <a:pt x="49" y="28"/>
                </a:lnTo>
                <a:lnTo>
                  <a:pt x="21" y="0"/>
                </a:lnTo>
                <a:lnTo>
                  <a:pt x="0" y="28"/>
                </a:lnTo>
                <a:lnTo>
                  <a:pt x="21" y="49"/>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2" name="Freeform 300"/>
          <p:cNvSpPr>
            <a:spLocks/>
          </p:cNvSpPr>
          <p:nvPr/>
        </p:nvSpPr>
        <p:spPr bwMode="auto">
          <a:xfrm>
            <a:off x="9470007" y="1562521"/>
            <a:ext cx="77788" cy="77788"/>
          </a:xfrm>
          <a:custGeom>
            <a:avLst/>
            <a:gdLst>
              <a:gd name="T0" fmla="*/ 3 w 7"/>
              <a:gd name="T1" fmla="*/ 7 h 7"/>
              <a:gd name="T2" fmla="*/ 7 w 7"/>
              <a:gd name="T3" fmla="*/ 4 h 7"/>
              <a:gd name="T4" fmla="*/ 3 w 7"/>
              <a:gd name="T5" fmla="*/ 0 h 7"/>
              <a:gd name="T6" fmla="*/ 0 w 7"/>
              <a:gd name="T7" fmla="*/ 4 h 7"/>
              <a:gd name="T8" fmla="*/ 3 w 7"/>
              <a:gd name="T9" fmla="*/ 7 h 7"/>
            </a:gdLst>
            <a:ahLst/>
            <a:cxnLst>
              <a:cxn ang="0">
                <a:pos x="T0" y="T1"/>
              </a:cxn>
              <a:cxn ang="0">
                <a:pos x="T2" y="T3"/>
              </a:cxn>
              <a:cxn ang="0">
                <a:pos x="T4" y="T5"/>
              </a:cxn>
              <a:cxn ang="0">
                <a:pos x="T6" y="T7"/>
              </a:cxn>
              <a:cxn ang="0">
                <a:pos x="T8" y="T9"/>
              </a:cxn>
            </a:cxnLst>
            <a:rect l="0" t="0" r="r" b="b"/>
            <a:pathLst>
              <a:path w="7" h="7">
                <a:moveTo>
                  <a:pt x="3" y="7"/>
                </a:moveTo>
                <a:lnTo>
                  <a:pt x="7" y="4"/>
                </a:lnTo>
                <a:lnTo>
                  <a:pt x="3" y="0"/>
                </a:lnTo>
                <a:lnTo>
                  <a:pt x="0" y="4"/>
                </a:lnTo>
                <a:lnTo>
                  <a:pt x="3" y="7"/>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73" name="Freeform 301"/>
          <p:cNvSpPr>
            <a:spLocks/>
          </p:cNvSpPr>
          <p:nvPr/>
        </p:nvSpPr>
        <p:spPr bwMode="auto">
          <a:xfrm>
            <a:off x="9825607" y="1618084"/>
            <a:ext cx="77788" cy="68263"/>
          </a:xfrm>
          <a:custGeom>
            <a:avLst/>
            <a:gdLst>
              <a:gd name="T0" fmla="*/ 21 w 49"/>
              <a:gd name="T1" fmla="*/ 43 h 43"/>
              <a:gd name="T2" fmla="*/ 49 w 49"/>
              <a:gd name="T3" fmla="*/ 21 h 43"/>
              <a:gd name="T4" fmla="*/ 21 w 49"/>
              <a:gd name="T5" fmla="*/ 0 h 43"/>
              <a:gd name="T6" fmla="*/ 0 w 49"/>
              <a:gd name="T7" fmla="*/ 21 h 43"/>
              <a:gd name="T8" fmla="*/ 21 w 49"/>
              <a:gd name="T9" fmla="*/ 43 h 43"/>
            </a:gdLst>
            <a:ahLst/>
            <a:cxnLst>
              <a:cxn ang="0">
                <a:pos x="T0" y="T1"/>
              </a:cxn>
              <a:cxn ang="0">
                <a:pos x="T2" y="T3"/>
              </a:cxn>
              <a:cxn ang="0">
                <a:pos x="T4" y="T5"/>
              </a:cxn>
              <a:cxn ang="0">
                <a:pos x="T6" y="T7"/>
              </a:cxn>
              <a:cxn ang="0">
                <a:pos x="T8" y="T9"/>
              </a:cxn>
            </a:cxnLst>
            <a:rect l="0" t="0" r="r" b="b"/>
            <a:pathLst>
              <a:path w="49" h="43">
                <a:moveTo>
                  <a:pt x="21" y="43"/>
                </a:moveTo>
                <a:lnTo>
                  <a:pt x="49" y="21"/>
                </a:lnTo>
                <a:lnTo>
                  <a:pt x="21" y="0"/>
                </a:lnTo>
                <a:lnTo>
                  <a:pt x="0" y="21"/>
                </a:lnTo>
                <a:lnTo>
                  <a:pt x="21" y="43"/>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4" name="Freeform 302"/>
          <p:cNvSpPr>
            <a:spLocks/>
          </p:cNvSpPr>
          <p:nvPr/>
        </p:nvSpPr>
        <p:spPr bwMode="auto">
          <a:xfrm>
            <a:off x="9825607" y="1618084"/>
            <a:ext cx="77788" cy="68263"/>
          </a:xfrm>
          <a:custGeom>
            <a:avLst/>
            <a:gdLst>
              <a:gd name="T0" fmla="*/ 3 w 7"/>
              <a:gd name="T1" fmla="*/ 6 h 6"/>
              <a:gd name="T2" fmla="*/ 7 w 7"/>
              <a:gd name="T3" fmla="*/ 3 h 6"/>
              <a:gd name="T4" fmla="*/ 3 w 7"/>
              <a:gd name="T5" fmla="*/ 0 h 6"/>
              <a:gd name="T6" fmla="*/ 0 w 7"/>
              <a:gd name="T7" fmla="*/ 3 h 6"/>
              <a:gd name="T8" fmla="*/ 3 w 7"/>
              <a:gd name="T9" fmla="*/ 6 h 6"/>
            </a:gdLst>
            <a:ahLst/>
            <a:cxnLst>
              <a:cxn ang="0">
                <a:pos x="T0" y="T1"/>
              </a:cxn>
              <a:cxn ang="0">
                <a:pos x="T2" y="T3"/>
              </a:cxn>
              <a:cxn ang="0">
                <a:pos x="T4" y="T5"/>
              </a:cxn>
              <a:cxn ang="0">
                <a:pos x="T6" y="T7"/>
              </a:cxn>
              <a:cxn ang="0">
                <a:pos x="T8" y="T9"/>
              </a:cxn>
            </a:cxnLst>
            <a:rect l="0" t="0" r="r" b="b"/>
            <a:pathLst>
              <a:path w="7" h="6">
                <a:moveTo>
                  <a:pt x="3" y="6"/>
                </a:moveTo>
                <a:lnTo>
                  <a:pt x="7" y="3"/>
                </a:lnTo>
                <a:lnTo>
                  <a:pt x="3" y="0"/>
                </a:lnTo>
                <a:lnTo>
                  <a:pt x="0" y="3"/>
                </a:lnTo>
                <a:lnTo>
                  <a:pt x="3" y="6"/>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75" name="Rectangle 303"/>
          <p:cNvSpPr>
            <a:spLocks noChangeArrowheads="1"/>
          </p:cNvSpPr>
          <p:nvPr/>
        </p:nvSpPr>
        <p:spPr bwMode="auto">
          <a:xfrm>
            <a:off x="6293420" y="1406946"/>
            <a:ext cx="55563" cy="66675"/>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6" name="Rectangle 304"/>
          <p:cNvSpPr>
            <a:spLocks noChangeArrowheads="1"/>
          </p:cNvSpPr>
          <p:nvPr/>
        </p:nvSpPr>
        <p:spPr bwMode="auto">
          <a:xfrm>
            <a:off x="6649020" y="1306934"/>
            <a:ext cx="55563" cy="66675"/>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7" name="Rectangle 305"/>
          <p:cNvSpPr>
            <a:spLocks noChangeArrowheads="1"/>
          </p:cNvSpPr>
          <p:nvPr/>
        </p:nvSpPr>
        <p:spPr bwMode="auto">
          <a:xfrm>
            <a:off x="7004620" y="1306934"/>
            <a:ext cx="55563" cy="66675"/>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8" name="Rectangle 306"/>
          <p:cNvSpPr>
            <a:spLocks noChangeArrowheads="1"/>
          </p:cNvSpPr>
          <p:nvPr/>
        </p:nvSpPr>
        <p:spPr bwMode="auto">
          <a:xfrm>
            <a:off x="7360220" y="1306934"/>
            <a:ext cx="55563" cy="66675"/>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9" name="Rectangle 307"/>
          <p:cNvSpPr>
            <a:spLocks noChangeArrowheads="1"/>
          </p:cNvSpPr>
          <p:nvPr/>
        </p:nvSpPr>
        <p:spPr bwMode="auto">
          <a:xfrm>
            <a:off x="7704707" y="1318046"/>
            <a:ext cx="66675" cy="55563"/>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0" name="Rectangle 308"/>
          <p:cNvSpPr>
            <a:spLocks noChangeArrowheads="1"/>
          </p:cNvSpPr>
          <p:nvPr/>
        </p:nvSpPr>
        <p:spPr bwMode="auto">
          <a:xfrm>
            <a:off x="8060307" y="1318046"/>
            <a:ext cx="66675" cy="55563"/>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1" name="Rectangle 309"/>
          <p:cNvSpPr>
            <a:spLocks noChangeArrowheads="1"/>
          </p:cNvSpPr>
          <p:nvPr/>
        </p:nvSpPr>
        <p:spPr bwMode="auto">
          <a:xfrm>
            <a:off x="8415907" y="1306934"/>
            <a:ext cx="55563" cy="66675"/>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2" name="Rectangle 310"/>
          <p:cNvSpPr>
            <a:spLocks noChangeArrowheads="1"/>
          </p:cNvSpPr>
          <p:nvPr/>
        </p:nvSpPr>
        <p:spPr bwMode="auto">
          <a:xfrm>
            <a:off x="8771507" y="1306934"/>
            <a:ext cx="55563" cy="66675"/>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3" name="Rectangle 311"/>
          <p:cNvSpPr>
            <a:spLocks noChangeArrowheads="1"/>
          </p:cNvSpPr>
          <p:nvPr/>
        </p:nvSpPr>
        <p:spPr bwMode="auto">
          <a:xfrm>
            <a:off x="9125520" y="1306934"/>
            <a:ext cx="55563" cy="66675"/>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4" name="Rectangle 312"/>
          <p:cNvSpPr>
            <a:spLocks noChangeArrowheads="1"/>
          </p:cNvSpPr>
          <p:nvPr/>
        </p:nvSpPr>
        <p:spPr bwMode="auto">
          <a:xfrm>
            <a:off x="9481120" y="1306934"/>
            <a:ext cx="55563" cy="66675"/>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5" name="Rectangle 313"/>
          <p:cNvSpPr>
            <a:spLocks noChangeArrowheads="1"/>
          </p:cNvSpPr>
          <p:nvPr/>
        </p:nvSpPr>
        <p:spPr bwMode="auto">
          <a:xfrm>
            <a:off x="9836720" y="1318046"/>
            <a:ext cx="55563" cy="55563"/>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6" name="Line 314"/>
          <p:cNvSpPr>
            <a:spLocks noChangeShapeType="1"/>
          </p:cNvSpPr>
          <p:nvPr/>
        </p:nvSpPr>
        <p:spPr bwMode="auto">
          <a:xfrm flipV="1">
            <a:off x="6104507" y="1027534"/>
            <a:ext cx="0" cy="3367088"/>
          </a:xfrm>
          <a:prstGeom prst="line">
            <a:avLst/>
          </a:prstGeom>
          <a:noFill/>
          <a:ln w="11113" cap="sq">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7" name="Rectangle 315"/>
          <p:cNvSpPr>
            <a:spLocks noChangeArrowheads="1"/>
          </p:cNvSpPr>
          <p:nvPr/>
        </p:nvSpPr>
        <p:spPr bwMode="auto">
          <a:xfrm>
            <a:off x="5593332" y="4161259"/>
            <a:ext cx="34766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0.00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88" name="Rectangle 316"/>
          <p:cNvSpPr>
            <a:spLocks noChangeArrowheads="1"/>
          </p:cNvSpPr>
          <p:nvPr/>
        </p:nvSpPr>
        <p:spPr bwMode="auto">
          <a:xfrm>
            <a:off x="5593332" y="3402434"/>
            <a:ext cx="34766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0.25</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89" name="Rectangle 317"/>
          <p:cNvSpPr>
            <a:spLocks noChangeArrowheads="1"/>
          </p:cNvSpPr>
          <p:nvPr/>
        </p:nvSpPr>
        <p:spPr bwMode="auto">
          <a:xfrm>
            <a:off x="5593332" y="2634084"/>
            <a:ext cx="34766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90" name="Rectangle 318"/>
          <p:cNvSpPr>
            <a:spLocks noChangeArrowheads="1"/>
          </p:cNvSpPr>
          <p:nvPr/>
        </p:nvSpPr>
        <p:spPr bwMode="auto">
          <a:xfrm>
            <a:off x="5593332" y="1875259"/>
            <a:ext cx="34766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0.75</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91" name="Rectangle 319"/>
          <p:cNvSpPr>
            <a:spLocks noChangeArrowheads="1"/>
          </p:cNvSpPr>
          <p:nvPr/>
        </p:nvSpPr>
        <p:spPr bwMode="auto">
          <a:xfrm>
            <a:off x="5593332" y="1106909"/>
            <a:ext cx="34766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692" name="Line 320"/>
          <p:cNvSpPr>
            <a:spLocks noChangeShapeType="1"/>
          </p:cNvSpPr>
          <p:nvPr/>
        </p:nvSpPr>
        <p:spPr bwMode="auto">
          <a:xfrm>
            <a:off x="6060057" y="4237459"/>
            <a:ext cx="44450" cy="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3" name="Line 321"/>
          <p:cNvSpPr>
            <a:spLocks noChangeShapeType="1"/>
          </p:cNvSpPr>
          <p:nvPr/>
        </p:nvSpPr>
        <p:spPr bwMode="auto">
          <a:xfrm>
            <a:off x="6060057" y="3469109"/>
            <a:ext cx="44450" cy="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4" name="Line 322"/>
          <p:cNvSpPr>
            <a:spLocks noChangeShapeType="1"/>
          </p:cNvSpPr>
          <p:nvPr/>
        </p:nvSpPr>
        <p:spPr bwMode="auto">
          <a:xfrm>
            <a:off x="6060057" y="2710284"/>
            <a:ext cx="44450" cy="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5" name="Line 323"/>
          <p:cNvSpPr>
            <a:spLocks noChangeShapeType="1"/>
          </p:cNvSpPr>
          <p:nvPr/>
        </p:nvSpPr>
        <p:spPr bwMode="auto">
          <a:xfrm>
            <a:off x="6060057" y="1941934"/>
            <a:ext cx="44450" cy="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6" name="Line 324"/>
          <p:cNvSpPr>
            <a:spLocks noChangeShapeType="1"/>
          </p:cNvSpPr>
          <p:nvPr/>
        </p:nvSpPr>
        <p:spPr bwMode="auto">
          <a:xfrm>
            <a:off x="6060057" y="1184696"/>
            <a:ext cx="44450" cy="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7" name="Line 325"/>
          <p:cNvSpPr>
            <a:spLocks noChangeShapeType="1"/>
          </p:cNvSpPr>
          <p:nvPr/>
        </p:nvSpPr>
        <p:spPr bwMode="auto">
          <a:xfrm>
            <a:off x="6104507" y="4394621"/>
            <a:ext cx="3976688" cy="0"/>
          </a:xfrm>
          <a:prstGeom prst="line">
            <a:avLst/>
          </a:prstGeom>
          <a:noFill/>
          <a:ln w="11113" cap="sq">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8" name="Line 326"/>
          <p:cNvSpPr>
            <a:spLocks noChangeShapeType="1"/>
          </p:cNvSpPr>
          <p:nvPr/>
        </p:nvSpPr>
        <p:spPr bwMode="auto">
          <a:xfrm flipV="1">
            <a:off x="6326757"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9" name="Line 327"/>
          <p:cNvSpPr>
            <a:spLocks noChangeShapeType="1"/>
          </p:cNvSpPr>
          <p:nvPr/>
        </p:nvSpPr>
        <p:spPr bwMode="auto">
          <a:xfrm flipV="1">
            <a:off x="6671245"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0" name="Line 328"/>
          <p:cNvSpPr>
            <a:spLocks noChangeShapeType="1"/>
          </p:cNvSpPr>
          <p:nvPr/>
        </p:nvSpPr>
        <p:spPr bwMode="auto">
          <a:xfrm flipV="1">
            <a:off x="7026845"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1" name="Line 329"/>
          <p:cNvSpPr>
            <a:spLocks noChangeShapeType="1"/>
          </p:cNvSpPr>
          <p:nvPr/>
        </p:nvSpPr>
        <p:spPr bwMode="auto">
          <a:xfrm flipV="1">
            <a:off x="7382445"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2" name="Line 330"/>
          <p:cNvSpPr>
            <a:spLocks noChangeShapeType="1"/>
          </p:cNvSpPr>
          <p:nvPr/>
        </p:nvSpPr>
        <p:spPr bwMode="auto">
          <a:xfrm flipV="1">
            <a:off x="7738045"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3" name="Line 331"/>
          <p:cNvSpPr>
            <a:spLocks noChangeShapeType="1"/>
          </p:cNvSpPr>
          <p:nvPr/>
        </p:nvSpPr>
        <p:spPr bwMode="auto">
          <a:xfrm flipV="1">
            <a:off x="8093645"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4" name="Line 332"/>
          <p:cNvSpPr>
            <a:spLocks noChangeShapeType="1"/>
          </p:cNvSpPr>
          <p:nvPr/>
        </p:nvSpPr>
        <p:spPr bwMode="auto">
          <a:xfrm flipV="1">
            <a:off x="8449245"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5" name="Line 333"/>
          <p:cNvSpPr>
            <a:spLocks noChangeShapeType="1"/>
          </p:cNvSpPr>
          <p:nvPr/>
        </p:nvSpPr>
        <p:spPr bwMode="auto">
          <a:xfrm flipV="1">
            <a:off x="8804845"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6" name="Line 334"/>
          <p:cNvSpPr>
            <a:spLocks noChangeShapeType="1"/>
          </p:cNvSpPr>
          <p:nvPr/>
        </p:nvSpPr>
        <p:spPr bwMode="auto">
          <a:xfrm flipV="1">
            <a:off x="9158857"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7" name="Line 335"/>
          <p:cNvSpPr>
            <a:spLocks noChangeShapeType="1"/>
          </p:cNvSpPr>
          <p:nvPr/>
        </p:nvSpPr>
        <p:spPr bwMode="auto">
          <a:xfrm flipV="1">
            <a:off x="9503345"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8" name="Line 336"/>
          <p:cNvSpPr>
            <a:spLocks noChangeShapeType="1"/>
          </p:cNvSpPr>
          <p:nvPr/>
        </p:nvSpPr>
        <p:spPr bwMode="auto">
          <a:xfrm flipV="1">
            <a:off x="9858945" y="4394621"/>
            <a:ext cx="0" cy="44450"/>
          </a:xfrm>
          <a:prstGeom prst="line">
            <a:avLst/>
          </a:prstGeom>
          <a:noFill/>
          <a:ln w="11113" cap="flat">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9" name="Rectangle 337"/>
          <p:cNvSpPr>
            <a:spLocks noChangeArrowheads="1"/>
          </p:cNvSpPr>
          <p:nvPr/>
        </p:nvSpPr>
        <p:spPr bwMode="auto">
          <a:xfrm>
            <a:off x="6237857" y="4483521"/>
            <a:ext cx="10001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0" name="Rectangle 338"/>
          <p:cNvSpPr>
            <a:spLocks noChangeArrowheads="1"/>
          </p:cNvSpPr>
          <p:nvPr/>
        </p:nvSpPr>
        <p:spPr bwMode="auto">
          <a:xfrm>
            <a:off x="6510907"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0.1</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1" name="Rectangle 339"/>
          <p:cNvSpPr>
            <a:spLocks noChangeArrowheads="1"/>
          </p:cNvSpPr>
          <p:nvPr/>
        </p:nvSpPr>
        <p:spPr bwMode="auto">
          <a:xfrm>
            <a:off x="6866507"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0.2</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2" name="Rectangle 340"/>
          <p:cNvSpPr>
            <a:spLocks noChangeArrowheads="1"/>
          </p:cNvSpPr>
          <p:nvPr/>
        </p:nvSpPr>
        <p:spPr bwMode="auto">
          <a:xfrm>
            <a:off x="7222107"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0.3</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3" name="Rectangle 341"/>
          <p:cNvSpPr>
            <a:spLocks noChangeArrowheads="1"/>
          </p:cNvSpPr>
          <p:nvPr/>
        </p:nvSpPr>
        <p:spPr bwMode="auto">
          <a:xfrm>
            <a:off x="7577707"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0.4</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4" name="Rectangle 342"/>
          <p:cNvSpPr>
            <a:spLocks noChangeArrowheads="1"/>
          </p:cNvSpPr>
          <p:nvPr/>
        </p:nvSpPr>
        <p:spPr bwMode="auto">
          <a:xfrm>
            <a:off x="7933307"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5" name="Rectangle 343"/>
          <p:cNvSpPr>
            <a:spLocks noChangeArrowheads="1"/>
          </p:cNvSpPr>
          <p:nvPr/>
        </p:nvSpPr>
        <p:spPr bwMode="auto">
          <a:xfrm>
            <a:off x="8288907"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0.6</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6" name="Rectangle 344"/>
          <p:cNvSpPr>
            <a:spLocks noChangeArrowheads="1"/>
          </p:cNvSpPr>
          <p:nvPr/>
        </p:nvSpPr>
        <p:spPr bwMode="auto">
          <a:xfrm>
            <a:off x="8644507"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0.7</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7" name="Rectangle 345"/>
          <p:cNvSpPr>
            <a:spLocks noChangeArrowheads="1"/>
          </p:cNvSpPr>
          <p:nvPr/>
        </p:nvSpPr>
        <p:spPr bwMode="auto">
          <a:xfrm>
            <a:off x="8998520"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0.8</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8" name="Rectangle 346"/>
          <p:cNvSpPr>
            <a:spLocks noChangeArrowheads="1"/>
          </p:cNvSpPr>
          <p:nvPr/>
        </p:nvSpPr>
        <p:spPr bwMode="auto">
          <a:xfrm>
            <a:off x="9343007" y="4483521"/>
            <a:ext cx="2492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0.9</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19" name="Rectangle 347"/>
          <p:cNvSpPr>
            <a:spLocks noChangeArrowheads="1"/>
          </p:cNvSpPr>
          <p:nvPr/>
        </p:nvSpPr>
        <p:spPr bwMode="auto">
          <a:xfrm>
            <a:off x="9770045" y="4483521"/>
            <a:ext cx="10001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20" name="Rectangle 348"/>
          <p:cNvSpPr>
            <a:spLocks noChangeArrowheads="1"/>
          </p:cNvSpPr>
          <p:nvPr/>
        </p:nvSpPr>
        <p:spPr bwMode="auto">
          <a:xfrm>
            <a:off x="8015857" y="4762921"/>
            <a:ext cx="71438"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r</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21" name="Rectangle 349"/>
          <p:cNvSpPr>
            <a:spLocks noChangeArrowheads="1"/>
          </p:cNvSpPr>
          <p:nvPr/>
        </p:nvSpPr>
        <p:spPr bwMode="auto">
          <a:xfrm rot="16200000">
            <a:off x="5096444" y="2578521"/>
            <a:ext cx="715963"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Median</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nvGrpSpPr>
          <p:cNvPr id="3" name="Group 865"/>
          <p:cNvGrpSpPr/>
          <p:nvPr/>
        </p:nvGrpSpPr>
        <p:grpSpPr>
          <a:xfrm>
            <a:off x="9021637" y="2616249"/>
            <a:ext cx="927101" cy="863600"/>
            <a:chOff x="11102975" y="2630488"/>
            <a:chExt cx="927101" cy="863600"/>
          </a:xfrm>
        </p:grpSpPr>
        <p:sp>
          <p:nvSpPr>
            <p:cNvPr id="723" name="Line 351"/>
            <p:cNvSpPr>
              <a:spLocks noChangeShapeType="1"/>
            </p:cNvSpPr>
            <p:nvPr/>
          </p:nvSpPr>
          <p:spPr bwMode="auto">
            <a:xfrm>
              <a:off x="11102975" y="2708275"/>
              <a:ext cx="177800" cy="0"/>
            </a:xfrm>
            <a:prstGeom prst="line">
              <a:avLst/>
            </a:prstGeom>
            <a:noFill/>
            <a:ln w="11113" cap="flat">
              <a:solidFill>
                <a:srgbClr val="E41A1C"/>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24" name="Rectangle 352"/>
            <p:cNvSpPr>
              <a:spLocks noChangeArrowheads="1"/>
            </p:cNvSpPr>
            <p:nvPr/>
          </p:nvSpPr>
          <p:spPr bwMode="auto">
            <a:xfrm>
              <a:off x="11180763" y="2686050"/>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5" name="Rectangle 353"/>
            <p:cNvSpPr>
              <a:spLocks noChangeArrowheads="1"/>
            </p:cNvSpPr>
            <p:nvPr/>
          </p:nvSpPr>
          <p:spPr bwMode="auto">
            <a:xfrm>
              <a:off x="11180763" y="2730500"/>
              <a:ext cx="33338"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6" name="Rectangle 354"/>
            <p:cNvSpPr>
              <a:spLocks noChangeArrowheads="1"/>
            </p:cNvSpPr>
            <p:nvPr/>
          </p:nvSpPr>
          <p:spPr bwMode="auto">
            <a:xfrm>
              <a:off x="11169650" y="2697163"/>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7" name="Rectangle 355"/>
            <p:cNvSpPr>
              <a:spLocks noChangeArrowheads="1"/>
            </p:cNvSpPr>
            <p:nvPr/>
          </p:nvSpPr>
          <p:spPr bwMode="auto">
            <a:xfrm>
              <a:off x="11169650" y="2719388"/>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8" name="Rectangle 356"/>
            <p:cNvSpPr>
              <a:spLocks noChangeArrowheads="1"/>
            </p:cNvSpPr>
            <p:nvPr/>
          </p:nvSpPr>
          <p:spPr bwMode="auto">
            <a:xfrm>
              <a:off x="11169650" y="2708275"/>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9" name="Rectangle 357"/>
            <p:cNvSpPr>
              <a:spLocks noChangeArrowheads="1"/>
            </p:cNvSpPr>
            <p:nvPr/>
          </p:nvSpPr>
          <p:spPr bwMode="auto">
            <a:xfrm>
              <a:off x="11169650" y="2708275"/>
              <a:ext cx="55563" cy="11113"/>
            </a:xfrm>
            <a:prstGeom prst="rect">
              <a:avLst/>
            </a:prstGeom>
            <a:solidFill>
              <a:srgbClr val="E41A1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0" name="Oval 358"/>
            <p:cNvSpPr>
              <a:spLocks noChangeArrowheads="1"/>
            </p:cNvSpPr>
            <p:nvPr/>
          </p:nvSpPr>
          <p:spPr bwMode="auto">
            <a:xfrm>
              <a:off x="11169650" y="2686050"/>
              <a:ext cx="44450" cy="44450"/>
            </a:xfrm>
            <a:prstGeom prst="ellipse">
              <a:avLst/>
            </a:prstGeom>
            <a:noFill/>
            <a:ln w="11113" cap="rnd">
              <a:solidFill>
                <a:srgbClr val="E41A1C"/>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31" name="Freeform 359"/>
            <p:cNvSpPr>
              <a:spLocks noEditPoints="1"/>
            </p:cNvSpPr>
            <p:nvPr/>
          </p:nvSpPr>
          <p:spPr bwMode="auto">
            <a:xfrm>
              <a:off x="11125200" y="2921000"/>
              <a:ext cx="155575" cy="0"/>
            </a:xfrm>
            <a:custGeom>
              <a:avLst/>
              <a:gdLst>
                <a:gd name="T0" fmla="*/ 0 w 14"/>
                <a:gd name="T1" fmla="*/ 2 w 14"/>
                <a:gd name="T2" fmla="*/ 4 w 14"/>
                <a:gd name="T3" fmla="*/ 6 w 14"/>
                <a:gd name="T4" fmla="*/ 8 w 14"/>
                <a:gd name="T5" fmla="*/ 10 w 14"/>
                <a:gd name="T6" fmla="*/ 12 w 14"/>
              </a:gdLst>
              <a:ahLst/>
              <a:cxnLst>
                <a:cxn ang="0">
                  <a:pos x="T0" y="0"/>
                </a:cxn>
                <a:cxn ang="0">
                  <a:pos x="T1" y="0"/>
                </a:cxn>
                <a:cxn ang="0">
                  <a:pos x="T2" y="0"/>
                </a:cxn>
                <a:cxn ang="0">
                  <a:pos x="T3" y="0"/>
                </a:cxn>
                <a:cxn ang="0">
                  <a:pos x="T4" y="0"/>
                </a:cxn>
                <a:cxn ang="0">
                  <a:pos x="T5" y="0"/>
                </a:cxn>
                <a:cxn ang="0">
                  <a:pos x="T6" y="0"/>
                </a:cxn>
              </a:cxnLst>
              <a:rect l="0" t="0" r="r" b="b"/>
              <a:pathLst>
                <a:path w="14">
                  <a:moveTo>
                    <a:pt x="2" y="0"/>
                  </a:moveTo>
                  <a:lnTo>
                    <a:pt x="4" y="0"/>
                  </a:lnTo>
                  <a:moveTo>
                    <a:pt x="6" y="0"/>
                  </a:moveTo>
                  <a:lnTo>
                    <a:pt x="8" y="0"/>
                  </a:lnTo>
                  <a:moveTo>
                    <a:pt x="10" y="0"/>
                  </a:moveTo>
                  <a:lnTo>
                    <a:pt x="12" y="0"/>
                  </a:lnTo>
                </a:path>
              </a:pathLst>
            </a:custGeom>
            <a:noFill/>
            <a:ln w="11113" cap="flat">
              <a:solidFill>
                <a:srgbClr val="377EB8"/>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32" name="Freeform 360"/>
            <p:cNvSpPr>
              <a:spLocks/>
            </p:cNvSpPr>
            <p:nvPr/>
          </p:nvSpPr>
          <p:spPr bwMode="auto">
            <a:xfrm>
              <a:off x="11147425" y="2874963"/>
              <a:ext cx="88900" cy="68263"/>
            </a:xfrm>
            <a:custGeom>
              <a:avLst/>
              <a:gdLst>
                <a:gd name="T0" fmla="*/ 28 w 56"/>
                <a:gd name="T1" fmla="*/ 0 h 43"/>
                <a:gd name="T2" fmla="*/ 56 w 56"/>
                <a:gd name="T3" fmla="*/ 43 h 43"/>
                <a:gd name="T4" fmla="*/ 0 w 56"/>
                <a:gd name="T5" fmla="*/ 43 h 43"/>
                <a:gd name="T6" fmla="*/ 28 w 56"/>
                <a:gd name="T7" fmla="*/ 0 h 43"/>
              </a:gdLst>
              <a:ahLst/>
              <a:cxnLst>
                <a:cxn ang="0">
                  <a:pos x="T0" y="T1"/>
                </a:cxn>
                <a:cxn ang="0">
                  <a:pos x="T2" y="T3"/>
                </a:cxn>
                <a:cxn ang="0">
                  <a:pos x="T4" y="T5"/>
                </a:cxn>
                <a:cxn ang="0">
                  <a:pos x="T6" y="T7"/>
                </a:cxn>
              </a:cxnLst>
              <a:rect l="0" t="0" r="r" b="b"/>
              <a:pathLst>
                <a:path w="56" h="43">
                  <a:moveTo>
                    <a:pt x="28" y="0"/>
                  </a:moveTo>
                  <a:lnTo>
                    <a:pt x="56" y="43"/>
                  </a:lnTo>
                  <a:lnTo>
                    <a:pt x="0" y="43"/>
                  </a:lnTo>
                  <a:lnTo>
                    <a:pt x="28" y="0"/>
                  </a:lnTo>
                  <a:close/>
                </a:path>
              </a:pathLst>
            </a:custGeom>
            <a:solidFill>
              <a:srgbClr val="377EB8"/>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3" name="Freeform 361"/>
            <p:cNvSpPr>
              <a:spLocks noEditPoints="1"/>
            </p:cNvSpPr>
            <p:nvPr/>
          </p:nvSpPr>
          <p:spPr bwMode="auto">
            <a:xfrm>
              <a:off x="11147425" y="3132138"/>
              <a:ext cx="133350" cy="0"/>
            </a:xfrm>
            <a:custGeom>
              <a:avLst/>
              <a:gdLst>
                <a:gd name="T0" fmla="*/ 0 w 12"/>
                <a:gd name="T1" fmla="*/ 2 w 12"/>
                <a:gd name="T2" fmla="*/ 6 w 12"/>
                <a:gd name="T3" fmla="*/ 8 w 12"/>
              </a:gdLst>
              <a:ahLst/>
              <a:cxnLst>
                <a:cxn ang="0">
                  <a:pos x="T0" y="0"/>
                </a:cxn>
                <a:cxn ang="0">
                  <a:pos x="T1" y="0"/>
                </a:cxn>
                <a:cxn ang="0">
                  <a:pos x="T2" y="0"/>
                </a:cxn>
                <a:cxn ang="0">
                  <a:pos x="T3" y="0"/>
                </a:cxn>
              </a:cxnLst>
              <a:rect l="0" t="0" r="r" b="b"/>
              <a:pathLst>
                <a:path w="12">
                  <a:moveTo>
                    <a:pt x="2" y="0"/>
                  </a:moveTo>
                  <a:lnTo>
                    <a:pt x="6" y="0"/>
                  </a:lnTo>
                  <a:moveTo>
                    <a:pt x="8" y="0"/>
                  </a:moveTo>
                </a:path>
              </a:pathLst>
            </a:custGeom>
            <a:noFill/>
            <a:ln w="11113" cap="flat">
              <a:solidFill>
                <a:srgbClr val="4DAF4A"/>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34" name="Rectangle 362"/>
            <p:cNvSpPr>
              <a:spLocks noChangeArrowheads="1"/>
            </p:cNvSpPr>
            <p:nvPr/>
          </p:nvSpPr>
          <p:spPr bwMode="auto">
            <a:xfrm>
              <a:off x="11158538" y="3098800"/>
              <a:ext cx="66675" cy="66675"/>
            </a:xfrm>
            <a:prstGeom prst="rect">
              <a:avLst/>
            </a:prstGeom>
            <a:solidFill>
              <a:srgbClr val="4DAF4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5" name="Freeform 363"/>
            <p:cNvSpPr>
              <a:spLocks noEditPoints="1"/>
            </p:cNvSpPr>
            <p:nvPr/>
          </p:nvSpPr>
          <p:spPr bwMode="auto">
            <a:xfrm>
              <a:off x="11147425" y="3343275"/>
              <a:ext cx="133350" cy="0"/>
            </a:xfrm>
            <a:custGeom>
              <a:avLst/>
              <a:gdLst>
                <a:gd name="T0" fmla="*/ 0 w 12"/>
                <a:gd name="T1" fmla="*/ 4 w 12"/>
                <a:gd name="T2" fmla="*/ 8 w 12"/>
              </a:gdLst>
              <a:ahLst/>
              <a:cxnLst>
                <a:cxn ang="0">
                  <a:pos x="T0" y="0"/>
                </a:cxn>
                <a:cxn ang="0">
                  <a:pos x="T1" y="0"/>
                </a:cxn>
                <a:cxn ang="0">
                  <a:pos x="T2" y="0"/>
                </a:cxn>
              </a:cxnLst>
              <a:rect l="0" t="0" r="r" b="b"/>
              <a:pathLst>
                <a:path w="12">
                  <a:moveTo>
                    <a:pt x="4" y="0"/>
                  </a:moveTo>
                  <a:lnTo>
                    <a:pt x="8" y="0"/>
                  </a:lnTo>
                </a:path>
              </a:pathLst>
            </a:custGeom>
            <a:noFill/>
            <a:ln w="11113" cap="flat">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36" name="Freeform 364"/>
            <p:cNvSpPr>
              <a:spLocks/>
            </p:cNvSpPr>
            <p:nvPr/>
          </p:nvSpPr>
          <p:spPr bwMode="auto">
            <a:xfrm>
              <a:off x="11158538" y="3309938"/>
              <a:ext cx="66675" cy="66675"/>
            </a:xfrm>
            <a:custGeom>
              <a:avLst/>
              <a:gdLst>
                <a:gd name="T0" fmla="*/ 21 w 42"/>
                <a:gd name="T1" fmla="*/ 42 h 42"/>
                <a:gd name="T2" fmla="*/ 42 w 42"/>
                <a:gd name="T3" fmla="*/ 21 h 42"/>
                <a:gd name="T4" fmla="*/ 21 w 42"/>
                <a:gd name="T5" fmla="*/ 0 h 42"/>
                <a:gd name="T6" fmla="*/ 0 w 42"/>
                <a:gd name="T7" fmla="*/ 21 h 42"/>
                <a:gd name="T8" fmla="*/ 21 w 42"/>
                <a:gd name="T9" fmla="*/ 42 h 42"/>
              </a:gdLst>
              <a:ahLst/>
              <a:cxnLst>
                <a:cxn ang="0">
                  <a:pos x="T0" y="T1"/>
                </a:cxn>
                <a:cxn ang="0">
                  <a:pos x="T2" y="T3"/>
                </a:cxn>
                <a:cxn ang="0">
                  <a:pos x="T4" y="T5"/>
                </a:cxn>
                <a:cxn ang="0">
                  <a:pos x="T6" y="T7"/>
                </a:cxn>
                <a:cxn ang="0">
                  <a:pos x="T8" y="T9"/>
                </a:cxn>
              </a:cxnLst>
              <a:rect l="0" t="0" r="r" b="b"/>
              <a:pathLst>
                <a:path w="42" h="42">
                  <a:moveTo>
                    <a:pt x="21" y="42"/>
                  </a:moveTo>
                  <a:lnTo>
                    <a:pt x="42" y="21"/>
                  </a:lnTo>
                  <a:lnTo>
                    <a:pt x="21" y="0"/>
                  </a:lnTo>
                  <a:lnTo>
                    <a:pt x="0" y="21"/>
                  </a:lnTo>
                  <a:lnTo>
                    <a:pt x="21" y="42"/>
                  </a:lnTo>
                  <a:close/>
                </a:path>
              </a:pathLst>
            </a:custGeom>
            <a:solidFill>
              <a:srgbClr val="C77CF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7" name="Freeform 365"/>
            <p:cNvSpPr>
              <a:spLocks/>
            </p:cNvSpPr>
            <p:nvPr/>
          </p:nvSpPr>
          <p:spPr bwMode="auto">
            <a:xfrm>
              <a:off x="11158538" y="3309938"/>
              <a:ext cx="66675" cy="66675"/>
            </a:xfrm>
            <a:custGeom>
              <a:avLst/>
              <a:gdLst>
                <a:gd name="T0" fmla="*/ 3 w 6"/>
                <a:gd name="T1" fmla="*/ 6 h 6"/>
                <a:gd name="T2" fmla="*/ 6 w 6"/>
                <a:gd name="T3" fmla="*/ 3 h 6"/>
                <a:gd name="T4" fmla="*/ 3 w 6"/>
                <a:gd name="T5" fmla="*/ 0 h 6"/>
                <a:gd name="T6" fmla="*/ 0 w 6"/>
                <a:gd name="T7" fmla="*/ 3 h 6"/>
                <a:gd name="T8" fmla="*/ 3 w 6"/>
                <a:gd name="T9" fmla="*/ 6 h 6"/>
              </a:gdLst>
              <a:ahLst/>
              <a:cxnLst>
                <a:cxn ang="0">
                  <a:pos x="T0" y="T1"/>
                </a:cxn>
                <a:cxn ang="0">
                  <a:pos x="T2" y="T3"/>
                </a:cxn>
                <a:cxn ang="0">
                  <a:pos x="T4" y="T5"/>
                </a:cxn>
                <a:cxn ang="0">
                  <a:pos x="T6" y="T7"/>
                </a:cxn>
                <a:cxn ang="0">
                  <a:pos x="T8" y="T9"/>
                </a:cxn>
              </a:cxnLst>
              <a:rect l="0" t="0" r="r" b="b"/>
              <a:pathLst>
                <a:path w="6" h="6">
                  <a:moveTo>
                    <a:pt x="3" y="6"/>
                  </a:moveTo>
                  <a:lnTo>
                    <a:pt x="6" y="3"/>
                  </a:lnTo>
                  <a:lnTo>
                    <a:pt x="3" y="0"/>
                  </a:lnTo>
                  <a:lnTo>
                    <a:pt x="0" y="3"/>
                  </a:lnTo>
                  <a:lnTo>
                    <a:pt x="3" y="6"/>
                  </a:lnTo>
                </a:path>
              </a:pathLst>
            </a:custGeom>
            <a:noFill/>
            <a:ln w="11113" cap="rnd">
              <a:solidFill>
                <a:srgbClr val="984EA3"/>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38" name="Rectangle 366"/>
            <p:cNvSpPr>
              <a:spLocks noChangeArrowheads="1"/>
            </p:cNvSpPr>
            <p:nvPr/>
          </p:nvSpPr>
          <p:spPr bwMode="auto">
            <a:xfrm>
              <a:off x="11403013" y="2630488"/>
              <a:ext cx="30003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ARI</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39" name="Rectangle 367"/>
            <p:cNvSpPr>
              <a:spLocks noChangeArrowheads="1"/>
            </p:cNvSpPr>
            <p:nvPr/>
          </p:nvSpPr>
          <p:spPr bwMode="auto">
            <a:xfrm>
              <a:off x="11403013" y="2843213"/>
              <a:ext cx="62706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Jaccard</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40" name="Rectangle 368"/>
            <p:cNvSpPr>
              <a:spLocks noChangeArrowheads="1"/>
            </p:cNvSpPr>
            <p:nvPr/>
          </p:nvSpPr>
          <p:spPr bwMode="auto">
            <a:xfrm>
              <a:off x="11403013" y="3054350"/>
              <a:ext cx="458788"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Purity</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741" name="Rectangle 369"/>
            <p:cNvSpPr>
              <a:spLocks noChangeArrowheads="1"/>
            </p:cNvSpPr>
            <p:nvPr/>
          </p:nvSpPr>
          <p:spPr bwMode="auto">
            <a:xfrm>
              <a:off x="11403013" y="3278188"/>
              <a:ext cx="328613" cy="215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b="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NMI</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742" name="矩形 741"/>
          <p:cNvSpPr/>
          <p:nvPr/>
        </p:nvSpPr>
        <p:spPr>
          <a:xfrm>
            <a:off x="1008187" y="5229200"/>
            <a:ext cx="8280920" cy="1015663"/>
          </a:xfrm>
          <a:prstGeom prst="rect">
            <a:avLst/>
          </a:prstGeom>
        </p:spPr>
        <p:txBody>
          <a:bodyPr wrap="square">
            <a:spAutoFit/>
          </a:bodyPr>
          <a:lstStyle/>
          <a:p>
            <a:pPr algn="just"/>
            <a:r>
              <a:rPr lang="en-US" sz="1200" b="1" dirty="0" smtClean="0">
                <a:latin typeface="Arial Unicode MS" pitchFamily="34" charset="-122"/>
                <a:ea typeface="Arial Unicode MS" pitchFamily="34" charset="-122"/>
                <a:cs typeface="Arial Unicode MS" pitchFamily="34" charset="-122"/>
              </a:rPr>
              <a:t>Figure </a:t>
            </a:r>
            <a:r>
              <a:rPr lang="en-US" sz="1200" b="1" dirty="0" smtClean="0">
                <a:latin typeface="Arial Unicode MS" pitchFamily="34" charset="-122"/>
                <a:ea typeface="Arial Unicode MS" pitchFamily="34" charset="-122"/>
                <a:cs typeface="Arial Unicode MS" pitchFamily="34" charset="-122"/>
              </a:rPr>
              <a:t>S4. Evaluation of the effect of paramter </a:t>
            </a:r>
            <a:r>
              <a:rPr lang="en-US" sz="1200" b="1" i="1" dirty="0" smtClean="0">
                <a:latin typeface="Arial Unicode MS" pitchFamily="34" charset="-122"/>
                <a:ea typeface="Arial Unicode MS" pitchFamily="34" charset="-122"/>
                <a:cs typeface="Arial Unicode MS" pitchFamily="34" charset="-122"/>
              </a:rPr>
              <a:t>r</a:t>
            </a:r>
            <a:r>
              <a:rPr lang="en-US" sz="1200" b="1" dirty="0" smtClean="0">
                <a:latin typeface="Arial Unicode MS" pitchFamily="34" charset="-122"/>
                <a:ea typeface="Arial Unicode MS" pitchFamily="34" charset="-122"/>
                <a:cs typeface="Arial Unicode MS" pitchFamily="34" charset="-122"/>
              </a:rPr>
              <a:t> of scNPF-propagation on two data sets, Darmanis (A) and Baron (B). </a:t>
            </a:r>
            <a:r>
              <a:rPr lang="en-US" sz="1200" dirty="0" smtClean="0">
                <a:latin typeface="Arial Unicode MS" pitchFamily="34" charset="-122"/>
                <a:ea typeface="Arial Unicode MS" pitchFamily="34" charset="-122"/>
                <a:cs typeface="Arial Unicode MS" pitchFamily="34" charset="-122"/>
              </a:rPr>
              <a:t>The gene-cell expression matrix was first imputed by scNPF-propagation with the context mode</a:t>
            </a:r>
            <a:r>
              <a:rPr lang="en-US" sz="1200" smtClean="0">
                <a:latin typeface="Arial Unicode MS" pitchFamily="34" charset="-122"/>
                <a:ea typeface="Arial Unicode MS" pitchFamily="34" charset="-122"/>
                <a:cs typeface="Arial Unicode MS" pitchFamily="34" charset="-122"/>
              </a:rPr>
              <a:t>. </a:t>
            </a:r>
            <a:r>
              <a:rPr lang="en-US" sz="1200" i="1" smtClean="0">
                <a:latin typeface="Arial Unicode MS" pitchFamily="34" charset="-122"/>
                <a:ea typeface="Arial Unicode MS" pitchFamily="34" charset="-122"/>
                <a:cs typeface="Arial Unicode MS" pitchFamily="34" charset="-122"/>
              </a:rPr>
              <a:t>r</a:t>
            </a:r>
            <a:r>
              <a:rPr lang="en-US" sz="1200" smtClean="0">
                <a:latin typeface="Arial Unicode MS" pitchFamily="34" charset="-122"/>
                <a:ea typeface="Arial Unicode MS" pitchFamily="34" charset="-122"/>
                <a:cs typeface="Arial Unicode MS" pitchFamily="34" charset="-122"/>
              </a:rPr>
              <a:t> was </a:t>
            </a:r>
            <a:r>
              <a:rPr lang="en-US" sz="1200" dirty="0" smtClean="0">
                <a:latin typeface="Arial Unicode MS" pitchFamily="34" charset="-122"/>
                <a:ea typeface="Arial Unicode MS" pitchFamily="34" charset="-122"/>
                <a:cs typeface="Arial Unicode MS" pitchFamily="34" charset="-122"/>
              </a:rPr>
              <a:t>set from 0 (0.0001) to 1 (0.9999) in an increment of 0.1. </a:t>
            </a:r>
            <a:r>
              <a:rPr lang="en-US" sz="1200" dirty="0" smtClean="0">
                <a:latin typeface="Arial Unicode MS" pitchFamily="34" charset="-122"/>
                <a:ea typeface="Arial Unicode MS" pitchFamily="34" charset="-122"/>
                <a:cs typeface="Arial Unicode MS" pitchFamily="34" charset="-122"/>
              </a:rPr>
              <a:t>Then </a:t>
            </a:r>
            <a:r>
              <a:rPr lang="en-US" sz="1200" dirty="0" smtClean="0">
                <a:latin typeface="Arial Unicode MS" pitchFamily="34" charset="-122"/>
                <a:ea typeface="Arial Unicode MS" pitchFamily="34" charset="-122"/>
                <a:cs typeface="Arial Unicode MS" pitchFamily="34" charset="-122"/>
              </a:rPr>
              <a:t>SC3 </a:t>
            </a:r>
            <a:r>
              <a:rPr lang="en-US" sz="1200" dirty="0" smtClean="0">
                <a:latin typeface="Arial Unicode MS" pitchFamily="34" charset="-122"/>
                <a:ea typeface="Arial Unicode MS" pitchFamily="34" charset="-122"/>
                <a:cs typeface="Arial Unicode MS" pitchFamily="34" charset="-122"/>
              </a:rPr>
              <a:t>was </a:t>
            </a:r>
            <a:r>
              <a:rPr lang="en-US" sz="1200" dirty="0" smtClean="0">
                <a:latin typeface="Arial Unicode MS" pitchFamily="34" charset="-122"/>
                <a:ea typeface="Arial Unicode MS" pitchFamily="34" charset="-122"/>
                <a:cs typeface="Arial Unicode MS" pitchFamily="34" charset="-122"/>
              </a:rPr>
              <a:t>applied on the matrix for cell clustering. The SC3 clustering was repeated for 10 times and four performance metrics were calculated.  The Y-axis shows the median value of  the 10 </a:t>
            </a:r>
            <a:r>
              <a:rPr lang="en-US" sz="1200" smtClean="0">
                <a:latin typeface="Arial Unicode MS" pitchFamily="34" charset="-122"/>
                <a:ea typeface="Arial Unicode MS" pitchFamily="34" charset="-122"/>
                <a:cs typeface="Arial Unicode MS" pitchFamily="34" charset="-122"/>
              </a:rPr>
              <a:t>runs </a:t>
            </a:r>
            <a:r>
              <a:rPr lang="en-US" sz="1200" smtClean="0">
                <a:latin typeface="Arial Unicode MS" pitchFamily="34" charset="-122"/>
                <a:ea typeface="Arial Unicode MS" pitchFamily="34" charset="-122"/>
                <a:cs typeface="Arial Unicode MS" pitchFamily="34" charset="-122"/>
              </a:rPr>
              <a:t>for each performance </a:t>
            </a:r>
            <a:r>
              <a:rPr lang="en-US" sz="1200" dirty="0" smtClean="0">
                <a:latin typeface="Arial Unicode MS" pitchFamily="34" charset="-122"/>
                <a:ea typeface="Arial Unicode MS" pitchFamily="34" charset="-122"/>
                <a:cs typeface="Arial Unicode MS" pitchFamily="34" charset="-122"/>
              </a:rPr>
              <a:t>metric. </a:t>
            </a:r>
            <a:endParaRPr lang="zh-CN" altLang="en-US" sz="1200">
              <a:latin typeface="Arial Unicode MS" pitchFamily="34" charset="-122"/>
              <a:ea typeface="Arial Unicode MS" pitchFamily="34" charset="-122"/>
              <a:cs typeface="Arial Unicode MS"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448347" y="5271591"/>
            <a:ext cx="5688632" cy="461665"/>
          </a:xfrm>
          <a:prstGeom prst="rect">
            <a:avLst/>
          </a:prstGeom>
        </p:spPr>
        <p:txBody>
          <a:bodyPr wrap="square">
            <a:spAutoFit/>
          </a:bodyPr>
          <a:lstStyle/>
          <a:p>
            <a:r>
              <a:rPr lang="en-US" sz="1200" b="1" dirty="0" smtClean="0">
                <a:latin typeface="Arial Unicode MS" pitchFamily="34" charset="-122"/>
                <a:ea typeface="Arial Unicode MS" pitchFamily="34" charset="-122"/>
                <a:cs typeface="Arial Unicode MS" pitchFamily="34" charset="-122"/>
              </a:rPr>
              <a:t>Figure </a:t>
            </a:r>
            <a:r>
              <a:rPr lang="en-US" sz="1200" b="1" dirty="0" smtClean="0">
                <a:latin typeface="Arial Unicode MS" pitchFamily="34" charset="-122"/>
                <a:ea typeface="Arial Unicode MS" pitchFamily="34" charset="-122"/>
                <a:cs typeface="Arial Unicode MS" pitchFamily="34" charset="-122"/>
              </a:rPr>
              <a:t>S5. </a:t>
            </a:r>
            <a:r>
              <a:rPr lang="en-US" sz="1200" b="1" dirty="0" smtClean="0">
                <a:latin typeface="Arial Unicode MS" pitchFamily="34" charset="-122"/>
                <a:ea typeface="Arial Unicode MS" pitchFamily="34" charset="-122"/>
                <a:cs typeface="Arial Unicode MS" pitchFamily="34" charset="-122"/>
              </a:rPr>
              <a:t>Characteristics of three priori gene-gene interaction networks. </a:t>
            </a:r>
            <a:r>
              <a:rPr lang="en-US" sz="1200" dirty="0" smtClean="0">
                <a:latin typeface="Arial Unicode MS" pitchFamily="34" charset="-122"/>
                <a:ea typeface="Arial Unicode MS" pitchFamily="34" charset="-122"/>
                <a:cs typeface="Arial Unicode MS" pitchFamily="34" charset="-122"/>
              </a:rPr>
              <a:t>Venn diagram showing the number of nodes (a) and edges (b) in each network.</a:t>
            </a:r>
            <a:endParaRPr lang="zh-CN" altLang="en-US" sz="1200">
              <a:latin typeface="Arial Unicode MS" pitchFamily="34" charset="-122"/>
              <a:ea typeface="Arial Unicode MS" pitchFamily="34" charset="-122"/>
              <a:cs typeface="Arial Unicode MS" pitchFamily="34" charset="-122"/>
            </a:endParaRPr>
          </a:p>
        </p:txBody>
      </p:sp>
      <p:pic>
        <p:nvPicPr>
          <p:cNvPr id="1028" name="Picture 4"/>
          <p:cNvPicPr>
            <a:picLocks noChangeAspect="1" noChangeArrowheads="1"/>
          </p:cNvPicPr>
          <p:nvPr/>
        </p:nvPicPr>
        <p:blipFill>
          <a:blip r:embed="rId2"/>
          <a:srcRect/>
          <a:stretch>
            <a:fillRect/>
          </a:stretch>
        </p:blipFill>
        <p:spPr bwMode="auto">
          <a:xfrm>
            <a:off x="360115" y="1556792"/>
            <a:ext cx="4209241" cy="2808312"/>
          </a:xfrm>
          <a:prstGeom prst="rect">
            <a:avLst/>
          </a:prstGeom>
          <a:noFill/>
          <a:ln w="9525">
            <a:noFill/>
            <a:miter lim="800000"/>
            <a:headEnd/>
            <a:tailEnd/>
          </a:ln>
          <a:effectLst/>
        </p:spPr>
      </p:pic>
      <p:sp>
        <p:nvSpPr>
          <p:cNvPr id="8" name="TextBox 7"/>
          <p:cNvSpPr txBox="1"/>
          <p:nvPr/>
        </p:nvSpPr>
        <p:spPr>
          <a:xfrm>
            <a:off x="504131" y="1412776"/>
            <a:ext cx="652743" cy="307777"/>
          </a:xfrm>
          <a:prstGeom prst="rect">
            <a:avLst/>
          </a:prstGeom>
          <a:noFill/>
        </p:spPr>
        <p:txBody>
          <a:bodyPr wrap="none" rtlCol="0">
            <a:spAutoFit/>
          </a:bodyPr>
          <a:lstStyle/>
          <a:p>
            <a:r>
              <a:rPr lang="en-US" altLang="zh-CN" sz="1400" b="1" dirty="0" smtClean="0">
                <a:solidFill>
                  <a:srgbClr val="00B050"/>
                </a:solidFill>
                <a:latin typeface="Arial Unicode MS" pitchFamily="34" charset="-122"/>
                <a:ea typeface="Arial Unicode MS" pitchFamily="34" charset="-122"/>
                <a:cs typeface="Arial Unicode MS" pitchFamily="34" charset="-122"/>
              </a:rPr>
              <a:t>String</a:t>
            </a:r>
            <a:endParaRPr lang="zh-CN" altLang="en-US" sz="1400" b="1">
              <a:solidFill>
                <a:srgbClr val="00B050"/>
              </a:solidFill>
              <a:latin typeface="Arial Unicode MS" pitchFamily="34" charset="-122"/>
              <a:ea typeface="Arial Unicode MS" pitchFamily="34" charset="-122"/>
              <a:cs typeface="Arial Unicode MS" pitchFamily="34" charset="-122"/>
            </a:endParaRPr>
          </a:p>
        </p:txBody>
      </p:sp>
      <p:sp>
        <p:nvSpPr>
          <p:cNvPr id="9" name="TextBox 8"/>
          <p:cNvSpPr txBox="1"/>
          <p:nvPr/>
        </p:nvSpPr>
        <p:spPr>
          <a:xfrm>
            <a:off x="3672483" y="1412776"/>
            <a:ext cx="513282" cy="307777"/>
          </a:xfrm>
          <a:prstGeom prst="rect">
            <a:avLst/>
          </a:prstGeom>
          <a:noFill/>
        </p:spPr>
        <p:txBody>
          <a:bodyPr wrap="none" rtlCol="0">
            <a:spAutoFit/>
          </a:bodyPr>
          <a:lstStyle/>
          <a:p>
            <a:r>
              <a:rPr lang="en-US" altLang="zh-CN" sz="1400" b="1" dirty="0" smtClean="0">
                <a:solidFill>
                  <a:srgbClr val="FF0000"/>
                </a:solidFill>
                <a:latin typeface="Arial Unicode MS" pitchFamily="34" charset="-122"/>
                <a:ea typeface="Arial Unicode MS" pitchFamily="34" charset="-122"/>
                <a:cs typeface="Arial Unicode MS" pitchFamily="34" charset="-122"/>
              </a:rPr>
              <a:t>INet</a:t>
            </a:r>
            <a:endParaRPr lang="zh-CN" altLang="en-US" sz="1400" b="1">
              <a:solidFill>
                <a:srgbClr val="FF0000"/>
              </a:solidFill>
              <a:latin typeface="Arial Unicode MS" pitchFamily="34" charset="-122"/>
              <a:ea typeface="Arial Unicode MS" pitchFamily="34" charset="-122"/>
              <a:cs typeface="Arial Unicode MS" pitchFamily="34" charset="-122"/>
            </a:endParaRPr>
          </a:p>
        </p:txBody>
      </p:sp>
      <p:sp>
        <p:nvSpPr>
          <p:cNvPr id="10" name="TextBox 9"/>
          <p:cNvSpPr txBox="1"/>
          <p:nvPr/>
        </p:nvSpPr>
        <p:spPr>
          <a:xfrm>
            <a:off x="2808387" y="3717032"/>
            <a:ext cx="1040670" cy="307777"/>
          </a:xfrm>
          <a:prstGeom prst="rect">
            <a:avLst/>
          </a:prstGeom>
          <a:noFill/>
        </p:spPr>
        <p:txBody>
          <a:bodyPr wrap="none" rtlCol="0">
            <a:spAutoFit/>
          </a:bodyPr>
          <a:lstStyle/>
          <a:p>
            <a:r>
              <a:rPr lang="en-US" altLang="zh-CN" sz="1400" b="1" dirty="0" smtClean="0">
                <a:solidFill>
                  <a:srgbClr val="7030A0"/>
                </a:solidFill>
                <a:latin typeface="Arial Unicode MS" pitchFamily="34" charset="-122"/>
                <a:ea typeface="Arial Unicode MS" pitchFamily="34" charset="-122"/>
                <a:cs typeface="Arial Unicode MS" pitchFamily="34" charset="-122"/>
              </a:rPr>
              <a:t>HumanNet</a:t>
            </a:r>
            <a:endParaRPr lang="zh-CN" altLang="en-US" sz="1400" b="1">
              <a:solidFill>
                <a:srgbClr val="7030A0"/>
              </a:solidFill>
              <a:latin typeface="Arial Unicode MS" pitchFamily="34" charset="-122"/>
              <a:ea typeface="Arial Unicode MS" pitchFamily="34" charset="-122"/>
              <a:cs typeface="Arial Unicode MS" pitchFamily="34" charset="-122"/>
            </a:endParaRPr>
          </a:p>
        </p:txBody>
      </p:sp>
      <p:sp>
        <p:nvSpPr>
          <p:cNvPr id="11" name="TextBox 10"/>
          <p:cNvSpPr txBox="1"/>
          <p:nvPr/>
        </p:nvSpPr>
        <p:spPr>
          <a:xfrm>
            <a:off x="864171" y="2852936"/>
            <a:ext cx="439544" cy="276999"/>
          </a:xfrm>
          <a:prstGeom prst="rect">
            <a:avLst/>
          </a:prstGeom>
          <a:noFill/>
        </p:spPr>
        <p:txBody>
          <a:bodyPr wrap="none" rtlCol="0">
            <a:spAutoFit/>
          </a:bodyPr>
          <a:lstStyle/>
          <a:p>
            <a:r>
              <a:rPr lang="en-US" altLang="zh-CN" sz="1200" b="1" dirty="0" smtClean="0">
                <a:solidFill>
                  <a:schemeClr val="bg1"/>
                </a:solidFill>
                <a:latin typeface="Arial Unicode MS" pitchFamily="34" charset="-122"/>
                <a:ea typeface="Arial Unicode MS" pitchFamily="34" charset="-122"/>
                <a:cs typeface="Arial Unicode MS" pitchFamily="34" charset="-122"/>
              </a:rPr>
              <a:t>308</a:t>
            </a:r>
            <a:endParaRPr lang="zh-CN" altLang="en-US" sz="1200" b="1">
              <a:solidFill>
                <a:schemeClr val="bg1"/>
              </a:solidFill>
              <a:latin typeface="Arial Unicode MS" pitchFamily="34" charset="-122"/>
              <a:ea typeface="Arial Unicode MS" pitchFamily="34" charset="-122"/>
              <a:cs typeface="Arial Unicode MS" pitchFamily="34" charset="-122"/>
            </a:endParaRPr>
          </a:p>
        </p:txBody>
      </p:sp>
      <p:sp>
        <p:nvSpPr>
          <p:cNvPr id="12" name="TextBox 11"/>
          <p:cNvSpPr txBox="1"/>
          <p:nvPr/>
        </p:nvSpPr>
        <p:spPr>
          <a:xfrm>
            <a:off x="1872283" y="2852936"/>
            <a:ext cx="524503" cy="276999"/>
          </a:xfrm>
          <a:prstGeom prst="rect">
            <a:avLst/>
          </a:prstGeom>
          <a:noFill/>
        </p:spPr>
        <p:txBody>
          <a:bodyPr wrap="none" rtlCol="0">
            <a:spAutoFit/>
          </a:bodyPr>
          <a:lstStyle/>
          <a:p>
            <a:r>
              <a:rPr lang="en-US" altLang="zh-CN" sz="1200" b="1" dirty="0" smtClean="0">
                <a:solidFill>
                  <a:schemeClr val="bg1"/>
                </a:solidFill>
                <a:latin typeface="Arial Unicode MS" pitchFamily="34" charset="-122"/>
                <a:ea typeface="Arial Unicode MS" pitchFamily="34" charset="-122"/>
                <a:cs typeface="Arial Unicode MS" pitchFamily="34" charset="-122"/>
              </a:rPr>
              <a:t>1855</a:t>
            </a:r>
            <a:endParaRPr lang="zh-CN" altLang="en-US" sz="1200" b="1">
              <a:solidFill>
                <a:schemeClr val="bg1"/>
              </a:solidFill>
              <a:latin typeface="Arial Unicode MS" pitchFamily="34" charset="-122"/>
              <a:ea typeface="Arial Unicode MS" pitchFamily="34" charset="-122"/>
              <a:cs typeface="Arial Unicode MS" pitchFamily="34" charset="-122"/>
            </a:endParaRPr>
          </a:p>
        </p:txBody>
      </p:sp>
      <p:sp>
        <p:nvSpPr>
          <p:cNvPr id="13" name="TextBox 12"/>
          <p:cNvSpPr txBox="1"/>
          <p:nvPr/>
        </p:nvSpPr>
        <p:spPr>
          <a:xfrm>
            <a:off x="2448347" y="2852936"/>
            <a:ext cx="652743" cy="276999"/>
          </a:xfrm>
          <a:prstGeom prst="rect">
            <a:avLst/>
          </a:prstGeom>
          <a:noFill/>
        </p:spPr>
        <p:txBody>
          <a:bodyPr wrap="none" rtlCol="0">
            <a:spAutoFit/>
          </a:bodyPr>
          <a:lstStyle/>
          <a:p>
            <a:r>
              <a:rPr lang="en-US" altLang="zh-CN" sz="1200" b="1" dirty="0" smtClean="0">
                <a:solidFill>
                  <a:schemeClr val="bg1"/>
                </a:solidFill>
                <a:latin typeface="Arial Unicode MS" pitchFamily="34" charset="-122"/>
                <a:ea typeface="Arial Unicode MS" pitchFamily="34" charset="-122"/>
                <a:cs typeface="Arial Unicode MS" pitchFamily="34" charset="-122"/>
              </a:rPr>
              <a:t>14,497</a:t>
            </a:r>
            <a:endParaRPr lang="zh-CN" altLang="en-US" sz="1200" b="1">
              <a:solidFill>
                <a:schemeClr val="bg1"/>
              </a:solidFill>
              <a:latin typeface="Arial Unicode MS" pitchFamily="34" charset="-122"/>
              <a:ea typeface="Arial Unicode MS" pitchFamily="34" charset="-122"/>
              <a:cs typeface="Arial Unicode MS" pitchFamily="34" charset="-122"/>
            </a:endParaRPr>
          </a:p>
        </p:txBody>
      </p:sp>
      <p:sp>
        <p:nvSpPr>
          <p:cNvPr id="14" name="TextBox 13"/>
          <p:cNvSpPr txBox="1"/>
          <p:nvPr/>
        </p:nvSpPr>
        <p:spPr>
          <a:xfrm>
            <a:off x="3168427" y="2852936"/>
            <a:ext cx="524503" cy="276999"/>
          </a:xfrm>
          <a:prstGeom prst="rect">
            <a:avLst/>
          </a:prstGeom>
          <a:noFill/>
        </p:spPr>
        <p:txBody>
          <a:bodyPr wrap="none" rtlCol="0">
            <a:spAutoFit/>
          </a:bodyPr>
          <a:lstStyle/>
          <a:p>
            <a:r>
              <a:rPr lang="en-US" altLang="zh-CN" sz="1200" b="1" dirty="0" smtClean="0">
                <a:solidFill>
                  <a:schemeClr val="bg1"/>
                </a:solidFill>
                <a:latin typeface="Arial Unicode MS" pitchFamily="34" charset="-122"/>
                <a:ea typeface="Arial Unicode MS" pitchFamily="34" charset="-122"/>
                <a:cs typeface="Arial Unicode MS" pitchFamily="34" charset="-122"/>
              </a:rPr>
              <a:t>1409</a:t>
            </a:r>
            <a:endParaRPr lang="zh-CN" altLang="en-US" sz="1200" b="1">
              <a:solidFill>
                <a:schemeClr val="bg1"/>
              </a:solidFill>
              <a:latin typeface="Arial Unicode MS" pitchFamily="34" charset="-122"/>
              <a:ea typeface="Arial Unicode MS" pitchFamily="34" charset="-122"/>
              <a:cs typeface="Arial Unicode MS" pitchFamily="34" charset="-122"/>
            </a:endParaRPr>
          </a:p>
        </p:txBody>
      </p:sp>
      <p:sp>
        <p:nvSpPr>
          <p:cNvPr id="15" name="TextBox 14"/>
          <p:cNvSpPr txBox="1"/>
          <p:nvPr/>
        </p:nvSpPr>
        <p:spPr>
          <a:xfrm>
            <a:off x="3960515" y="2852936"/>
            <a:ext cx="524503" cy="276999"/>
          </a:xfrm>
          <a:prstGeom prst="rect">
            <a:avLst/>
          </a:prstGeom>
          <a:noFill/>
        </p:spPr>
        <p:txBody>
          <a:bodyPr wrap="none" rtlCol="0">
            <a:spAutoFit/>
          </a:bodyPr>
          <a:lstStyle/>
          <a:p>
            <a:r>
              <a:rPr lang="en-US" altLang="zh-CN" sz="1200" b="1" dirty="0" smtClean="0">
                <a:solidFill>
                  <a:schemeClr val="bg1"/>
                </a:solidFill>
                <a:latin typeface="Arial Unicode MS" pitchFamily="34" charset="-122"/>
                <a:ea typeface="Arial Unicode MS" pitchFamily="34" charset="-122"/>
                <a:cs typeface="Arial Unicode MS" pitchFamily="34" charset="-122"/>
              </a:rPr>
              <a:t>1650</a:t>
            </a:r>
            <a:endParaRPr lang="zh-CN" altLang="en-US" sz="1200" b="1">
              <a:solidFill>
                <a:schemeClr val="bg1"/>
              </a:solidFill>
              <a:latin typeface="Arial Unicode MS" pitchFamily="34" charset="-122"/>
              <a:ea typeface="Arial Unicode MS" pitchFamily="34" charset="-122"/>
              <a:cs typeface="Arial Unicode MS" pitchFamily="34" charset="-122"/>
            </a:endParaRPr>
          </a:p>
        </p:txBody>
      </p:sp>
      <p:pic>
        <p:nvPicPr>
          <p:cNvPr id="1029" name="Picture 5"/>
          <p:cNvPicPr>
            <a:picLocks noChangeAspect="1" noChangeArrowheads="1"/>
          </p:cNvPicPr>
          <p:nvPr/>
        </p:nvPicPr>
        <p:blipFill>
          <a:blip r:embed="rId3"/>
          <a:srcRect/>
          <a:stretch>
            <a:fillRect/>
          </a:stretch>
        </p:blipFill>
        <p:spPr bwMode="auto">
          <a:xfrm>
            <a:off x="5472683" y="1268760"/>
            <a:ext cx="3600000" cy="3440394"/>
          </a:xfrm>
          <a:prstGeom prst="rect">
            <a:avLst/>
          </a:prstGeom>
          <a:noFill/>
          <a:ln w="9525">
            <a:noFill/>
            <a:miter lim="800000"/>
            <a:headEnd/>
            <a:tailEnd/>
          </a:ln>
          <a:effectLst/>
        </p:spPr>
      </p:pic>
      <p:sp>
        <p:nvSpPr>
          <p:cNvPr id="17" name="TextBox 16"/>
          <p:cNvSpPr txBox="1"/>
          <p:nvPr/>
        </p:nvSpPr>
        <p:spPr>
          <a:xfrm>
            <a:off x="5540020" y="1104999"/>
            <a:ext cx="652743" cy="307777"/>
          </a:xfrm>
          <a:prstGeom prst="rect">
            <a:avLst/>
          </a:prstGeom>
          <a:noFill/>
        </p:spPr>
        <p:txBody>
          <a:bodyPr wrap="none" rtlCol="0">
            <a:spAutoFit/>
          </a:bodyPr>
          <a:lstStyle/>
          <a:p>
            <a:r>
              <a:rPr lang="en-US" altLang="zh-CN" sz="1400" b="1" dirty="0" smtClean="0">
                <a:solidFill>
                  <a:srgbClr val="00B050"/>
                </a:solidFill>
                <a:latin typeface="Arial Unicode MS" pitchFamily="34" charset="-122"/>
                <a:ea typeface="Arial Unicode MS" pitchFamily="34" charset="-122"/>
                <a:cs typeface="Arial Unicode MS" pitchFamily="34" charset="-122"/>
              </a:rPr>
              <a:t>String</a:t>
            </a:r>
            <a:endParaRPr lang="zh-CN" altLang="en-US" sz="1400" b="1">
              <a:solidFill>
                <a:srgbClr val="00B050"/>
              </a:solidFill>
              <a:latin typeface="Arial Unicode MS" pitchFamily="34" charset="-122"/>
              <a:ea typeface="Arial Unicode MS" pitchFamily="34" charset="-122"/>
              <a:cs typeface="Arial Unicode MS" pitchFamily="34" charset="-122"/>
            </a:endParaRPr>
          </a:p>
        </p:txBody>
      </p:sp>
      <p:sp>
        <p:nvSpPr>
          <p:cNvPr id="18" name="TextBox 17"/>
          <p:cNvSpPr txBox="1"/>
          <p:nvPr/>
        </p:nvSpPr>
        <p:spPr>
          <a:xfrm>
            <a:off x="8136979" y="1104999"/>
            <a:ext cx="1040670" cy="307777"/>
          </a:xfrm>
          <a:prstGeom prst="rect">
            <a:avLst/>
          </a:prstGeom>
          <a:noFill/>
        </p:spPr>
        <p:txBody>
          <a:bodyPr wrap="none" rtlCol="0">
            <a:spAutoFit/>
          </a:bodyPr>
          <a:lstStyle/>
          <a:p>
            <a:r>
              <a:rPr lang="en-US" altLang="zh-CN" sz="1400" b="1" dirty="0" smtClean="0">
                <a:solidFill>
                  <a:srgbClr val="7030A0"/>
                </a:solidFill>
                <a:latin typeface="Arial Unicode MS" pitchFamily="34" charset="-122"/>
                <a:ea typeface="Arial Unicode MS" pitchFamily="34" charset="-122"/>
                <a:cs typeface="Arial Unicode MS" pitchFamily="34" charset="-122"/>
              </a:rPr>
              <a:t>HumanNet</a:t>
            </a:r>
            <a:endParaRPr lang="zh-CN" altLang="en-US" sz="1400" b="1">
              <a:solidFill>
                <a:srgbClr val="7030A0"/>
              </a:solidFill>
              <a:latin typeface="Arial Unicode MS" pitchFamily="34" charset="-122"/>
              <a:ea typeface="Arial Unicode MS" pitchFamily="34" charset="-122"/>
              <a:cs typeface="Arial Unicode MS" pitchFamily="34" charset="-122"/>
            </a:endParaRPr>
          </a:p>
        </p:txBody>
      </p:sp>
      <p:sp>
        <p:nvSpPr>
          <p:cNvPr id="19" name="TextBox 18"/>
          <p:cNvSpPr txBox="1"/>
          <p:nvPr/>
        </p:nvSpPr>
        <p:spPr>
          <a:xfrm>
            <a:off x="7056859" y="4725144"/>
            <a:ext cx="513282" cy="307777"/>
          </a:xfrm>
          <a:prstGeom prst="rect">
            <a:avLst/>
          </a:prstGeom>
          <a:noFill/>
        </p:spPr>
        <p:txBody>
          <a:bodyPr wrap="none" rtlCol="0">
            <a:spAutoFit/>
          </a:bodyPr>
          <a:lstStyle/>
          <a:p>
            <a:r>
              <a:rPr lang="en-US" altLang="zh-CN" sz="1400" b="1" dirty="0" smtClean="0">
                <a:solidFill>
                  <a:srgbClr val="FF0000"/>
                </a:solidFill>
                <a:latin typeface="Arial Unicode MS" pitchFamily="34" charset="-122"/>
                <a:ea typeface="Arial Unicode MS" pitchFamily="34" charset="-122"/>
                <a:cs typeface="Arial Unicode MS" pitchFamily="34" charset="-122"/>
              </a:rPr>
              <a:t>INet</a:t>
            </a:r>
            <a:endParaRPr lang="zh-CN" altLang="en-US" sz="1400" b="1">
              <a:solidFill>
                <a:srgbClr val="FF0000"/>
              </a:solidFill>
              <a:latin typeface="Arial Unicode MS" pitchFamily="34" charset="-122"/>
              <a:ea typeface="Arial Unicode MS" pitchFamily="34" charset="-122"/>
              <a:cs typeface="Arial Unicode MS" pitchFamily="34" charset="-122"/>
            </a:endParaRPr>
          </a:p>
        </p:txBody>
      </p:sp>
      <p:sp>
        <p:nvSpPr>
          <p:cNvPr id="20" name="TextBox 19"/>
          <p:cNvSpPr txBox="1"/>
          <p:nvPr/>
        </p:nvSpPr>
        <p:spPr>
          <a:xfrm>
            <a:off x="7128867" y="1772816"/>
            <a:ext cx="269626" cy="276999"/>
          </a:xfrm>
          <a:prstGeom prst="rect">
            <a:avLst/>
          </a:prstGeom>
          <a:noFill/>
        </p:spPr>
        <p:txBody>
          <a:bodyPr wrap="none" rtlCol="0">
            <a:spAutoFit/>
          </a:bodyPr>
          <a:lstStyle/>
          <a:p>
            <a:r>
              <a:rPr lang="en-US" altLang="zh-CN" sz="1200" b="1" dirty="0" smtClean="0">
                <a:solidFill>
                  <a:schemeClr val="bg1"/>
                </a:solidFill>
                <a:latin typeface="Arial Unicode MS" pitchFamily="34" charset="-122"/>
                <a:ea typeface="Arial Unicode MS" pitchFamily="34" charset="-122"/>
                <a:cs typeface="Arial Unicode MS" pitchFamily="34" charset="-122"/>
              </a:rPr>
              <a:t>3</a:t>
            </a:r>
            <a:endParaRPr lang="zh-CN" altLang="en-US" sz="1200" b="1">
              <a:solidFill>
                <a:schemeClr val="bg1"/>
              </a:solidFill>
              <a:latin typeface="Arial Unicode MS" pitchFamily="34" charset="-122"/>
              <a:ea typeface="Arial Unicode MS" pitchFamily="34" charset="-122"/>
              <a:cs typeface="Arial Unicode MS" pitchFamily="34" charset="-122"/>
            </a:endParaRPr>
          </a:p>
        </p:txBody>
      </p:sp>
      <p:sp>
        <p:nvSpPr>
          <p:cNvPr id="21" name="TextBox 20"/>
          <p:cNvSpPr txBox="1"/>
          <p:nvPr/>
        </p:nvSpPr>
        <p:spPr>
          <a:xfrm>
            <a:off x="5760715" y="2060848"/>
            <a:ext cx="737702" cy="276999"/>
          </a:xfrm>
          <a:prstGeom prst="rect">
            <a:avLst/>
          </a:prstGeom>
          <a:noFill/>
        </p:spPr>
        <p:txBody>
          <a:bodyPr wrap="none" rtlCol="0">
            <a:spAutoFit/>
          </a:bodyPr>
          <a:lstStyle/>
          <a:p>
            <a:r>
              <a:rPr lang="en-US" altLang="zh-CN" sz="1200" b="1" dirty="0" smtClean="0">
                <a:solidFill>
                  <a:schemeClr val="bg1"/>
                </a:solidFill>
                <a:latin typeface="Arial Unicode MS" pitchFamily="34" charset="-122"/>
                <a:ea typeface="Arial Unicode MS" pitchFamily="34" charset="-122"/>
                <a:cs typeface="Arial Unicode MS" pitchFamily="34" charset="-122"/>
              </a:rPr>
              <a:t>144,466</a:t>
            </a:r>
            <a:endParaRPr lang="zh-CN" altLang="en-US" sz="1200" b="1">
              <a:solidFill>
                <a:schemeClr val="bg1"/>
              </a:solidFill>
              <a:latin typeface="Arial Unicode MS" pitchFamily="34" charset="-122"/>
              <a:ea typeface="Arial Unicode MS" pitchFamily="34" charset="-122"/>
              <a:cs typeface="Arial Unicode MS" pitchFamily="34" charset="-122"/>
            </a:endParaRPr>
          </a:p>
        </p:txBody>
      </p:sp>
      <p:sp>
        <p:nvSpPr>
          <p:cNvPr id="22" name="TextBox 21"/>
          <p:cNvSpPr txBox="1"/>
          <p:nvPr/>
        </p:nvSpPr>
        <p:spPr>
          <a:xfrm>
            <a:off x="8129483" y="2060848"/>
            <a:ext cx="439544" cy="276999"/>
          </a:xfrm>
          <a:prstGeom prst="rect">
            <a:avLst/>
          </a:prstGeom>
          <a:noFill/>
        </p:spPr>
        <p:txBody>
          <a:bodyPr wrap="none" rtlCol="0">
            <a:spAutoFit/>
          </a:bodyPr>
          <a:lstStyle/>
          <a:p>
            <a:r>
              <a:rPr lang="en-US" altLang="zh-CN" sz="1200" b="1" dirty="0" smtClean="0">
                <a:solidFill>
                  <a:schemeClr val="bg1"/>
                </a:solidFill>
                <a:latin typeface="Arial Unicode MS" pitchFamily="34" charset="-122"/>
                <a:ea typeface="Arial Unicode MS" pitchFamily="34" charset="-122"/>
                <a:cs typeface="Arial Unicode MS" pitchFamily="34" charset="-122"/>
              </a:rPr>
              <a:t>123</a:t>
            </a:r>
            <a:endParaRPr lang="zh-CN" altLang="en-US" sz="1200" b="1">
              <a:solidFill>
                <a:schemeClr val="bg1"/>
              </a:solidFill>
              <a:latin typeface="Arial Unicode MS" pitchFamily="34" charset="-122"/>
              <a:ea typeface="Arial Unicode MS" pitchFamily="34" charset="-122"/>
              <a:cs typeface="Arial Unicode MS" pitchFamily="34" charset="-122"/>
            </a:endParaRPr>
          </a:p>
        </p:txBody>
      </p:sp>
      <p:sp>
        <p:nvSpPr>
          <p:cNvPr id="23" name="TextBox 22"/>
          <p:cNvSpPr txBox="1"/>
          <p:nvPr/>
        </p:nvSpPr>
        <p:spPr>
          <a:xfrm>
            <a:off x="6980180" y="2708920"/>
            <a:ext cx="652743" cy="276999"/>
          </a:xfrm>
          <a:prstGeom prst="rect">
            <a:avLst/>
          </a:prstGeom>
          <a:noFill/>
        </p:spPr>
        <p:txBody>
          <a:bodyPr wrap="none" rtlCol="0">
            <a:spAutoFit/>
          </a:bodyPr>
          <a:lstStyle/>
          <a:p>
            <a:r>
              <a:rPr lang="en-US" altLang="zh-CN" sz="1200" b="1" dirty="0" smtClean="0">
                <a:solidFill>
                  <a:schemeClr val="bg1"/>
                </a:solidFill>
                <a:latin typeface="Arial Unicode MS" pitchFamily="34" charset="-122"/>
                <a:ea typeface="Arial Unicode MS" pitchFamily="34" charset="-122"/>
                <a:cs typeface="Arial Unicode MS" pitchFamily="34" charset="-122"/>
              </a:rPr>
              <a:t>77,370</a:t>
            </a:r>
            <a:endParaRPr lang="zh-CN" altLang="en-US" sz="1200" b="1">
              <a:solidFill>
                <a:schemeClr val="bg1"/>
              </a:solidFill>
              <a:latin typeface="Arial Unicode MS" pitchFamily="34" charset="-122"/>
              <a:ea typeface="Arial Unicode MS" pitchFamily="34" charset="-122"/>
              <a:cs typeface="Arial Unicode MS" pitchFamily="34" charset="-122"/>
            </a:endParaRPr>
          </a:p>
        </p:txBody>
      </p:sp>
      <p:sp>
        <p:nvSpPr>
          <p:cNvPr id="24" name="TextBox 23"/>
          <p:cNvSpPr txBox="1"/>
          <p:nvPr/>
        </p:nvSpPr>
        <p:spPr>
          <a:xfrm>
            <a:off x="6192763" y="3212976"/>
            <a:ext cx="737702" cy="276999"/>
          </a:xfrm>
          <a:prstGeom prst="rect">
            <a:avLst/>
          </a:prstGeom>
          <a:noFill/>
        </p:spPr>
        <p:txBody>
          <a:bodyPr wrap="none" rtlCol="0">
            <a:spAutoFit/>
          </a:bodyPr>
          <a:lstStyle/>
          <a:p>
            <a:r>
              <a:rPr lang="en-US" altLang="zh-CN" sz="1200" b="1" dirty="0" smtClean="0">
                <a:solidFill>
                  <a:schemeClr val="bg1"/>
                </a:solidFill>
                <a:latin typeface="Arial Unicode MS" pitchFamily="34" charset="-122"/>
                <a:ea typeface="Arial Unicode MS" pitchFamily="34" charset="-122"/>
                <a:cs typeface="Arial Unicode MS" pitchFamily="34" charset="-122"/>
              </a:rPr>
              <a:t>279,572</a:t>
            </a:r>
            <a:endParaRPr lang="zh-CN" altLang="en-US" sz="1200" b="1">
              <a:solidFill>
                <a:schemeClr val="bg1"/>
              </a:solidFill>
              <a:latin typeface="Arial Unicode MS" pitchFamily="34" charset="-122"/>
              <a:ea typeface="Arial Unicode MS" pitchFamily="34" charset="-122"/>
              <a:cs typeface="Arial Unicode MS" pitchFamily="34" charset="-122"/>
            </a:endParaRPr>
          </a:p>
        </p:txBody>
      </p:sp>
      <p:sp>
        <p:nvSpPr>
          <p:cNvPr id="25" name="TextBox 24"/>
          <p:cNvSpPr txBox="1"/>
          <p:nvPr/>
        </p:nvSpPr>
        <p:spPr>
          <a:xfrm>
            <a:off x="7632923" y="3212976"/>
            <a:ext cx="737702" cy="276999"/>
          </a:xfrm>
          <a:prstGeom prst="rect">
            <a:avLst/>
          </a:prstGeom>
          <a:noFill/>
        </p:spPr>
        <p:txBody>
          <a:bodyPr wrap="none" rtlCol="0">
            <a:spAutoFit/>
          </a:bodyPr>
          <a:lstStyle/>
          <a:p>
            <a:r>
              <a:rPr lang="en-US" altLang="zh-CN" sz="1200" b="1" dirty="0" smtClean="0">
                <a:solidFill>
                  <a:schemeClr val="bg1"/>
                </a:solidFill>
                <a:latin typeface="Arial Unicode MS" pitchFamily="34" charset="-122"/>
                <a:ea typeface="Arial Unicode MS" pitchFamily="34" charset="-122"/>
                <a:cs typeface="Arial Unicode MS" pitchFamily="34" charset="-122"/>
              </a:rPr>
              <a:t>390,155</a:t>
            </a:r>
            <a:endParaRPr lang="zh-CN" altLang="en-US" sz="1200" b="1">
              <a:solidFill>
                <a:schemeClr val="bg1"/>
              </a:solidFill>
              <a:latin typeface="Arial Unicode MS" pitchFamily="34" charset="-122"/>
              <a:ea typeface="Arial Unicode MS" pitchFamily="34" charset="-122"/>
              <a:cs typeface="Arial Unicode MS" pitchFamily="34" charset="-122"/>
            </a:endParaRPr>
          </a:p>
        </p:txBody>
      </p:sp>
      <p:sp>
        <p:nvSpPr>
          <p:cNvPr id="26" name="TextBox 25"/>
          <p:cNvSpPr txBox="1"/>
          <p:nvPr/>
        </p:nvSpPr>
        <p:spPr>
          <a:xfrm>
            <a:off x="6925550" y="3933056"/>
            <a:ext cx="865943" cy="276999"/>
          </a:xfrm>
          <a:prstGeom prst="rect">
            <a:avLst/>
          </a:prstGeom>
          <a:noFill/>
        </p:spPr>
        <p:txBody>
          <a:bodyPr wrap="none" rtlCol="0">
            <a:spAutoFit/>
          </a:bodyPr>
          <a:lstStyle/>
          <a:p>
            <a:r>
              <a:rPr lang="en-US" altLang="zh-CN" sz="1200" b="1" dirty="0" smtClean="0">
                <a:solidFill>
                  <a:schemeClr val="bg1"/>
                </a:solidFill>
                <a:latin typeface="Arial Unicode MS" pitchFamily="34" charset="-122"/>
                <a:ea typeface="Arial Unicode MS" pitchFamily="34" charset="-122"/>
                <a:cs typeface="Arial Unicode MS" pitchFamily="34" charset="-122"/>
              </a:rPr>
              <a:t>6,308,397</a:t>
            </a:r>
            <a:endParaRPr lang="zh-CN" altLang="en-US" sz="1200" b="1">
              <a:solidFill>
                <a:schemeClr val="bg1"/>
              </a:solidFill>
              <a:latin typeface="Arial Unicode MS" pitchFamily="34" charset="-122"/>
              <a:ea typeface="Arial Unicode MS" pitchFamily="34" charset="-122"/>
              <a:cs typeface="Arial Unicode MS" pitchFamily="34" charset="-122"/>
            </a:endParaRPr>
          </a:p>
        </p:txBody>
      </p:sp>
      <p:sp>
        <p:nvSpPr>
          <p:cNvPr id="27" name="TextBox 26"/>
          <p:cNvSpPr txBox="1"/>
          <p:nvPr/>
        </p:nvSpPr>
        <p:spPr>
          <a:xfrm>
            <a:off x="360115" y="1032991"/>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a</a:t>
            </a:r>
            <a:endParaRPr lang="zh-CN" altLang="en-US" sz="1400">
              <a:latin typeface="Arial Unicode MS" pitchFamily="34" charset="-122"/>
              <a:ea typeface="Arial Unicode MS" pitchFamily="34" charset="-122"/>
              <a:cs typeface="Arial Unicode MS" pitchFamily="34" charset="-122"/>
            </a:endParaRPr>
          </a:p>
        </p:txBody>
      </p:sp>
      <p:sp>
        <p:nvSpPr>
          <p:cNvPr id="28" name="TextBox 27"/>
          <p:cNvSpPr txBox="1"/>
          <p:nvPr/>
        </p:nvSpPr>
        <p:spPr>
          <a:xfrm>
            <a:off x="5112643" y="1032991"/>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b</a:t>
            </a:r>
            <a:endParaRPr lang="zh-CN" altLang="en-US" sz="1400">
              <a:latin typeface="Arial Unicode MS" pitchFamily="34" charset="-122"/>
              <a:ea typeface="Arial Unicode MS" pitchFamily="34" charset="-122"/>
              <a:cs typeface="Arial Unicode MS"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6"/>
          <p:cNvGrpSpPr>
            <a:grpSpLocks noChangeAspect="1"/>
          </p:cNvGrpSpPr>
          <p:nvPr/>
        </p:nvGrpSpPr>
        <p:grpSpPr bwMode="auto">
          <a:xfrm>
            <a:off x="144091" y="1117775"/>
            <a:ext cx="4999176" cy="3602281"/>
            <a:chOff x="3129" y="539"/>
            <a:chExt cx="4384" cy="3159"/>
          </a:xfrm>
        </p:grpSpPr>
        <p:sp>
          <p:nvSpPr>
            <p:cNvPr id="47" name="AutoShape 45"/>
            <p:cNvSpPr>
              <a:spLocks noChangeAspect="1" noChangeArrowheads="1" noTextEdit="1"/>
            </p:cNvSpPr>
            <p:nvPr/>
          </p:nvSpPr>
          <p:spPr bwMode="auto">
            <a:xfrm>
              <a:off x="3212" y="539"/>
              <a:ext cx="4301" cy="31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8" name="Line 47"/>
            <p:cNvSpPr>
              <a:spLocks noChangeShapeType="1"/>
            </p:cNvSpPr>
            <p:nvPr/>
          </p:nvSpPr>
          <p:spPr bwMode="auto">
            <a:xfrm>
              <a:off x="3749" y="2925"/>
              <a:ext cx="3708"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9" name="Line 48"/>
            <p:cNvSpPr>
              <a:spLocks noChangeShapeType="1"/>
            </p:cNvSpPr>
            <p:nvPr/>
          </p:nvSpPr>
          <p:spPr bwMode="auto">
            <a:xfrm>
              <a:off x="3749" y="2073"/>
              <a:ext cx="3708"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0" name="Line 49"/>
            <p:cNvSpPr>
              <a:spLocks noChangeShapeType="1"/>
            </p:cNvSpPr>
            <p:nvPr/>
          </p:nvSpPr>
          <p:spPr bwMode="auto">
            <a:xfrm>
              <a:off x="3749" y="1222"/>
              <a:ext cx="3708"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1" name="Line 50"/>
            <p:cNvSpPr>
              <a:spLocks noChangeShapeType="1"/>
            </p:cNvSpPr>
            <p:nvPr/>
          </p:nvSpPr>
          <p:spPr bwMode="auto">
            <a:xfrm>
              <a:off x="3749" y="3351"/>
              <a:ext cx="3708"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2" name="Line 51"/>
            <p:cNvSpPr>
              <a:spLocks noChangeShapeType="1"/>
            </p:cNvSpPr>
            <p:nvPr/>
          </p:nvSpPr>
          <p:spPr bwMode="auto">
            <a:xfrm>
              <a:off x="3749" y="2499"/>
              <a:ext cx="3708"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3" name="Line 52"/>
            <p:cNvSpPr>
              <a:spLocks noChangeShapeType="1"/>
            </p:cNvSpPr>
            <p:nvPr/>
          </p:nvSpPr>
          <p:spPr bwMode="auto">
            <a:xfrm>
              <a:off x="3749" y="1648"/>
              <a:ext cx="3708"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4" name="Line 53"/>
            <p:cNvSpPr>
              <a:spLocks noChangeShapeType="1"/>
            </p:cNvSpPr>
            <p:nvPr/>
          </p:nvSpPr>
          <p:spPr bwMode="auto">
            <a:xfrm>
              <a:off x="3749" y="796"/>
              <a:ext cx="3708"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5" name="Line 54"/>
            <p:cNvSpPr>
              <a:spLocks noChangeShapeType="1"/>
            </p:cNvSpPr>
            <p:nvPr/>
          </p:nvSpPr>
          <p:spPr bwMode="auto">
            <a:xfrm flipV="1">
              <a:off x="4173" y="595"/>
              <a:ext cx="0" cy="2892"/>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6" name="Line 55"/>
            <p:cNvSpPr>
              <a:spLocks noChangeShapeType="1"/>
            </p:cNvSpPr>
            <p:nvPr/>
          </p:nvSpPr>
          <p:spPr bwMode="auto">
            <a:xfrm flipV="1">
              <a:off x="4894" y="595"/>
              <a:ext cx="0" cy="2892"/>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7" name="Line 56"/>
            <p:cNvSpPr>
              <a:spLocks noChangeShapeType="1"/>
            </p:cNvSpPr>
            <p:nvPr/>
          </p:nvSpPr>
          <p:spPr bwMode="auto">
            <a:xfrm flipV="1">
              <a:off x="5607" y="595"/>
              <a:ext cx="0" cy="2892"/>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8" name="Line 57"/>
            <p:cNvSpPr>
              <a:spLocks noChangeShapeType="1"/>
            </p:cNvSpPr>
            <p:nvPr/>
          </p:nvSpPr>
          <p:spPr bwMode="auto">
            <a:xfrm flipV="1">
              <a:off x="6320" y="595"/>
              <a:ext cx="0" cy="2892"/>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9" name="Line 58"/>
            <p:cNvSpPr>
              <a:spLocks noChangeShapeType="1"/>
            </p:cNvSpPr>
            <p:nvPr/>
          </p:nvSpPr>
          <p:spPr bwMode="auto">
            <a:xfrm flipV="1">
              <a:off x="7033" y="595"/>
              <a:ext cx="0" cy="2892"/>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0" name="Rectangle 59"/>
            <p:cNvSpPr>
              <a:spLocks noChangeArrowheads="1"/>
            </p:cNvSpPr>
            <p:nvPr/>
          </p:nvSpPr>
          <p:spPr bwMode="auto">
            <a:xfrm>
              <a:off x="3853" y="2917"/>
              <a:ext cx="649" cy="434"/>
            </a:xfrm>
            <a:prstGeom prst="rect">
              <a:avLst/>
            </a:prstGeom>
            <a:solidFill>
              <a:srgbClr val="FF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1" name="Rectangle 60"/>
            <p:cNvSpPr>
              <a:spLocks noChangeArrowheads="1"/>
            </p:cNvSpPr>
            <p:nvPr/>
          </p:nvSpPr>
          <p:spPr bwMode="auto">
            <a:xfrm>
              <a:off x="4566" y="2604"/>
              <a:ext cx="648" cy="747"/>
            </a:xfrm>
            <a:prstGeom prst="rect">
              <a:avLst/>
            </a:prstGeom>
            <a:solidFill>
              <a:srgbClr val="00A08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2" name="Rectangle 61"/>
            <p:cNvSpPr>
              <a:spLocks noChangeArrowheads="1"/>
            </p:cNvSpPr>
            <p:nvPr/>
          </p:nvSpPr>
          <p:spPr bwMode="auto">
            <a:xfrm>
              <a:off x="5286" y="973"/>
              <a:ext cx="641" cy="2378"/>
            </a:xfrm>
            <a:prstGeom prst="rect">
              <a:avLst/>
            </a:prstGeom>
            <a:solidFill>
              <a:srgbClr val="F2AD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3" name="Rectangle 62"/>
            <p:cNvSpPr>
              <a:spLocks noChangeArrowheads="1"/>
            </p:cNvSpPr>
            <p:nvPr/>
          </p:nvSpPr>
          <p:spPr bwMode="auto">
            <a:xfrm>
              <a:off x="5999" y="989"/>
              <a:ext cx="641" cy="2362"/>
            </a:xfrm>
            <a:prstGeom prst="rect">
              <a:avLst/>
            </a:prstGeom>
            <a:solidFill>
              <a:srgbClr val="F984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4" name="Rectangle 63"/>
            <p:cNvSpPr>
              <a:spLocks noChangeArrowheads="1"/>
            </p:cNvSpPr>
            <p:nvPr/>
          </p:nvSpPr>
          <p:spPr bwMode="auto">
            <a:xfrm>
              <a:off x="6712" y="724"/>
              <a:ext cx="641" cy="2627"/>
            </a:xfrm>
            <a:prstGeom prst="rect">
              <a:avLst/>
            </a:prstGeom>
            <a:solidFill>
              <a:srgbClr val="5BBCD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5" name="Rectangle 64"/>
            <p:cNvSpPr>
              <a:spLocks noChangeArrowheads="1"/>
            </p:cNvSpPr>
            <p:nvPr/>
          </p:nvSpPr>
          <p:spPr bwMode="auto">
            <a:xfrm>
              <a:off x="4028" y="2972"/>
              <a:ext cx="298"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1" i="0" u="none" strike="noStrike" cap="none" normalizeH="0" baseline="0" dirty="0" smtClean="0">
                  <a:ln>
                    <a:noFill/>
                  </a:ln>
                  <a:solidFill>
                    <a:schemeClr val="bg1"/>
                  </a:solidFill>
                  <a:effectLst/>
                  <a:latin typeface="Arial Unicode MS" pitchFamily="34" charset="-122"/>
                  <a:ea typeface="Arial Unicode MS" pitchFamily="34" charset="-122"/>
                  <a:cs typeface="Arial Unicode MS" pitchFamily="34" charset="-122"/>
                </a:rPr>
                <a:t>2560</a:t>
              </a:r>
              <a:endParaRPr kumimoji="0" lang="zh-CN" altLang="zh-CN" sz="1600" b="1" i="0" u="none" strike="noStrike" cap="none" normalizeH="0" baseline="0" dirty="0" smtClean="0">
                <a:ln>
                  <a:noFill/>
                </a:ln>
                <a:solidFill>
                  <a:schemeClr val="bg1"/>
                </a:solidFill>
                <a:effectLst/>
                <a:latin typeface="Arial Unicode MS" pitchFamily="34" charset="-122"/>
                <a:ea typeface="Arial Unicode MS" pitchFamily="34" charset="-122"/>
                <a:cs typeface="Arial Unicode MS" pitchFamily="34" charset="-122"/>
              </a:endParaRPr>
            </a:p>
          </p:txBody>
        </p:sp>
        <p:sp>
          <p:nvSpPr>
            <p:cNvPr id="66" name="Rectangle 65"/>
            <p:cNvSpPr>
              <a:spLocks noChangeArrowheads="1"/>
            </p:cNvSpPr>
            <p:nvPr/>
          </p:nvSpPr>
          <p:spPr bwMode="auto">
            <a:xfrm>
              <a:off x="4741" y="2659"/>
              <a:ext cx="298"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1" i="0" u="none" strike="noStrike" cap="none" normalizeH="0" baseline="0" smtClean="0">
                  <a:ln>
                    <a:noFill/>
                  </a:ln>
                  <a:solidFill>
                    <a:schemeClr val="bg1"/>
                  </a:solidFill>
                  <a:effectLst/>
                  <a:latin typeface="Arial Unicode MS" pitchFamily="34" charset="-122"/>
                  <a:ea typeface="Arial Unicode MS" pitchFamily="34" charset="-122"/>
                  <a:cs typeface="Arial Unicode MS" pitchFamily="34" charset="-122"/>
                </a:rPr>
                <a:t>4390</a:t>
              </a:r>
              <a:endParaRPr kumimoji="0" lang="zh-CN" altLang="zh-CN" sz="1600" b="1" i="0" u="none" strike="noStrike" cap="none" normalizeH="0" baseline="0" smtClean="0">
                <a:ln>
                  <a:noFill/>
                </a:ln>
                <a:solidFill>
                  <a:schemeClr val="bg1"/>
                </a:solidFill>
                <a:effectLst/>
                <a:latin typeface="Arial Unicode MS" pitchFamily="34" charset="-122"/>
                <a:ea typeface="Arial Unicode MS" pitchFamily="34" charset="-122"/>
                <a:cs typeface="Arial Unicode MS" pitchFamily="34" charset="-122"/>
              </a:endParaRPr>
            </a:p>
          </p:txBody>
        </p:sp>
        <p:sp>
          <p:nvSpPr>
            <p:cNvPr id="67" name="Rectangle 66"/>
            <p:cNvSpPr>
              <a:spLocks noChangeArrowheads="1"/>
            </p:cNvSpPr>
            <p:nvPr/>
          </p:nvSpPr>
          <p:spPr bwMode="auto">
            <a:xfrm>
              <a:off x="5420" y="1020"/>
              <a:ext cx="373"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1" i="0" u="none" strike="noStrike" cap="none" normalizeH="0" baseline="0" smtClean="0">
                  <a:ln>
                    <a:noFill/>
                  </a:ln>
                  <a:solidFill>
                    <a:schemeClr val="bg1"/>
                  </a:solidFill>
                  <a:effectLst/>
                  <a:latin typeface="Arial Unicode MS" pitchFamily="34" charset="-122"/>
                  <a:ea typeface="Arial Unicode MS" pitchFamily="34" charset="-122"/>
                  <a:cs typeface="Arial Unicode MS" pitchFamily="34" charset="-122"/>
                </a:rPr>
                <a:t>13964</a:t>
              </a:r>
              <a:endParaRPr kumimoji="0" lang="zh-CN" altLang="zh-CN" sz="1600" b="1" i="0" u="none" strike="noStrike" cap="none" normalizeH="0" baseline="0" smtClean="0">
                <a:ln>
                  <a:noFill/>
                </a:ln>
                <a:solidFill>
                  <a:schemeClr val="bg1"/>
                </a:solidFill>
                <a:effectLst/>
                <a:latin typeface="Arial Unicode MS" pitchFamily="34" charset="-122"/>
                <a:ea typeface="Arial Unicode MS" pitchFamily="34" charset="-122"/>
                <a:cs typeface="Arial Unicode MS" pitchFamily="34" charset="-122"/>
              </a:endParaRPr>
            </a:p>
          </p:txBody>
        </p:sp>
        <p:sp>
          <p:nvSpPr>
            <p:cNvPr id="68" name="Rectangle 67"/>
            <p:cNvSpPr>
              <a:spLocks noChangeArrowheads="1"/>
            </p:cNvSpPr>
            <p:nvPr/>
          </p:nvSpPr>
          <p:spPr bwMode="auto">
            <a:xfrm>
              <a:off x="6133" y="1044"/>
              <a:ext cx="373"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1" i="0" u="none" strike="noStrike" cap="none" normalizeH="0" baseline="0" smtClean="0">
                  <a:ln>
                    <a:noFill/>
                  </a:ln>
                  <a:solidFill>
                    <a:schemeClr val="bg1"/>
                  </a:solidFill>
                  <a:effectLst/>
                  <a:latin typeface="Arial Unicode MS" pitchFamily="34" charset="-122"/>
                  <a:ea typeface="Arial Unicode MS" pitchFamily="34" charset="-122"/>
                  <a:cs typeface="Arial Unicode MS" pitchFamily="34" charset="-122"/>
                </a:rPr>
                <a:t>13843</a:t>
              </a:r>
              <a:endParaRPr kumimoji="0" lang="zh-CN" altLang="zh-CN" sz="1600" b="1" i="0" u="none" strike="noStrike" cap="none" normalizeH="0" baseline="0" smtClean="0">
                <a:ln>
                  <a:noFill/>
                </a:ln>
                <a:solidFill>
                  <a:schemeClr val="bg1"/>
                </a:solidFill>
                <a:effectLst/>
                <a:latin typeface="Arial Unicode MS" pitchFamily="34" charset="-122"/>
                <a:ea typeface="Arial Unicode MS" pitchFamily="34" charset="-122"/>
                <a:cs typeface="Arial Unicode MS" pitchFamily="34" charset="-122"/>
              </a:endParaRPr>
            </a:p>
          </p:txBody>
        </p:sp>
        <p:sp>
          <p:nvSpPr>
            <p:cNvPr id="69" name="Rectangle 68"/>
            <p:cNvSpPr>
              <a:spLocks noChangeArrowheads="1"/>
            </p:cNvSpPr>
            <p:nvPr/>
          </p:nvSpPr>
          <p:spPr bwMode="auto">
            <a:xfrm>
              <a:off x="6846" y="779"/>
              <a:ext cx="373"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1" i="0" u="none" strike="noStrike" cap="none" normalizeH="0" baseline="0" smtClean="0">
                  <a:ln>
                    <a:noFill/>
                  </a:ln>
                  <a:solidFill>
                    <a:schemeClr val="bg1"/>
                  </a:solidFill>
                  <a:effectLst/>
                  <a:latin typeface="Arial Unicode MS" pitchFamily="34" charset="-122"/>
                  <a:ea typeface="Arial Unicode MS" pitchFamily="34" charset="-122"/>
                  <a:cs typeface="Arial Unicode MS" pitchFamily="34" charset="-122"/>
                </a:rPr>
                <a:t>15398</a:t>
              </a:r>
              <a:endParaRPr kumimoji="0" lang="zh-CN" altLang="zh-CN" sz="1600" b="1" i="0" u="none" strike="noStrike" cap="none" normalizeH="0" baseline="0" smtClean="0">
                <a:ln>
                  <a:noFill/>
                </a:ln>
                <a:solidFill>
                  <a:schemeClr val="bg1"/>
                </a:solidFill>
                <a:effectLst/>
                <a:latin typeface="Arial Unicode MS" pitchFamily="34" charset="-122"/>
                <a:ea typeface="Arial Unicode MS" pitchFamily="34" charset="-122"/>
                <a:cs typeface="Arial Unicode MS" pitchFamily="34" charset="-122"/>
              </a:endParaRPr>
            </a:p>
          </p:txBody>
        </p:sp>
        <p:sp>
          <p:nvSpPr>
            <p:cNvPr id="70" name="Line 69"/>
            <p:cNvSpPr>
              <a:spLocks noChangeShapeType="1"/>
            </p:cNvSpPr>
            <p:nvPr/>
          </p:nvSpPr>
          <p:spPr bwMode="auto">
            <a:xfrm>
              <a:off x="3749" y="3487"/>
              <a:ext cx="3708"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1" name="Line 70"/>
            <p:cNvSpPr>
              <a:spLocks noChangeShapeType="1"/>
            </p:cNvSpPr>
            <p:nvPr/>
          </p:nvSpPr>
          <p:spPr bwMode="auto">
            <a:xfrm flipV="1">
              <a:off x="3749" y="595"/>
              <a:ext cx="0" cy="2892"/>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2" name="Line 71"/>
            <p:cNvSpPr>
              <a:spLocks noChangeShapeType="1"/>
            </p:cNvSpPr>
            <p:nvPr/>
          </p:nvSpPr>
          <p:spPr bwMode="auto">
            <a:xfrm flipV="1">
              <a:off x="7457" y="595"/>
              <a:ext cx="0" cy="2892"/>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3" name="Line 72"/>
            <p:cNvSpPr>
              <a:spLocks noChangeShapeType="1"/>
            </p:cNvSpPr>
            <p:nvPr/>
          </p:nvSpPr>
          <p:spPr bwMode="auto">
            <a:xfrm>
              <a:off x="3749" y="595"/>
              <a:ext cx="3708"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4" name="Rectangle 73"/>
            <p:cNvSpPr>
              <a:spLocks noChangeArrowheads="1"/>
            </p:cNvSpPr>
            <p:nvPr/>
          </p:nvSpPr>
          <p:spPr bwMode="auto">
            <a:xfrm>
              <a:off x="3597" y="3311"/>
              <a:ext cx="75"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4D4D4D"/>
                  </a:solidFill>
                  <a:effectLst/>
                  <a:latin typeface="Arial Unicode MS" pitchFamily="34" charset="-122"/>
                  <a:ea typeface="Arial Unicode MS" pitchFamily="34" charset="-122"/>
                  <a:cs typeface="Arial Unicode MS" pitchFamily="34" charset="-122"/>
                </a:rPr>
                <a:t>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75" name="Rectangle 74"/>
            <p:cNvSpPr>
              <a:spLocks noChangeArrowheads="1"/>
            </p:cNvSpPr>
            <p:nvPr/>
          </p:nvSpPr>
          <p:spPr bwMode="auto">
            <a:xfrm>
              <a:off x="3419" y="2459"/>
              <a:ext cx="298"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4D4D4D"/>
                  </a:solidFill>
                  <a:effectLst/>
                  <a:latin typeface="Arial Unicode MS" pitchFamily="34" charset="-122"/>
                  <a:ea typeface="Arial Unicode MS" pitchFamily="34" charset="-122"/>
                  <a:cs typeface="Arial Unicode MS" pitchFamily="34" charset="-122"/>
                </a:rPr>
                <a:t>5000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76" name="Rectangle 75"/>
            <p:cNvSpPr>
              <a:spLocks noChangeArrowheads="1"/>
            </p:cNvSpPr>
            <p:nvPr/>
          </p:nvSpPr>
          <p:spPr bwMode="auto">
            <a:xfrm>
              <a:off x="3363" y="1608"/>
              <a:ext cx="373"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4D4D4D"/>
                  </a:solidFill>
                  <a:effectLst/>
                  <a:latin typeface="Arial Unicode MS" pitchFamily="34" charset="-122"/>
                  <a:ea typeface="Arial Unicode MS" pitchFamily="34" charset="-122"/>
                  <a:cs typeface="Arial Unicode MS" pitchFamily="34" charset="-122"/>
                </a:rPr>
                <a:t>10000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77" name="Rectangle 76"/>
            <p:cNvSpPr>
              <a:spLocks noChangeArrowheads="1"/>
            </p:cNvSpPr>
            <p:nvPr/>
          </p:nvSpPr>
          <p:spPr bwMode="auto">
            <a:xfrm>
              <a:off x="3363" y="756"/>
              <a:ext cx="373"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solidFill>
                    <a:srgbClr val="4D4D4D"/>
                  </a:solidFill>
                  <a:effectLst/>
                  <a:latin typeface="Arial Unicode MS" pitchFamily="34" charset="-122"/>
                  <a:ea typeface="Arial Unicode MS" pitchFamily="34" charset="-122"/>
                  <a:cs typeface="Arial Unicode MS" pitchFamily="34" charset="-122"/>
                </a:rPr>
                <a:t>15000</a:t>
              </a:r>
              <a:endParaRPr kumimoji="0" lang="zh-CN" altLang="zh-CN" sz="18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78" name="Rectangle 77"/>
            <p:cNvSpPr>
              <a:spLocks noChangeArrowheads="1"/>
            </p:cNvSpPr>
            <p:nvPr/>
          </p:nvSpPr>
          <p:spPr bwMode="auto">
            <a:xfrm>
              <a:off x="4057" y="3536"/>
              <a:ext cx="268"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effectLst/>
                  <a:latin typeface="Arial Unicode MS" pitchFamily="34" charset="-122"/>
                  <a:ea typeface="Arial Unicode MS" pitchFamily="34" charset="-122"/>
                  <a:cs typeface="Arial Unicode MS" pitchFamily="34" charset="-122"/>
                </a:rPr>
                <a:t>Raw</a:t>
              </a:r>
              <a:endParaRPr kumimoji="0" lang="zh-CN" altLang="zh-CN" sz="1800" b="0" i="0" u="none" strike="noStrike" cap="none" normalizeH="0" baseline="0" dirty="0" smtClean="0">
                <a:ln>
                  <a:noFill/>
                </a:ln>
                <a:effectLst/>
                <a:latin typeface="Arial Unicode MS" pitchFamily="34" charset="-122"/>
                <a:ea typeface="Arial Unicode MS" pitchFamily="34" charset="-122"/>
                <a:cs typeface="Arial Unicode MS" pitchFamily="34" charset="-122"/>
              </a:endParaRPr>
            </a:p>
          </p:txBody>
        </p:sp>
        <p:sp>
          <p:nvSpPr>
            <p:cNvPr id="79" name="Rectangle 78"/>
            <p:cNvSpPr>
              <a:spLocks noChangeArrowheads="1"/>
            </p:cNvSpPr>
            <p:nvPr/>
          </p:nvSpPr>
          <p:spPr bwMode="auto">
            <a:xfrm>
              <a:off x="4519" y="3536"/>
              <a:ext cx="838"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effectLst/>
                  <a:latin typeface="Arial Unicode MS" pitchFamily="34" charset="-122"/>
                  <a:ea typeface="Arial Unicode MS" pitchFamily="34" charset="-122"/>
                  <a:cs typeface="Arial Unicode MS" pitchFamily="34" charset="-122"/>
                </a:rPr>
                <a:t>Context mode</a:t>
              </a:r>
              <a:endParaRPr kumimoji="0" lang="zh-CN" altLang="zh-CN" sz="1800" b="0" i="0" u="none" strike="noStrike" cap="none" normalizeH="0" baseline="0" dirty="0" smtClean="0">
                <a:ln>
                  <a:noFill/>
                </a:ln>
                <a:effectLst/>
                <a:latin typeface="Arial Unicode MS" pitchFamily="34" charset="-122"/>
                <a:ea typeface="Arial Unicode MS" pitchFamily="34" charset="-122"/>
                <a:cs typeface="Arial Unicode MS" pitchFamily="34" charset="-122"/>
              </a:endParaRPr>
            </a:p>
          </p:txBody>
        </p:sp>
        <p:sp>
          <p:nvSpPr>
            <p:cNvPr id="80" name="Rectangle 79"/>
            <p:cNvSpPr>
              <a:spLocks noChangeArrowheads="1"/>
            </p:cNvSpPr>
            <p:nvPr/>
          </p:nvSpPr>
          <p:spPr bwMode="auto">
            <a:xfrm>
              <a:off x="5463" y="3536"/>
              <a:ext cx="351"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effectLst/>
                  <a:latin typeface="Arial Unicode MS" pitchFamily="34" charset="-122"/>
                  <a:ea typeface="Arial Unicode MS" pitchFamily="34" charset="-122"/>
                  <a:cs typeface="Arial Unicode MS" pitchFamily="34" charset="-122"/>
                </a:rPr>
                <a:t>String</a:t>
              </a:r>
              <a:endParaRPr kumimoji="0" lang="zh-CN" altLang="zh-CN" sz="1800" b="0" i="0" u="none" strike="noStrike" cap="none" normalizeH="0" baseline="0" smtClean="0">
                <a:ln>
                  <a:noFill/>
                </a:ln>
                <a:effectLst/>
                <a:latin typeface="Arial Unicode MS" pitchFamily="34" charset="-122"/>
                <a:ea typeface="Arial Unicode MS" pitchFamily="34" charset="-122"/>
                <a:cs typeface="Arial Unicode MS" pitchFamily="34" charset="-122"/>
              </a:endParaRPr>
            </a:p>
          </p:txBody>
        </p:sp>
        <p:sp>
          <p:nvSpPr>
            <p:cNvPr id="81" name="Rectangle 80"/>
            <p:cNvSpPr>
              <a:spLocks noChangeArrowheads="1"/>
            </p:cNvSpPr>
            <p:nvPr/>
          </p:nvSpPr>
          <p:spPr bwMode="auto">
            <a:xfrm>
              <a:off x="6034" y="3536"/>
              <a:ext cx="642"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effectLst/>
                  <a:latin typeface="Arial Unicode MS" pitchFamily="34" charset="-122"/>
                  <a:ea typeface="Arial Unicode MS" pitchFamily="34" charset="-122"/>
                  <a:cs typeface="Arial Unicode MS" pitchFamily="34" charset="-122"/>
                </a:rPr>
                <a:t>HumanNet</a:t>
              </a:r>
              <a:endParaRPr kumimoji="0" lang="zh-CN" altLang="zh-CN" sz="1800" b="0" i="0" u="none" strike="noStrike" cap="none" normalizeH="0" baseline="0" smtClean="0">
                <a:ln>
                  <a:noFill/>
                </a:ln>
                <a:effectLst/>
                <a:latin typeface="Arial Unicode MS" pitchFamily="34" charset="-122"/>
                <a:ea typeface="Arial Unicode MS" pitchFamily="34" charset="-122"/>
                <a:cs typeface="Arial Unicode MS" pitchFamily="34" charset="-122"/>
              </a:endParaRPr>
            </a:p>
          </p:txBody>
        </p:sp>
        <p:sp>
          <p:nvSpPr>
            <p:cNvPr id="82" name="Rectangle 81"/>
            <p:cNvSpPr>
              <a:spLocks noChangeArrowheads="1"/>
            </p:cNvSpPr>
            <p:nvPr/>
          </p:nvSpPr>
          <p:spPr bwMode="auto">
            <a:xfrm>
              <a:off x="6925" y="3536"/>
              <a:ext cx="247"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effectLst/>
                  <a:latin typeface="Arial Unicode MS" pitchFamily="34" charset="-122"/>
                  <a:ea typeface="Arial Unicode MS" pitchFamily="34" charset="-122"/>
                  <a:cs typeface="Arial Unicode MS" pitchFamily="34" charset="-122"/>
                </a:rPr>
                <a:t>INet</a:t>
              </a:r>
              <a:endParaRPr kumimoji="0" lang="zh-CN" altLang="zh-CN" sz="1800" b="0" i="0" u="none" strike="noStrike" cap="none" normalizeH="0" baseline="0" smtClean="0">
                <a:ln>
                  <a:noFill/>
                </a:ln>
                <a:effectLst/>
                <a:latin typeface="Arial Unicode MS" pitchFamily="34" charset="-122"/>
                <a:ea typeface="Arial Unicode MS" pitchFamily="34" charset="-122"/>
                <a:cs typeface="Arial Unicode MS" pitchFamily="34" charset="-122"/>
              </a:endParaRPr>
            </a:p>
          </p:txBody>
        </p:sp>
        <p:sp>
          <p:nvSpPr>
            <p:cNvPr id="83" name="Rectangle 82"/>
            <p:cNvSpPr>
              <a:spLocks noChangeArrowheads="1"/>
            </p:cNvSpPr>
            <p:nvPr/>
          </p:nvSpPr>
          <p:spPr bwMode="auto">
            <a:xfrm rot="16200000">
              <a:off x="2622" y="1945"/>
              <a:ext cx="1203" cy="1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400" i="0" u="none" strike="noStrike" cap="none" normalizeH="0" baseline="0" dirty="0" smtClean="0">
                  <a:ln>
                    <a:noFill/>
                  </a:ln>
                  <a:solidFill>
                    <a:srgbClr val="000000"/>
                  </a:solidFill>
                  <a:effectLst/>
                  <a:latin typeface="Arial Unicode MS" pitchFamily="34" charset="-122"/>
                  <a:ea typeface="Arial Unicode MS" pitchFamily="34" charset="-122"/>
                  <a:cs typeface="Arial Unicode MS" pitchFamily="34" charset="-122"/>
                </a:rPr>
                <a:t>Number </a:t>
              </a:r>
              <a:r>
                <a:rPr kumimoji="0" lang="zh-CN" altLang="zh-CN" sz="140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of </a:t>
              </a:r>
              <a:r>
                <a:rPr kumimoji="0" lang="zh-CN" altLang="zh-CN" sz="1400" i="0" u="none" strike="noStrike" cap="none" normalizeH="0" baseline="0" dirty="0" smtClean="0">
                  <a:ln>
                    <a:noFill/>
                  </a:ln>
                  <a:solidFill>
                    <a:srgbClr val="000000"/>
                  </a:solidFill>
                  <a:effectLst/>
                  <a:latin typeface="Arial Unicode MS" pitchFamily="34" charset="-122"/>
                  <a:ea typeface="Arial Unicode MS" pitchFamily="34" charset="-122"/>
                  <a:cs typeface="Arial Unicode MS" pitchFamily="34" charset="-122"/>
                </a:rPr>
                <a:t>genes</a:t>
              </a:r>
              <a:endParaRPr kumimoji="0" lang="zh-CN" altLang="zh-CN" sz="160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grpSp>
      <p:grpSp>
        <p:nvGrpSpPr>
          <p:cNvPr id="4" name="Group 4"/>
          <p:cNvGrpSpPr>
            <a:grpSpLocks noChangeAspect="1"/>
          </p:cNvGrpSpPr>
          <p:nvPr/>
        </p:nvGrpSpPr>
        <p:grpSpPr bwMode="auto">
          <a:xfrm>
            <a:off x="5418057" y="1116832"/>
            <a:ext cx="4951170" cy="3601887"/>
            <a:chOff x="-28" y="709"/>
            <a:chExt cx="4341" cy="3158"/>
          </a:xfrm>
        </p:grpSpPr>
        <p:sp>
          <p:nvSpPr>
            <p:cNvPr id="5" name="AutoShape 3"/>
            <p:cNvSpPr>
              <a:spLocks noChangeAspect="1" noChangeArrowheads="1" noTextEdit="1"/>
            </p:cNvSpPr>
            <p:nvPr/>
          </p:nvSpPr>
          <p:spPr bwMode="auto">
            <a:xfrm>
              <a:off x="13" y="709"/>
              <a:ext cx="4300" cy="31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Line 5"/>
            <p:cNvSpPr>
              <a:spLocks noChangeShapeType="1"/>
            </p:cNvSpPr>
            <p:nvPr/>
          </p:nvSpPr>
          <p:spPr bwMode="auto">
            <a:xfrm>
              <a:off x="405" y="3183"/>
              <a:ext cx="3852"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 name="Line 6"/>
            <p:cNvSpPr>
              <a:spLocks noChangeShapeType="1"/>
            </p:cNvSpPr>
            <p:nvPr/>
          </p:nvSpPr>
          <p:spPr bwMode="auto">
            <a:xfrm>
              <a:off x="405" y="2508"/>
              <a:ext cx="3852"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 name="Line 7"/>
            <p:cNvSpPr>
              <a:spLocks noChangeShapeType="1"/>
            </p:cNvSpPr>
            <p:nvPr/>
          </p:nvSpPr>
          <p:spPr bwMode="auto">
            <a:xfrm>
              <a:off x="405" y="1833"/>
              <a:ext cx="3852"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 name="Line 8"/>
            <p:cNvSpPr>
              <a:spLocks noChangeShapeType="1"/>
            </p:cNvSpPr>
            <p:nvPr/>
          </p:nvSpPr>
          <p:spPr bwMode="auto">
            <a:xfrm>
              <a:off x="405" y="1159"/>
              <a:ext cx="3852"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Line 9"/>
            <p:cNvSpPr>
              <a:spLocks noChangeShapeType="1"/>
            </p:cNvSpPr>
            <p:nvPr/>
          </p:nvSpPr>
          <p:spPr bwMode="auto">
            <a:xfrm>
              <a:off x="405" y="3520"/>
              <a:ext cx="3852"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Line 10"/>
            <p:cNvSpPr>
              <a:spLocks noChangeShapeType="1"/>
            </p:cNvSpPr>
            <p:nvPr/>
          </p:nvSpPr>
          <p:spPr bwMode="auto">
            <a:xfrm>
              <a:off x="405" y="2845"/>
              <a:ext cx="3852"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Line 11"/>
            <p:cNvSpPr>
              <a:spLocks noChangeShapeType="1"/>
            </p:cNvSpPr>
            <p:nvPr/>
          </p:nvSpPr>
          <p:spPr bwMode="auto">
            <a:xfrm>
              <a:off x="405" y="2171"/>
              <a:ext cx="3852"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Line 12"/>
            <p:cNvSpPr>
              <a:spLocks noChangeShapeType="1"/>
            </p:cNvSpPr>
            <p:nvPr/>
          </p:nvSpPr>
          <p:spPr bwMode="auto">
            <a:xfrm>
              <a:off x="405" y="1496"/>
              <a:ext cx="3852"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Line 13"/>
            <p:cNvSpPr>
              <a:spLocks noChangeShapeType="1"/>
            </p:cNvSpPr>
            <p:nvPr/>
          </p:nvSpPr>
          <p:spPr bwMode="auto">
            <a:xfrm>
              <a:off x="405" y="821"/>
              <a:ext cx="3852"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Line 14"/>
            <p:cNvSpPr>
              <a:spLocks noChangeShapeType="1"/>
            </p:cNvSpPr>
            <p:nvPr/>
          </p:nvSpPr>
          <p:spPr bwMode="auto">
            <a:xfrm flipV="1">
              <a:off x="854" y="765"/>
              <a:ext cx="0" cy="2891"/>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Line 15"/>
            <p:cNvSpPr>
              <a:spLocks noChangeShapeType="1"/>
            </p:cNvSpPr>
            <p:nvPr/>
          </p:nvSpPr>
          <p:spPr bwMode="auto">
            <a:xfrm flipV="1">
              <a:off x="1591" y="765"/>
              <a:ext cx="0" cy="2891"/>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Line 16"/>
            <p:cNvSpPr>
              <a:spLocks noChangeShapeType="1"/>
            </p:cNvSpPr>
            <p:nvPr/>
          </p:nvSpPr>
          <p:spPr bwMode="auto">
            <a:xfrm flipV="1">
              <a:off x="2335" y="765"/>
              <a:ext cx="0" cy="2891"/>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Line 17"/>
            <p:cNvSpPr>
              <a:spLocks noChangeShapeType="1"/>
            </p:cNvSpPr>
            <p:nvPr/>
          </p:nvSpPr>
          <p:spPr bwMode="auto">
            <a:xfrm flipV="1">
              <a:off x="3072" y="765"/>
              <a:ext cx="0" cy="2891"/>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Line 18"/>
            <p:cNvSpPr>
              <a:spLocks noChangeShapeType="1"/>
            </p:cNvSpPr>
            <p:nvPr/>
          </p:nvSpPr>
          <p:spPr bwMode="auto">
            <a:xfrm flipV="1">
              <a:off x="3817" y="765"/>
              <a:ext cx="0" cy="2891"/>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19"/>
            <p:cNvSpPr>
              <a:spLocks noChangeArrowheads="1"/>
            </p:cNvSpPr>
            <p:nvPr/>
          </p:nvSpPr>
          <p:spPr bwMode="auto">
            <a:xfrm>
              <a:off x="518" y="894"/>
              <a:ext cx="664" cy="2626"/>
            </a:xfrm>
            <a:prstGeom prst="rect">
              <a:avLst/>
            </a:prstGeom>
            <a:solidFill>
              <a:srgbClr val="FF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Rectangle 20"/>
            <p:cNvSpPr>
              <a:spLocks noChangeArrowheads="1"/>
            </p:cNvSpPr>
            <p:nvPr/>
          </p:nvSpPr>
          <p:spPr bwMode="auto">
            <a:xfrm>
              <a:off x="1254" y="1231"/>
              <a:ext cx="673" cy="2289"/>
            </a:xfrm>
            <a:prstGeom prst="rect">
              <a:avLst/>
            </a:prstGeom>
            <a:solidFill>
              <a:srgbClr val="00A08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Rectangle 21"/>
            <p:cNvSpPr>
              <a:spLocks noChangeArrowheads="1"/>
            </p:cNvSpPr>
            <p:nvPr/>
          </p:nvSpPr>
          <p:spPr bwMode="auto">
            <a:xfrm>
              <a:off x="1999" y="2693"/>
              <a:ext cx="665" cy="827"/>
            </a:xfrm>
            <a:prstGeom prst="rect">
              <a:avLst/>
            </a:prstGeom>
            <a:solidFill>
              <a:srgbClr val="F2AD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22"/>
            <p:cNvSpPr>
              <a:spLocks noChangeArrowheads="1"/>
            </p:cNvSpPr>
            <p:nvPr/>
          </p:nvSpPr>
          <p:spPr bwMode="auto">
            <a:xfrm>
              <a:off x="2744" y="2669"/>
              <a:ext cx="664" cy="851"/>
            </a:xfrm>
            <a:prstGeom prst="rect">
              <a:avLst/>
            </a:prstGeom>
            <a:solidFill>
              <a:srgbClr val="F984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Rectangle 23"/>
            <p:cNvSpPr>
              <a:spLocks noChangeArrowheads="1"/>
            </p:cNvSpPr>
            <p:nvPr/>
          </p:nvSpPr>
          <p:spPr bwMode="auto">
            <a:xfrm>
              <a:off x="3480" y="2910"/>
              <a:ext cx="665" cy="610"/>
            </a:xfrm>
            <a:prstGeom prst="rect">
              <a:avLst/>
            </a:prstGeom>
            <a:solidFill>
              <a:srgbClr val="5BBCD6"/>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Rectangle 24"/>
            <p:cNvSpPr>
              <a:spLocks noChangeArrowheads="1"/>
            </p:cNvSpPr>
            <p:nvPr/>
          </p:nvSpPr>
          <p:spPr bwMode="auto">
            <a:xfrm>
              <a:off x="660" y="938"/>
              <a:ext cx="381"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1" i="0" u="none" strike="noStrike" cap="none" normalizeH="0" baseline="0" dirty="0" smtClean="0">
                  <a:ln>
                    <a:noFill/>
                  </a:ln>
                  <a:solidFill>
                    <a:schemeClr val="bg1"/>
                  </a:solidFill>
                  <a:effectLst/>
                  <a:latin typeface="Arial Unicode MS" panose="020B0604020202020204" pitchFamily="34" charset="-122"/>
                  <a:ea typeface="Arial Unicode MS" panose="020B0604020202020204" pitchFamily="34" charset="-122"/>
                  <a:cs typeface="Arial Unicode MS" panose="020B0604020202020204" pitchFamily="34" charset="-122"/>
                </a:rPr>
                <a:t>77.9%</a:t>
              </a:r>
              <a:endParaRPr kumimoji="0" lang="zh-CN" altLang="zh-CN" sz="1600" b="1" i="0" u="none" strike="noStrike" cap="none" normalizeH="0" baseline="0" dirty="0" smtClean="0">
                <a:ln>
                  <a:noFill/>
                </a:ln>
                <a:solidFill>
                  <a:schemeClr val="bg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6" name="Rectangle 25"/>
            <p:cNvSpPr>
              <a:spLocks noChangeArrowheads="1"/>
            </p:cNvSpPr>
            <p:nvPr/>
          </p:nvSpPr>
          <p:spPr bwMode="auto">
            <a:xfrm>
              <a:off x="1400" y="1275"/>
              <a:ext cx="381"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1" i="0" u="none" strike="noStrike" cap="none" normalizeH="0" baseline="0" dirty="0" smtClean="0">
                  <a:ln>
                    <a:noFill/>
                  </a:ln>
                  <a:solidFill>
                    <a:schemeClr val="bg1"/>
                  </a:solidFill>
                  <a:effectLst/>
                  <a:latin typeface="Arial Unicode MS" panose="020B0604020202020204" pitchFamily="34" charset="-122"/>
                  <a:ea typeface="Arial Unicode MS" panose="020B0604020202020204" pitchFamily="34" charset="-122"/>
                  <a:cs typeface="Arial Unicode MS" panose="020B0604020202020204" pitchFamily="34" charset="-122"/>
                </a:rPr>
                <a:t>67.9%</a:t>
              </a:r>
              <a:endParaRPr kumimoji="0" lang="zh-CN" altLang="zh-CN" sz="1600" b="1" i="0" u="none" strike="noStrike" cap="none" normalizeH="0" baseline="0" dirty="0" smtClean="0">
                <a:ln>
                  <a:noFill/>
                </a:ln>
                <a:solidFill>
                  <a:schemeClr val="bg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7" name="Rectangle 26"/>
            <p:cNvSpPr>
              <a:spLocks noChangeArrowheads="1"/>
            </p:cNvSpPr>
            <p:nvPr/>
          </p:nvSpPr>
          <p:spPr bwMode="auto">
            <a:xfrm>
              <a:off x="2141" y="2729"/>
              <a:ext cx="381"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1" i="0" u="none" strike="noStrike" cap="none" normalizeH="0" baseline="0" smtClean="0">
                  <a:ln>
                    <a:noFill/>
                  </a:ln>
                  <a:solidFill>
                    <a:schemeClr val="bg1"/>
                  </a:solidFill>
                  <a:effectLst/>
                  <a:latin typeface="Arial Unicode MS" panose="020B0604020202020204" pitchFamily="34" charset="-122"/>
                  <a:ea typeface="Arial Unicode MS" panose="020B0604020202020204" pitchFamily="34" charset="-122"/>
                  <a:cs typeface="Arial Unicode MS" panose="020B0604020202020204" pitchFamily="34" charset="-122"/>
                </a:rPr>
                <a:t>24.7%</a:t>
              </a:r>
              <a:endParaRPr kumimoji="0" lang="zh-CN" altLang="zh-CN" sz="1600" b="1" i="0" u="none" strike="noStrike" cap="none" normalizeH="0" baseline="0" smtClean="0">
                <a:ln>
                  <a:noFill/>
                </a:ln>
                <a:solidFill>
                  <a:schemeClr val="bg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8" name="Rectangle 27"/>
            <p:cNvSpPr>
              <a:spLocks noChangeArrowheads="1"/>
            </p:cNvSpPr>
            <p:nvPr/>
          </p:nvSpPr>
          <p:spPr bwMode="auto">
            <a:xfrm>
              <a:off x="2886" y="2705"/>
              <a:ext cx="381"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1" i="0" u="none" strike="noStrike" cap="none" normalizeH="0" baseline="0" smtClean="0">
                  <a:ln>
                    <a:noFill/>
                  </a:ln>
                  <a:solidFill>
                    <a:schemeClr val="bg1"/>
                  </a:solidFill>
                  <a:effectLst/>
                  <a:latin typeface="Arial Unicode MS" panose="020B0604020202020204" pitchFamily="34" charset="-122"/>
                  <a:ea typeface="Arial Unicode MS" panose="020B0604020202020204" pitchFamily="34" charset="-122"/>
                  <a:cs typeface="Arial Unicode MS" panose="020B0604020202020204" pitchFamily="34" charset="-122"/>
                </a:rPr>
                <a:t>25.4%</a:t>
              </a:r>
              <a:endParaRPr kumimoji="0" lang="zh-CN" altLang="zh-CN" sz="1600" b="1" i="0" u="none" strike="noStrike" cap="none" normalizeH="0" baseline="0" smtClean="0">
                <a:ln>
                  <a:noFill/>
                </a:ln>
                <a:solidFill>
                  <a:schemeClr val="bg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29" name="Rectangle 28"/>
            <p:cNvSpPr>
              <a:spLocks noChangeArrowheads="1"/>
            </p:cNvSpPr>
            <p:nvPr/>
          </p:nvSpPr>
          <p:spPr bwMode="auto">
            <a:xfrm>
              <a:off x="3622" y="2953"/>
              <a:ext cx="381"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1" i="0" u="none" strike="noStrike" cap="none" normalizeH="0" baseline="0" smtClean="0">
                  <a:ln>
                    <a:noFill/>
                  </a:ln>
                  <a:solidFill>
                    <a:schemeClr val="bg1"/>
                  </a:solidFill>
                  <a:effectLst/>
                  <a:latin typeface="Arial Unicode MS" panose="020B0604020202020204" pitchFamily="34" charset="-122"/>
                  <a:ea typeface="Arial Unicode MS" panose="020B0604020202020204" pitchFamily="34" charset="-122"/>
                  <a:cs typeface="Arial Unicode MS" panose="020B0604020202020204" pitchFamily="34" charset="-122"/>
                </a:rPr>
                <a:t>18.1%</a:t>
              </a:r>
              <a:endParaRPr kumimoji="0" lang="zh-CN" altLang="zh-CN" sz="1600" b="1" i="0" u="none" strike="noStrike" cap="none" normalizeH="0" baseline="0" smtClean="0">
                <a:ln>
                  <a:noFill/>
                </a:ln>
                <a:solidFill>
                  <a:schemeClr val="bg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0" name="Line 29"/>
            <p:cNvSpPr>
              <a:spLocks noChangeShapeType="1"/>
            </p:cNvSpPr>
            <p:nvPr/>
          </p:nvSpPr>
          <p:spPr bwMode="auto">
            <a:xfrm>
              <a:off x="405" y="3656"/>
              <a:ext cx="385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Line 30"/>
            <p:cNvSpPr>
              <a:spLocks noChangeShapeType="1"/>
            </p:cNvSpPr>
            <p:nvPr/>
          </p:nvSpPr>
          <p:spPr bwMode="auto">
            <a:xfrm flipV="1">
              <a:off x="405" y="765"/>
              <a:ext cx="0" cy="2891"/>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Line 31"/>
            <p:cNvSpPr>
              <a:spLocks noChangeShapeType="1"/>
            </p:cNvSpPr>
            <p:nvPr/>
          </p:nvSpPr>
          <p:spPr bwMode="auto">
            <a:xfrm flipV="1">
              <a:off x="4257" y="765"/>
              <a:ext cx="0" cy="2891"/>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Line 32"/>
            <p:cNvSpPr>
              <a:spLocks noChangeShapeType="1"/>
            </p:cNvSpPr>
            <p:nvPr/>
          </p:nvSpPr>
          <p:spPr bwMode="auto">
            <a:xfrm>
              <a:off x="405" y="765"/>
              <a:ext cx="385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Rectangle 33"/>
            <p:cNvSpPr>
              <a:spLocks noChangeArrowheads="1"/>
            </p:cNvSpPr>
            <p:nvPr/>
          </p:nvSpPr>
          <p:spPr bwMode="auto">
            <a:xfrm>
              <a:off x="173" y="3480"/>
              <a:ext cx="187"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4D4D4D"/>
                  </a:solidFill>
                  <a:effectLst/>
                  <a:latin typeface="Arial Unicode MS" panose="020B0604020202020204" pitchFamily="34" charset="-122"/>
                  <a:ea typeface="Arial Unicode MS" panose="020B0604020202020204" pitchFamily="34" charset="-122"/>
                  <a:cs typeface="Arial Unicode MS" panose="020B0604020202020204" pitchFamily="34" charset="-122"/>
                </a:rPr>
                <a:t>0.0</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5" name="Rectangle 34"/>
            <p:cNvSpPr>
              <a:spLocks noChangeArrowheads="1"/>
            </p:cNvSpPr>
            <p:nvPr/>
          </p:nvSpPr>
          <p:spPr bwMode="auto">
            <a:xfrm>
              <a:off x="173" y="2805"/>
              <a:ext cx="187"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4D4D4D"/>
                  </a:solidFill>
                  <a:effectLst/>
                  <a:latin typeface="Arial Unicode MS" panose="020B0604020202020204" pitchFamily="34" charset="-122"/>
                  <a:ea typeface="Arial Unicode MS" panose="020B0604020202020204" pitchFamily="34" charset="-122"/>
                  <a:cs typeface="Arial Unicode MS" panose="020B0604020202020204" pitchFamily="34" charset="-122"/>
                </a:rPr>
                <a:t>0.2</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6" name="Rectangle 35"/>
            <p:cNvSpPr>
              <a:spLocks noChangeArrowheads="1"/>
            </p:cNvSpPr>
            <p:nvPr/>
          </p:nvSpPr>
          <p:spPr bwMode="auto">
            <a:xfrm>
              <a:off x="173" y="2131"/>
              <a:ext cx="187"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4D4D4D"/>
                  </a:solidFill>
                  <a:effectLst/>
                  <a:latin typeface="Arial Unicode MS" panose="020B0604020202020204" pitchFamily="34" charset="-122"/>
                  <a:ea typeface="Arial Unicode MS" panose="020B0604020202020204" pitchFamily="34" charset="-122"/>
                  <a:cs typeface="Arial Unicode MS" panose="020B0604020202020204" pitchFamily="34" charset="-122"/>
                </a:rPr>
                <a:t>0.4</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7" name="Rectangle 36"/>
            <p:cNvSpPr>
              <a:spLocks noChangeArrowheads="1"/>
            </p:cNvSpPr>
            <p:nvPr/>
          </p:nvSpPr>
          <p:spPr bwMode="auto">
            <a:xfrm>
              <a:off x="173" y="1456"/>
              <a:ext cx="187"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4D4D4D"/>
                  </a:solidFill>
                  <a:effectLst/>
                  <a:latin typeface="Arial Unicode MS" panose="020B0604020202020204" pitchFamily="34" charset="-122"/>
                  <a:ea typeface="Arial Unicode MS" panose="020B0604020202020204" pitchFamily="34" charset="-122"/>
                  <a:cs typeface="Arial Unicode MS" panose="020B0604020202020204" pitchFamily="34" charset="-122"/>
                </a:rPr>
                <a:t>0.6</a:t>
              </a:r>
              <a:endParaRPr kumimoji="0" lang="zh-CN" altLang="zh-CN" sz="1800" b="0" i="0" u="none" strike="noStrike" cap="none" normalizeH="0" baseline="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8" name="Rectangle 37"/>
            <p:cNvSpPr>
              <a:spLocks noChangeArrowheads="1"/>
            </p:cNvSpPr>
            <p:nvPr/>
          </p:nvSpPr>
          <p:spPr bwMode="auto">
            <a:xfrm>
              <a:off x="173" y="782"/>
              <a:ext cx="187"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solidFill>
                    <a:srgbClr val="4D4D4D"/>
                  </a:solidFill>
                  <a:effectLst/>
                  <a:latin typeface="Arial Unicode MS" panose="020B0604020202020204" pitchFamily="34" charset="-122"/>
                  <a:ea typeface="Arial Unicode MS" panose="020B0604020202020204" pitchFamily="34" charset="-122"/>
                  <a:cs typeface="Arial Unicode MS" panose="020B0604020202020204" pitchFamily="34" charset="-122"/>
                </a:rPr>
                <a:t>0.8</a:t>
              </a:r>
              <a:endParaRPr kumimoji="0" lang="zh-CN" altLang="zh-CN" sz="1800" b="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39" name="Rectangle 38"/>
            <p:cNvSpPr>
              <a:spLocks noChangeArrowheads="1"/>
            </p:cNvSpPr>
            <p:nvPr/>
          </p:nvSpPr>
          <p:spPr bwMode="auto">
            <a:xfrm>
              <a:off x="738" y="3705"/>
              <a:ext cx="193"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effectLst/>
                  <a:latin typeface="Arial Unicode MS" panose="020B0604020202020204" pitchFamily="34" charset="-122"/>
                  <a:ea typeface="Arial Unicode MS" panose="020B0604020202020204" pitchFamily="34" charset="-122"/>
                  <a:cs typeface="Arial Unicode MS" panose="020B0604020202020204" pitchFamily="34" charset="-122"/>
                </a:rPr>
                <a:t>Raw</a:t>
              </a:r>
              <a:endParaRPr kumimoji="0" lang="zh-CN" altLang="zh-CN" sz="1800" b="0" i="0" u="none" strike="noStrike" cap="none" normalizeH="0" baseline="0" dirty="0" smtClean="0">
                <a:ln>
                  <a:noFill/>
                </a:ln>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0" name="Rectangle 39"/>
            <p:cNvSpPr>
              <a:spLocks noChangeArrowheads="1"/>
            </p:cNvSpPr>
            <p:nvPr/>
          </p:nvSpPr>
          <p:spPr bwMode="auto">
            <a:xfrm>
              <a:off x="1202" y="3705"/>
              <a:ext cx="838" cy="1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effectLst/>
                  <a:latin typeface="Arial Unicode MS" panose="020B0604020202020204" pitchFamily="34" charset="-122"/>
                  <a:ea typeface="Arial Unicode MS" panose="020B0604020202020204" pitchFamily="34" charset="-122"/>
                  <a:cs typeface="Arial Unicode MS" panose="020B0604020202020204" pitchFamily="34" charset="-122"/>
                </a:rPr>
                <a:t>Context mode</a:t>
              </a:r>
              <a:endParaRPr kumimoji="0" lang="zh-CN" altLang="zh-CN" sz="1800" b="0" i="0" u="none" strike="noStrike" cap="none" normalizeH="0" baseline="0" dirty="0" smtClean="0">
                <a:ln>
                  <a:noFill/>
                </a:ln>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1" name="Rectangle 40"/>
            <p:cNvSpPr>
              <a:spLocks noChangeArrowheads="1"/>
            </p:cNvSpPr>
            <p:nvPr/>
          </p:nvSpPr>
          <p:spPr bwMode="auto">
            <a:xfrm>
              <a:off x="2191" y="3705"/>
              <a:ext cx="252"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effectLst/>
                  <a:latin typeface="Arial Unicode MS" panose="020B0604020202020204" pitchFamily="34" charset="-122"/>
                  <a:ea typeface="Arial Unicode MS" panose="020B0604020202020204" pitchFamily="34" charset="-122"/>
                  <a:cs typeface="Arial Unicode MS" panose="020B0604020202020204" pitchFamily="34" charset="-122"/>
                </a:rPr>
                <a:t>String</a:t>
              </a:r>
              <a:endParaRPr kumimoji="0" lang="zh-CN" altLang="zh-CN" sz="1800" b="0" i="0" u="none" strike="noStrike" cap="none" normalizeH="0" baseline="0" dirty="0" smtClean="0">
                <a:ln>
                  <a:noFill/>
                </a:ln>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2" name="Rectangle 41"/>
            <p:cNvSpPr>
              <a:spLocks noChangeArrowheads="1"/>
            </p:cNvSpPr>
            <p:nvPr/>
          </p:nvSpPr>
          <p:spPr bwMode="auto">
            <a:xfrm>
              <a:off x="2781" y="3705"/>
              <a:ext cx="461"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effectLst/>
                  <a:latin typeface="Arial Unicode MS" panose="020B0604020202020204" pitchFamily="34" charset="-122"/>
                  <a:ea typeface="Arial Unicode MS" panose="020B0604020202020204" pitchFamily="34" charset="-122"/>
                  <a:cs typeface="Arial Unicode MS" panose="020B0604020202020204" pitchFamily="34" charset="-122"/>
                </a:rPr>
                <a:t>HumanNet</a:t>
              </a:r>
              <a:endParaRPr kumimoji="0" lang="zh-CN" altLang="zh-CN" sz="1800" b="0" i="0" u="none" strike="noStrike" cap="none" normalizeH="0" baseline="0" dirty="0" smtClean="0">
                <a:ln>
                  <a:noFill/>
                </a:ln>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3" name="Rectangle 42"/>
            <p:cNvSpPr>
              <a:spLocks noChangeArrowheads="1"/>
            </p:cNvSpPr>
            <p:nvPr/>
          </p:nvSpPr>
          <p:spPr bwMode="auto">
            <a:xfrm>
              <a:off x="3709" y="3705"/>
              <a:ext cx="178"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effectLst/>
                  <a:latin typeface="Arial Unicode MS" panose="020B0604020202020204" pitchFamily="34" charset="-122"/>
                  <a:ea typeface="Arial Unicode MS" panose="020B0604020202020204" pitchFamily="34" charset="-122"/>
                  <a:cs typeface="Arial Unicode MS" panose="020B0604020202020204" pitchFamily="34" charset="-122"/>
                </a:rPr>
                <a:t>INet</a:t>
              </a:r>
              <a:endParaRPr kumimoji="0" lang="zh-CN" altLang="zh-CN" sz="1800" b="0" i="0" u="none" strike="noStrike" cap="none" normalizeH="0" baseline="0" dirty="0" smtClean="0">
                <a:ln>
                  <a:noFill/>
                </a:ln>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4" name="Rectangle 43"/>
            <p:cNvSpPr>
              <a:spLocks noChangeArrowheads="1"/>
            </p:cNvSpPr>
            <p:nvPr/>
          </p:nvSpPr>
          <p:spPr bwMode="auto">
            <a:xfrm rot="16200000">
              <a:off x="-217" y="2116"/>
              <a:ext cx="568" cy="18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40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Spar</a:t>
              </a:r>
              <a:r>
                <a:rPr kumimoji="0" lang="en-US" altLang="zh-CN" sz="1400" i="0" u="none" strike="noStrike" cap="none" normalizeH="0" baseline="0" dirty="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s</a:t>
              </a:r>
              <a:r>
                <a:rPr kumimoji="0" lang="zh-CN" altLang="zh-CN" sz="1400" i="0" u="none" strike="noStrike" cap="none" normalizeH="0" baseline="0" smtClean="0">
                  <a:ln>
                    <a:noFill/>
                  </a:ln>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ity</a:t>
              </a:r>
              <a:endParaRPr kumimoji="0" lang="zh-CN" altLang="zh-CN" sz="1600" i="0" u="none" strike="noStrike" cap="none" normalizeH="0" baseline="0" dirty="0" smtClean="0">
                <a:ln>
                  <a:noFill/>
                </a:ln>
                <a:solidFill>
                  <a:schemeClr val="tx1"/>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84" name="矩形 83"/>
          <p:cNvSpPr/>
          <p:nvPr/>
        </p:nvSpPr>
        <p:spPr>
          <a:xfrm>
            <a:off x="792163" y="5085184"/>
            <a:ext cx="9217024" cy="646331"/>
          </a:xfrm>
          <a:prstGeom prst="rect">
            <a:avLst/>
          </a:prstGeom>
        </p:spPr>
        <p:txBody>
          <a:bodyPr wrap="square">
            <a:spAutoFit/>
          </a:bodyPr>
          <a:lstStyle/>
          <a:p>
            <a:r>
              <a:rPr lang="en-US" sz="1200" b="1" dirty="0" smtClean="0">
                <a:latin typeface="Arial Unicode MS" pitchFamily="34" charset="-122"/>
                <a:ea typeface="Arial Unicode MS" pitchFamily="34" charset="-122"/>
                <a:cs typeface="Arial Unicode MS" pitchFamily="34" charset="-122"/>
              </a:rPr>
              <a:t>Figure </a:t>
            </a:r>
            <a:r>
              <a:rPr lang="en-US" sz="1200" b="1" dirty="0" smtClean="0">
                <a:latin typeface="Arial Unicode MS" pitchFamily="34" charset="-122"/>
                <a:ea typeface="Arial Unicode MS" pitchFamily="34" charset="-122"/>
                <a:cs typeface="Arial Unicode MS" pitchFamily="34" charset="-122"/>
              </a:rPr>
              <a:t>S6. </a:t>
            </a:r>
            <a:r>
              <a:rPr lang="en-US" sz="1200" b="1" dirty="0" smtClean="0">
                <a:latin typeface="Arial Unicode MS" pitchFamily="34" charset="-122"/>
                <a:ea typeface="Arial Unicode MS" pitchFamily="34" charset="-122"/>
                <a:cs typeface="Arial Unicode MS" pitchFamily="34" charset="-122"/>
              </a:rPr>
              <a:t>Characteristics of imputed expression matrices for the Darmanis data obtained by the context mode or the priori mode with different interaction networks. </a:t>
            </a:r>
            <a:r>
              <a:rPr lang="en-US" sz="1200" dirty="0" smtClean="0">
                <a:latin typeface="Arial Unicode MS" pitchFamily="34" charset="-122"/>
                <a:ea typeface="Arial Unicode MS" pitchFamily="34" charset="-122"/>
                <a:cs typeface="Arial Unicode MS" pitchFamily="34" charset="-122"/>
              </a:rPr>
              <a:t>(a) Number of genes expressed in more than half cells. (b) Sparsity of the imputed expression matrix, which is defined as the number of non-zero elements divided by the total number of elements in the matrix.</a:t>
            </a:r>
            <a:endParaRPr lang="zh-CN" altLang="en-US" sz="1200">
              <a:latin typeface="Arial Unicode MS" pitchFamily="34" charset="-122"/>
              <a:ea typeface="Arial Unicode MS" pitchFamily="34" charset="-122"/>
              <a:cs typeface="Arial Unicode MS" pitchFamily="34" charset="-122"/>
            </a:endParaRPr>
          </a:p>
        </p:txBody>
      </p:sp>
      <p:sp>
        <p:nvSpPr>
          <p:cNvPr id="85" name="TextBox 84"/>
          <p:cNvSpPr txBox="1"/>
          <p:nvPr/>
        </p:nvSpPr>
        <p:spPr>
          <a:xfrm>
            <a:off x="72083" y="1032991"/>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a</a:t>
            </a:r>
            <a:endParaRPr lang="zh-CN" altLang="en-US" sz="1400">
              <a:latin typeface="Arial Unicode MS" pitchFamily="34" charset="-122"/>
              <a:ea typeface="Arial Unicode MS" pitchFamily="34" charset="-122"/>
              <a:cs typeface="Arial Unicode MS" pitchFamily="34" charset="-122"/>
            </a:endParaRPr>
          </a:p>
        </p:txBody>
      </p:sp>
      <p:sp>
        <p:nvSpPr>
          <p:cNvPr id="86" name="TextBox 85"/>
          <p:cNvSpPr txBox="1"/>
          <p:nvPr/>
        </p:nvSpPr>
        <p:spPr>
          <a:xfrm>
            <a:off x="5260639" y="1032991"/>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b</a:t>
            </a:r>
            <a:endParaRPr lang="zh-CN" altLang="en-US" sz="1400">
              <a:latin typeface="Arial Unicode MS" pitchFamily="34" charset="-122"/>
              <a:ea typeface="Arial Unicode MS" pitchFamily="34" charset="-122"/>
              <a:cs typeface="Arial Unicode MS"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235"/>
          <p:cNvGrpSpPr>
            <a:grpSpLocks noChangeAspect="1"/>
          </p:cNvGrpSpPr>
          <p:nvPr/>
        </p:nvGrpSpPr>
        <p:grpSpPr bwMode="auto">
          <a:xfrm>
            <a:off x="0" y="3481114"/>
            <a:ext cx="6478587" cy="3192463"/>
            <a:chOff x="3765" y="2174"/>
            <a:chExt cx="4081" cy="2011"/>
          </a:xfrm>
        </p:grpSpPr>
        <p:sp>
          <p:nvSpPr>
            <p:cNvPr id="5" name="AutoShape 1234"/>
            <p:cNvSpPr>
              <a:spLocks noChangeAspect="1" noChangeArrowheads="1" noTextEdit="1"/>
            </p:cNvSpPr>
            <p:nvPr/>
          </p:nvSpPr>
          <p:spPr bwMode="auto">
            <a:xfrm>
              <a:off x="3765" y="2174"/>
              <a:ext cx="4005" cy="20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nvGrpSpPr>
            <p:cNvPr id="6" name="Group 1436"/>
            <p:cNvGrpSpPr>
              <a:grpSpLocks/>
            </p:cNvGrpSpPr>
            <p:nvPr/>
          </p:nvGrpSpPr>
          <p:grpSpPr bwMode="auto">
            <a:xfrm>
              <a:off x="4390" y="2375"/>
              <a:ext cx="1041" cy="1714"/>
              <a:chOff x="4390" y="2375"/>
              <a:chExt cx="1041" cy="1714"/>
            </a:xfrm>
          </p:grpSpPr>
          <p:sp>
            <p:nvSpPr>
              <p:cNvPr id="1017" name="Rectangle 1236"/>
              <p:cNvSpPr>
                <a:spLocks noChangeArrowheads="1"/>
              </p:cNvSpPr>
              <p:nvPr/>
            </p:nvSpPr>
            <p:spPr bwMode="auto">
              <a:xfrm>
                <a:off x="4438" y="2528"/>
                <a:ext cx="96" cy="563"/>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18" name="Rectangle 1237"/>
              <p:cNvSpPr>
                <a:spLocks noChangeArrowheads="1"/>
              </p:cNvSpPr>
              <p:nvPr/>
            </p:nvSpPr>
            <p:spPr bwMode="auto">
              <a:xfrm>
                <a:off x="4542" y="2536"/>
                <a:ext cx="96" cy="555"/>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19" name="Rectangle 1238"/>
              <p:cNvSpPr>
                <a:spLocks noChangeArrowheads="1"/>
              </p:cNvSpPr>
              <p:nvPr/>
            </p:nvSpPr>
            <p:spPr bwMode="auto">
              <a:xfrm>
                <a:off x="4654" y="2536"/>
                <a:ext cx="96" cy="555"/>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20" name="Rectangle 1239"/>
              <p:cNvSpPr>
                <a:spLocks noChangeArrowheads="1"/>
              </p:cNvSpPr>
              <p:nvPr/>
            </p:nvSpPr>
            <p:spPr bwMode="auto">
              <a:xfrm>
                <a:off x="4758" y="2528"/>
                <a:ext cx="96" cy="563"/>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21" name="Rectangle 1240"/>
              <p:cNvSpPr>
                <a:spLocks noChangeArrowheads="1"/>
              </p:cNvSpPr>
              <p:nvPr/>
            </p:nvSpPr>
            <p:spPr bwMode="auto">
              <a:xfrm>
                <a:off x="4782"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22" name="Oval 1241"/>
              <p:cNvSpPr>
                <a:spLocks noChangeArrowheads="1"/>
              </p:cNvSpPr>
              <p:nvPr/>
            </p:nvSpPr>
            <p:spPr bwMode="auto">
              <a:xfrm>
                <a:off x="4782"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23" name="Rectangle 1242"/>
              <p:cNvSpPr>
                <a:spLocks noChangeArrowheads="1"/>
              </p:cNvSpPr>
              <p:nvPr/>
            </p:nvSpPr>
            <p:spPr bwMode="auto">
              <a:xfrm>
                <a:off x="4806"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24" name="Oval 1243"/>
              <p:cNvSpPr>
                <a:spLocks noChangeArrowheads="1"/>
              </p:cNvSpPr>
              <p:nvPr/>
            </p:nvSpPr>
            <p:spPr bwMode="auto">
              <a:xfrm>
                <a:off x="4806"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25" name="Rectangle 1244"/>
              <p:cNvSpPr>
                <a:spLocks noChangeArrowheads="1"/>
              </p:cNvSpPr>
              <p:nvPr/>
            </p:nvSpPr>
            <p:spPr bwMode="auto">
              <a:xfrm>
                <a:off x="4790"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26" name="Oval 1245"/>
              <p:cNvSpPr>
                <a:spLocks noChangeArrowheads="1"/>
              </p:cNvSpPr>
              <p:nvPr/>
            </p:nvSpPr>
            <p:spPr bwMode="auto">
              <a:xfrm>
                <a:off x="4790"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27" name="Rectangle 1246"/>
              <p:cNvSpPr>
                <a:spLocks noChangeArrowheads="1"/>
              </p:cNvSpPr>
              <p:nvPr/>
            </p:nvSpPr>
            <p:spPr bwMode="auto">
              <a:xfrm>
                <a:off x="4790"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28" name="Oval 1247"/>
              <p:cNvSpPr>
                <a:spLocks noChangeArrowheads="1"/>
              </p:cNvSpPr>
              <p:nvPr/>
            </p:nvSpPr>
            <p:spPr bwMode="auto">
              <a:xfrm>
                <a:off x="4790"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29" name="Rectangle 1248"/>
              <p:cNvSpPr>
                <a:spLocks noChangeArrowheads="1"/>
              </p:cNvSpPr>
              <p:nvPr/>
            </p:nvSpPr>
            <p:spPr bwMode="auto">
              <a:xfrm>
                <a:off x="4782"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30" name="Oval 1249"/>
              <p:cNvSpPr>
                <a:spLocks noChangeArrowheads="1"/>
              </p:cNvSpPr>
              <p:nvPr/>
            </p:nvSpPr>
            <p:spPr bwMode="auto">
              <a:xfrm>
                <a:off x="4782"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31" name="Rectangle 1250"/>
              <p:cNvSpPr>
                <a:spLocks noChangeArrowheads="1"/>
              </p:cNvSpPr>
              <p:nvPr/>
            </p:nvSpPr>
            <p:spPr bwMode="auto">
              <a:xfrm>
                <a:off x="4790"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32" name="Oval 1251"/>
              <p:cNvSpPr>
                <a:spLocks noChangeArrowheads="1"/>
              </p:cNvSpPr>
              <p:nvPr/>
            </p:nvSpPr>
            <p:spPr bwMode="auto">
              <a:xfrm>
                <a:off x="4790"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33" name="Rectangle 1252"/>
              <p:cNvSpPr>
                <a:spLocks noChangeArrowheads="1"/>
              </p:cNvSpPr>
              <p:nvPr/>
            </p:nvSpPr>
            <p:spPr bwMode="auto">
              <a:xfrm>
                <a:off x="4790"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34" name="Oval 1253"/>
              <p:cNvSpPr>
                <a:spLocks noChangeArrowheads="1"/>
              </p:cNvSpPr>
              <p:nvPr/>
            </p:nvSpPr>
            <p:spPr bwMode="auto">
              <a:xfrm>
                <a:off x="4790"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35" name="Rectangle 1254"/>
              <p:cNvSpPr>
                <a:spLocks noChangeArrowheads="1"/>
              </p:cNvSpPr>
              <p:nvPr/>
            </p:nvSpPr>
            <p:spPr bwMode="auto">
              <a:xfrm>
                <a:off x="4782"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36" name="Oval 1255"/>
              <p:cNvSpPr>
                <a:spLocks noChangeArrowheads="1"/>
              </p:cNvSpPr>
              <p:nvPr/>
            </p:nvSpPr>
            <p:spPr bwMode="auto">
              <a:xfrm>
                <a:off x="4782"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37" name="Rectangle 1256"/>
              <p:cNvSpPr>
                <a:spLocks noChangeArrowheads="1"/>
              </p:cNvSpPr>
              <p:nvPr/>
            </p:nvSpPr>
            <p:spPr bwMode="auto">
              <a:xfrm>
                <a:off x="4806"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38" name="Oval 1257"/>
              <p:cNvSpPr>
                <a:spLocks noChangeArrowheads="1"/>
              </p:cNvSpPr>
              <p:nvPr/>
            </p:nvSpPr>
            <p:spPr bwMode="auto">
              <a:xfrm>
                <a:off x="4806"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39" name="Rectangle 1258"/>
              <p:cNvSpPr>
                <a:spLocks noChangeArrowheads="1"/>
              </p:cNvSpPr>
              <p:nvPr/>
            </p:nvSpPr>
            <p:spPr bwMode="auto">
              <a:xfrm>
                <a:off x="4782"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40" name="Oval 1259"/>
              <p:cNvSpPr>
                <a:spLocks noChangeArrowheads="1"/>
              </p:cNvSpPr>
              <p:nvPr/>
            </p:nvSpPr>
            <p:spPr bwMode="auto">
              <a:xfrm>
                <a:off x="4782"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41" name="Rectangle 1260"/>
              <p:cNvSpPr>
                <a:spLocks noChangeArrowheads="1"/>
              </p:cNvSpPr>
              <p:nvPr/>
            </p:nvSpPr>
            <p:spPr bwMode="auto">
              <a:xfrm>
                <a:off x="4710"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42" name="Oval 1261"/>
              <p:cNvSpPr>
                <a:spLocks noChangeArrowheads="1"/>
              </p:cNvSpPr>
              <p:nvPr/>
            </p:nvSpPr>
            <p:spPr bwMode="auto">
              <a:xfrm>
                <a:off x="4710"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43" name="Rectangle 1262"/>
              <p:cNvSpPr>
                <a:spLocks noChangeArrowheads="1"/>
              </p:cNvSpPr>
              <p:nvPr/>
            </p:nvSpPr>
            <p:spPr bwMode="auto">
              <a:xfrm>
                <a:off x="4686"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44" name="Oval 1263"/>
              <p:cNvSpPr>
                <a:spLocks noChangeArrowheads="1"/>
              </p:cNvSpPr>
              <p:nvPr/>
            </p:nvSpPr>
            <p:spPr bwMode="auto">
              <a:xfrm>
                <a:off x="4686"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45" name="Rectangle 1264"/>
              <p:cNvSpPr>
                <a:spLocks noChangeArrowheads="1"/>
              </p:cNvSpPr>
              <p:nvPr/>
            </p:nvSpPr>
            <p:spPr bwMode="auto">
              <a:xfrm>
                <a:off x="4694"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46" name="Oval 1265"/>
              <p:cNvSpPr>
                <a:spLocks noChangeArrowheads="1"/>
              </p:cNvSpPr>
              <p:nvPr/>
            </p:nvSpPr>
            <p:spPr bwMode="auto">
              <a:xfrm>
                <a:off x="4694"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47" name="Rectangle 1266"/>
              <p:cNvSpPr>
                <a:spLocks noChangeArrowheads="1"/>
              </p:cNvSpPr>
              <p:nvPr/>
            </p:nvSpPr>
            <p:spPr bwMode="auto">
              <a:xfrm>
                <a:off x="4686" y="253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48" name="Oval 1267"/>
              <p:cNvSpPr>
                <a:spLocks noChangeArrowheads="1"/>
              </p:cNvSpPr>
              <p:nvPr/>
            </p:nvSpPr>
            <p:spPr bwMode="auto">
              <a:xfrm>
                <a:off x="4686" y="253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49" name="Rectangle 1268"/>
              <p:cNvSpPr>
                <a:spLocks noChangeArrowheads="1"/>
              </p:cNvSpPr>
              <p:nvPr/>
            </p:nvSpPr>
            <p:spPr bwMode="auto">
              <a:xfrm>
                <a:off x="4702"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50" name="Oval 1269"/>
              <p:cNvSpPr>
                <a:spLocks noChangeArrowheads="1"/>
              </p:cNvSpPr>
              <p:nvPr/>
            </p:nvSpPr>
            <p:spPr bwMode="auto">
              <a:xfrm>
                <a:off x="4702"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51" name="Rectangle 1270"/>
              <p:cNvSpPr>
                <a:spLocks noChangeArrowheads="1"/>
              </p:cNvSpPr>
              <p:nvPr/>
            </p:nvSpPr>
            <p:spPr bwMode="auto">
              <a:xfrm>
                <a:off x="4710"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52" name="Oval 1271"/>
              <p:cNvSpPr>
                <a:spLocks noChangeArrowheads="1"/>
              </p:cNvSpPr>
              <p:nvPr/>
            </p:nvSpPr>
            <p:spPr bwMode="auto">
              <a:xfrm>
                <a:off x="4710"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53" name="Rectangle 1272"/>
              <p:cNvSpPr>
                <a:spLocks noChangeArrowheads="1"/>
              </p:cNvSpPr>
              <p:nvPr/>
            </p:nvSpPr>
            <p:spPr bwMode="auto">
              <a:xfrm>
                <a:off x="4702"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54" name="Oval 1273"/>
              <p:cNvSpPr>
                <a:spLocks noChangeArrowheads="1"/>
              </p:cNvSpPr>
              <p:nvPr/>
            </p:nvSpPr>
            <p:spPr bwMode="auto">
              <a:xfrm>
                <a:off x="4702"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55" name="Rectangle 1274"/>
              <p:cNvSpPr>
                <a:spLocks noChangeArrowheads="1"/>
              </p:cNvSpPr>
              <p:nvPr/>
            </p:nvSpPr>
            <p:spPr bwMode="auto">
              <a:xfrm>
                <a:off x="4710"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56" name="Oval 1275"/>
              <p:cNvSpPr>
                <a:spLocks noChangeArrowheads="1"/>
              </p:cNvSpPr>
              <p:nvPr/>
            </p:nvSpPr>
            <p:spPr bwMode="auto">
              <a:xfrm>
                <a:off x="4710"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57" name="Rectangle 1276"/>
              <p:cNvSpPr>
                <a:spLocks noChangeArrowheads="1"/>
              </p:cNvSpPr>
              <p:nvPr/>
            </p:nvSpPr>
            <p:spPr bwMode="auto">
              <a:xfrm>
                <a:off x="4678"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58" name="Oval 1277"/>
              <p:cNvSpPr>
                <a:spLocks noChangeArrowheads="1"/>
              </p:cNvSpPr>
              <p:nvPr/>
            </p:nvSpPr>
            <p:spPr bwMode="auto">
              <a:xfrm>
                <a:off x="4678"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59" name="Rectangle 1278"/>
              <p:cNvSpPr>
                <a:spLocks noChangeArrowheads="1"/>
              </p:cNvSpPr>
              <p:nvPr/>
            </p:nvSpPr>
            <p:spPr bwMode="auto">
              <a:xfrm>
                <a:off x="4694"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60" name="Oval 1279"/>
              <p:cNvSpPr>
                <a:spLocks noChangeArrowheads="1"/>
              </p:cNvSpPr>
              <p:nvPr/>
            </p:nvSpPr>
            <p:spPr bwMode="auto">
              <a:xfrm>
                <a:off x="4694"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61" name="Rectangle 1280"/>
              <p:cNvSpPr>
                <a:spLocks noChangeArrowheads="1"/>
              </p:cNvSpPr>
              <p:nvPr/>
            </p:nvSpPr>
            <p:spPr bwMode="auto">
              <a:xfrm>
                <a:off x="4574"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62" name="Oval 1281"/>
              <p:cNvSpPr>
                <a:spLocks noChangeArrowheads="1"/>
              </p:cNvSpPr>
              <p:nvPr/>
            </p:nvSpPr>
            <p:spPr bwMode="auto">
              <a:xfrm>
                <a:off x="4574"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63" name="Rectangle 1282"/>
              <p:cNvSpPr>
                <a:spLocks noChangeArrowheads="1"/>
              </p:cNvSpPr>
              <p:nvPr/>
            </p:nvSpPr>
            <p:spPr bwMode="auto">
              <a:xfrm>
                <a:off x="4590"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64" name="Oval 1283"/>
              <p:cNvSpPr>
                <a:spLocks noChangeArrowheads="1"/>
              </p:cNvSpPr>
              <p:nvPr/>
            </p:nvSpPr>
            <p:spPr bwMode="auto">
              <a:xfrm>
                <a:off x="4590"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65" name="Rectangle 1284"/>
              <p:cNvSpPr>
                <a:spLocks noChangeArrowheads="1"/>
              </p:cNvSpPr>
              <p:nvPr/>
            </p:nvSpPr>
            <p:spPr bwMode="auto">
              <a:xfrm>
                <a:off x="4574"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66" name="Oval 1285"/>
              <p:cNvSpPr>
                <a:spLocks noChangeArrowheads="1"/>
              </p:cNvSpPr>
              <p:nvPr/>
            </p:nvSpPr>
            <p:spPr bwMode="auto">
              <a:xfrm>
                <a:off x="4574"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67" name="Rectangle 1286"/>
              <p:cNvSpPr>
                <a:spLocks noChangeArrowheads="1"/>
              </p:cNvSpPr>
              <p:nvPr/>
            </p:nvSpPr>
            <p:spPr bwMode="auto">
              <a:xfrm>
                <a:off x="4566"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68" name="Oval 1287"/>
              <p:cNvSpPr>
                <a:spLocks noChangeArrowheads="1"/>
              </p:cNvSpPr>
              <p:nvPr/>
            </p:nvSpPr>
            <p:spPr bwMode="auto">
              <a:xfrm>
                <a:off x="4566"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69" name="Rectangle 1288"/>
              <p:cNvSpPr>
                <a:spLocks noChangeArrowheads="1"/>
              </p:cNvSpPr>
              <p:nvPr/>
            </p:nvSpPr>
            <p:spPr bwMode="auto">
              <a:xfrm>
                <a:off x="4590"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70" name="Oval 1289"/>
              <p:cNvSpPr>
                <a:spLocks noChangeArrowheads="1"/>
              </p:cNvSpPr>
              <p:nvPr/>
            </p:nvSpPr>
            <p:spPr bwMode="auto">
              <a:xfrm>
                <a:off x="4590"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71" name="Rectangle 1290"/>
              <p:cNvSpPr>
                <a:spLocks noChangeArrowheads="1"/>
              </p:cNvSpPr>
              <p:nvPr/>
            </p:nvSpPr>
            <p:spPr bwMode="auto">
              <a:xfrm>
                <a:off x="4574"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72" name="Oval 1291"/>
              <p:cNvSpPr>
                <a:spLocks noChangeArrowheads="1"/>
              </p:cNvSpPr>
              <p:nvPr/>
            </p:nvSpPr>
            <p:spPr bwMode="auto">
              <a:xfrm>
                <a:off x="4574"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73" name="Rectangle 1292"/>
              <p:cNvSpPr>
                <a:spLocks noChangeArrowheads="1"/>
              </p:cNvSpPr>
              <p:nvPr/>
            </p:nvSpPr>
            <p:spPr bwMode="auto">
              <a:xfrm>
                <a:off x="4598"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74" name="Oval 1293"/>
              <p:cNvSpPr>
                <a:spLocks noChangeArrowheads="1"/>
              </p:cNvSpPr>
              <p:nvPr/>
            </p:nvSpPr>
            <p:spPr bwMode="auto">
              <a:xfrm>
                <a:off x="4598"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75" name="Rectangle 1294"/>
              <p:cNvSpPr>
                <a:spLocks noChangeArrowheads="1"/>
              </p:cNvSpPr>
              <p:nvPr/>
            </p:nvSpPr>
            <p:spPr bwMode="auto">
              <a:xfrm>
                <a:off x="4574"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76" name="Oval 1295"/>
              <p:cNvSpPr>
                <a:spLocks noChangeArrowheads="1"/>
              </p:cNvSpPr>
              <p:nvPr/>
            </p:nvSpPr>
            <p:spPr bwMode="auto">
              <a:xfrm>
                <a:off x="4574"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77" name="Rectangle 1296"/>
              <p:cNvSpPr>
                <a:spLocks noChangeArrowheads="1"/>
              </p:cNvSpPr>
              <p:nvPr/>
            </p:nvSpPr>
            <p:spPr bwMode="auto">
              <a:xfrm>
                <a:off x="4606"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78" name="Oval 1297"/>
              <p:cNvSpPr>
                <a:spLocks noChangeArrowheads="1"/>
              </p:cNvSpPr>
              <p:nvPr/>
            </p:nvSpPr>
            <p:spPr bwMode="auto">
              <a:xfrm>
                <a:off x="4606"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79" name="Rectangle 1298"/>
              <p:cNvSpPr>
                <a:spLocks noChangeArrowheads="1"/>
              </p:cNvSpPr>
              <p:nvPr/>
            </p:nvSpPr>
            <p:spPr bwMode="auto">
              <a:xfrm>
                <a:off x="4590"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80" name="Oval 1299"/>
              <p:cNvSpPr>
                <a:spLocks noChangeArrowheads="1"/>
              </p:cNvSpPr>
              <p:nvPr/>
            </p:nvSpPr>
            <p:spPr bwMode="auto">
              <a:xfrm>
                <a:off x="4590"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81" name="Rectangle 1300"/>
              <p:cNvSpPr>
                <a:spLocks noChangeArrowheads="1"/>
              </p:cNvSpPr>
              <p:nvPr/>
            </p:nvSpPr>
            <p:spPr bwMode="auto">
              <a:xfrm>
                <a:off x="4478"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82" name="Oval 1301"/>
              <p:cNvSpPr>
                <a:spLocks noChangeArrowheads="1"/>
              </p:cNvSpPr>
              <p:nvPr/>
            </p:nvSpPr>
            <p:spPr bwMode="auto">
              <a:xfrm>
                <a:off x="4478"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83" name="Rectangle 1302"/>
              <p:cNvSpPr>
                <a:spLocks noChangeArrowheads="1"/>
              </p:cNvSpPr>
              <p:nvPr/>
            </p:nvSpPr>
            <p:spPr bwMode="auto">
              <a:xfrm>
                <a:off x="4470"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84" name="Oval 1303"/>
              <p:cNvSpPr>
                <a:spLocks noChangeArrowheads="1"/>
              </p:cNvSpPr>
              <p:nvPr/>
            </p:nvSpPr>
            <p:spPr bwMode="auto">
              <a:xfrm>
                <a:off x="4470"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85" name="Rectangle 1304"/>
              <p:cNvSpPr>
                <a:spLocks noChangeArrowheads="1"/>
              </p:cNvSpPr>
              <p:nvPr/>
            </p:nvSpPr>
            <p:spPr bwMode="auto">
              <a:xfrm>
                <a:off x="4486"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86" name="Oval 1305"/>
              <p:cNvSpPr>
                <a:spLocks noChangeArrowheads="1"/>
              </p:cNvSpPr>
              <p:nvPr/>
            </p:nvSpPr>
            <p:spPr bwMode="auto">
              <a:xfrm>
                <a:off x="4486"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87" name="Rectangle 1306"/>
              <p:cNvSpPr>
                <a:spLocks noChangeArrowheads="1"/>
              </p:cNvSpPr>
              <p:nvPr/>
            </p:nvSpPr>
            <p:spPr bwMode="auto">
              <a:xfrm>
                <a:off x="4478"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88" name="Oval 1307"/>
              <p:cNvSpPr>
                <a:spLocks noChangeArrowheads="1"/>
              </p:cNvSpPr>
              <p:nvPr/>
            </p:nvSpPr>
            <p:spPr bwMode="auto">
              <a:xfrm>
                <a:off x="4478"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89" name="Rectangle 1308"/>
              <p:cNvSpPr>
                <a:spLocks noChangeArrowheads="1"/>
              </p:cNvSpPr>
              <p:nvPr/>
            </p:nvSpPr>
            <p:spPr bwMode="auto">
              <a:xfrm>
                <a:off x="4470"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90" name="Oval 1309"/>
              <p:cNvSpPr>
                <a:spLocks noChangeArrowheads="1"/>
              </p:cNvSpPr>
              <p:nvPr/>
            </p:nvSpPr>
            <p:spPr bwMode="auto">
              <a:xfrm>
                <a:off x="4470"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91" name="Rectangle 1310"/>
              <p:cNvSpPr>
                <a:spLocks noChangeArrowheads="1"/>
              </p:cNvSpPr>
              <p:nvPr/>
            </p:nvSpPr>
            <p:spPr bwMode="auto">
              <a:xfrm>
                <a:off x="4494"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92" name="Oval 1311"/>
              <p:cNvSpPr>
                <a:spLocks noChangeArrowheads="1"/>
              </p:cNvSpPr>
              <p:nvPr/>
            </p:nvSpPr>
            <p:spPr bwMode="auto">
              <a:xfrm>
                <a:off x="4494"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93" name="Rectangle 1312"/>
              <p:cNvSpPr>
                <a:spLocks noChangeArrowheads="1"/>
              </p:cNvSpPr>
              <p:nvPr/>
            </p:nvSpPr>
            <p:spPr bwMode="auto">
              <a:xfrm>
                <a:off x="4462"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94" name="Oval 1313"/>
              <p:cNvSpPr>
                <a:spLocks noChangeArrowheads="1"/>
              </p:cNvSpPr>
              <p:nvPr/>
            </p:nvSpPr>
            <p:spPr bwMode="auto">
              <a:xfrm>
                <a:off x="4462"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95" name="Rectangle 1314"/>
              <p:cNvSpPr>
                <a:spLocks noChangeArrowheads="1"/>
              </p:cNvSpPr>
              <p:nvPr/>
            </p:nvSpPr>
            <p:spPr bwMode="auto">
              <a:xfrm>
                <a:off x="4470"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96" name="Oval 1315"/>
              <p:cNvSpPr>
                <a:spLocks noChangeArrowheads="1"/>
              </p:cNvSpPr>
              <p:nvPr/>
            </p:nvSpPr>
            <p:spPr bwMode="auto">
              <a:xfrm>
                <a:off x="4470"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97" name="Rectangle 1316"/>
              <p:cNvSpPr>
                <a:spLocks noChangeArrowheads="1"/>
              </p:cNvSpPr>
              <p:nvPr/>
            </p:nvSpPr>
            <p:spPr bwMode="auto">
              <a:xfrm>
                <a:off x="4462"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98" name="Oval 1317"/>
              <p:cNvSpPr>
                <a:spLocks noChangeArrowheads="1"/>
              </p:cNvSpPr>
              <p:nvPr/>
            </p:nvSpPr>
            <p:spPr bwMode="auto">
              <a:xfrm>
                <a:off x="4462"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99" name="Rectangle 1318"/>
              <p:cNvSpPr>
                <a:spLocks noChangeArrowheads="1"/>
              </p:cNvSpPr>
              <p:nvPr/>
            </p:nvSpPr>
            <p:spPr bwMode="auto">
              <a:xfrm>
                <a:off x="4478"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00" name="Oval 1319"/>
              <p:cNvSpPr>
                <a:spLocks noChangeArrowheads="1"/>
              </p:cNvSpPr>
              <p:nvPr/>
            </p:nvSpPr>
            <p:spPr bwMode="auto">
              <a:xfrm>
                <a:off x="4478"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01" name="Line 1320"/>
              <p:cNvSpPr>
                <a:spLocks noChangeShapeType="1"/>
              </p:cNvSpPr>
              <p:nvPr/>
            </p:nvSpPr>
            <p:spPr bwMode="auto">
              <a:xfrm>
                <a:off x="4390" y="3131"/>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02" name="Line 1321"/>
              <p:cNvSpPr>
                <a:spLocks noChangeShapeType="1"/>
              </p:cNvSpPr>
              <p:nvPr/>
            </p:nvSpPr>
            <p:spPr bwMode="auto">
              <a:xfrm flipV="1">
                <a:off x="4390" y="2375"/>
                <a:ext cx="0" cy="756"/>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03" name="Rectangle 1322"/>
              <p:cNvSpPr>
                <a:spLocks noChangeArrowheads="1"/>
              </p:cNvSpPr>
              <p:nvPr/>
            </p:nvSpPr>
            <p:spPr bwMode="auto">
              <a:xfrm>
                <a:off x="4438" y="3477"/>
                <a:ext cx="96" cy="571"/>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04" name="Rectangle 1323"/>
              <p:cNvSpPr>
                <a:spLocks noChangeArrowheads="1"/>
              </p:cNvSpPr>
              <p:nvPr/>
            </p:nvSpPr>
            <p:spPr bwMode="auto">
              <a:xfrm>
                <a:off x="4542" y="3461"/>
                <a:ext cx="96" cy="587"/>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05" name="Rectangle 1324"/>
              <p:cNvSpPr>
                <a:spLocks noChangeArrowheads="1"/>
              </p:cNvSpPr>
              <p:nvPr/>
            </p:nvSpPr>
            <p:spPr bwMode="auto">
              <a:xfrm>
                <a:off x="4654" y="3453"/>
                <a:ext cx="96" cy="595"/>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06" name="Rectangle 1325"/>
              <p:cNvSpPr>
                <a:spLocks noChangeArrowheads="1"/>
              </p:cNvSpPr>
              <p:nvPr/>
            </p:nvSpPr>
            <p:spPr bwMode="auto">
              <a:xfrm>
                <a:off x="4758" y="3453"/>
                <a:ext cx="96" cy="595"/>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07" name="Rectangle 1326"/>
              <p:cNvSpPr>
                <a:spLocks noChangeArrowheads="1"/>
              </p:cNvSpPr>
              <p:nvPr/>
            </p:nvSpPr>
            <p:spPr bwMode="auto">
              <a:xfrm>
                <a:off x="4782"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08" name="Oval 1327"/>
              <p:cNvSpPr>
                <a:spLocks noChangeArrowheads="1"/>
              </p:cNvSpPr>
              <p:nvPr/>
            </p:nvSpPr>
            <p:spPr bwMode="auto">
              <a:xfrm>
                <a:off x="4782"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09" name="Rectangle 1328"/>
              <p:cNvSpPr>
                <a:spLocks noChangeArrowheads="1"/>
              </p:cNvSpPr>
              <p:nvPr/>
            </p:nvSpPr>
            <p:spPr bwMode="auto">
              <a:xfrm>
                <a:off x="4806"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10" name="Oval 1329"/>
              <p:cNvSpPr>
                <a:spLocks noChangeArrowheads="1"/>
              </p:cNvSpPr>
              <p:nvPr/>
            </p:nvSpPr>
            <p:spPr bwMode="auto">
              <a:xfrm>
                <a:off x="4806"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11" name="Rectangle 1330"/>
              <p:cNvSpPr>
                <a:spLocks noChangeArrowheads="1"/>
              </p:cNvSpPr>
              <p:nvPr/>
            </p:nvSpPr>
            <p:spPr bwMode="auto">
              <a:xfrm>
                <a:off x="4790" y="345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12" name="Oval 1331"/>
              <p:cNvSpPr>
                <a:spLocks noChangeArrowheads="1"/>
              </p:cNvSpPr>
              <p:nvPr/>
            </p:nvSpPr>
            <p:spPr bwMode="auto">
              <a:xfrm>
                <a:off x="4790" y="345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13" name="Rectangle 1332"/>
              <p:cNvSpPr>
                <a:spLocks noChangeArrowheads="1"/>
              </p:cNvSpPr>
              <p:nvPr/>
            </p:nvSpPr>
            <p:spPr bwMode="auto">
              <a:xfrm>
                <a:off x="4790"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14" name="Oval 1333"/>
              <p:cNvSpPr>
                <a:spLocks noChangeArrowheads="1"/>
              </p:cNvSpPr>
              <p:nvPr/>
            </p:nvSpPr>
            <p:spPr bwMode="auto">
              <a:xfrm>
                <a:off x="4790"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15" name="Rectangle 1334"/>
              <p:cNvSpPr>
                <a:spLocks noChangeArrowheads="1"/>
              </p:cNvSpPr>
              <p:nvPr/>
            </p:nvSpPr>
            <p:spPr bwMode="auto">
              <a:xfrm>
                <a:off x="4782"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16" name="Oval 1335"/>
              <p:cNvSpPr>
                <a:spLocks noChangeArrowheads="1"/>
              </p:cNvSpPr>
              <p:nvPr/>
            </p:nvSpPr>
            <p:spPr bwMode="auto">
              <a:xfrm>
                <a:off x="4782"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17" name="Rectangle 1336"/>
              <p:cNvSpPr>
                <a:spLocks noChangeArrowheads="1"/>
              </p:cNvSpPr>
              <p:nvPr/>
            </p:nvSpPr>
            <p:spPr bwMode="auto">
              <a:xfrm>
                <a:off x="4790"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18" name="Oval 1337"/>
              <p:cNvSpPr>
                <a:spLocks noChangeArrowheads="1"/>
              </p:cNvSpPr>
              <p:nvPr/>
            </p:nvSpPr>
            <p:spPr bwMode="auto">
              <a:xfrm>
                <a:off x="4790"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19" name="Rectangle 1338"/>
              <p:cNvSpPr>
                <a:spLocks noChangeArrowheads="1"/>
              </p:cNvSpPr>
              <p:nvPr/>
            </p:nvSpPr>
            <p:spPr bwMode="auto">
              <a:xfrm>
                <a:off x="4790"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20" name="Oval 1339"/>
              <p:cNvSpPr>
                <a:spLocks noChangeArrowheads="1"/>
              </p:cNvSpPr>
              <p:nvPr/>
            </p:nvSpPr>
            <p:spPr bwMode="auto">
              <a:xfrm>
                <a:off x="4790"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21" name="Rectangle 1340"/>
              <p:cNvSpPr>
                <a:spLocks noChangeArrowheads="1"/>
              </p:cNvSpPr>
              <p:nvPr/>
            </p:nvSpPr>
            <p:spPr bwMode="auto">
              <a:xfrm>
                <a:off x="4782" y="345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22" name="Oval 1341"/>
              <p:cNvSpPr>
                <a:spLocks noChangeArrowheads="1"/>
              </p:cNvSpPr>
              <p:nvPr/>
            </p:nvSpPr>
            <p:spPr bwMode="auto">
              <a:xfrm>
                <a:off x="4782" y="345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23" name="Rectangle 1342"/>
              <p:cNvSpPr>
                <a:spLocks noChangeArrowheads="1"/>
              </p:cNvSpPr>
              <p:nvPr/>
            </p:nvSpPr>
            <p:spPr bwMode="auto">
              <a:xfrm>
                <a:off x="4806" y="343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24" name="Oval 1343"/>
              <p:cNvSpPr>
                <a:spLocks noChangeArrowheads="1"/>
              </p:cNvSpPr>
              <p:nvPr/>
            </p:nvSpPr>
            <p:spPr bwMode="auto">
              <a:xfrm>
                <a:off x="4806" y="343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25" name="Rectangle 1344"/>
              <p:cNvSpPr>
                <a:spLocks noChangeArrowheads="1"/>
              </p:cNvSpPr>
              <p:nvPr/>
            </p:nvSpPr>
            <p:spPr bwMode="auto">
              <a:xfrm>
                <a:off x="4782" y="346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26" name="Oval 1345"/>
              <p:cNvSpPr>
                <a:spLocks noChangeArrowheads="1"/>
              </p:cNvSpPr>
              <p:nvPr/>
            </p:nvSpPr>
            <p:spPr bwMode="auto">
              <a:xfrm>
                <a:off x="4782" y="346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27" name="Rectangle 1346"/>
              <p:cNvSpPr>
                <a:spLocks noChangeArrowheads="1"/>
              </p:cNvSpPr>
              <p:nvPr/>
            </p:nvSpPr>
            <p:spPr bwMode="auto">
              <a:xfrm>
                <a:off x="4710"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28" name="Oval 1347"/>
              <p:cNvSpPr>
                <a:spLocks noChangeArrowheads="1"/>
              </p:cNvSpPr>
              <p:nvPr/>
            </p:nvSpPr>
            <p:spPr bwMode="auto">
              <a:xfrm>
                <a:off x="4710"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29" name="Rectangle 1348"/>
              <p:cNvSpPr>
                <a:spLocks noChangeArrowheads="1"/>
              </p:cNvSpPr>
              <p:nvPr/>
            </p:nvSpPr>
            <p:spPr bwMode="auto">
              <a:xfrm>
                <a:off x="4686" y="345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30" name="Oval 1349"/>
              <p:cNvSpPr>
                <a:spLocks noChangeArrowheads="1"/>
              </p:cNvSpPr>
              <p:nvPr/>
            </p:nvSpPr>
            <p:spPr bwMode="auto">
              <a:xfrm>
                <a:off x="4686" y="345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31" name="Rectangle 1350"/>
              <p:cNvSpPr>
                <a:spLocks noChangeArrowheads="1"/>
              </p:cNvSpPr>
              <p:nvPr/>
            </p:nvSpPr>
            <p:spPr bwMode="auto">
              <a:xfrm>
                <a:off x="4694" y="346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32" name="Oval 1351"/>
              <p:cNvSpPr>
                <a:spLocks noChangeArrowheads="1"/>
              </p:cNvSpPr>
              <p:nvPr/>
            </p:nvSpPr>
            <p:spPr bwMode="auto">
              <a:xfrm>
                <a:off x="4694" y="346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33" name="Rectangle 1352"/>
              <p:cNvSpPr>
                <a:spLocks noChangeArrowheads="1"/>
              </p:cNvSpPr>
              <p:nvPr/>
            </p:nvSpPr>
            <p:spPr bwMode="auto">
              <a:xfrm>
                <a:off x="4686"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34" name="Oval 1353"/>
              <p:cNvSpPr>
                <a:spLocks noChangeArrowheads="1"/>
              </p:cNvSpPr>
              <p:nvPr/>
            </p:nvSpPr>
            <p:spPr bwMode="auto">
              <a:xfrm>
                <a:off x="4686"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35" name="Rectangle 1354"/>
              <p:cNvSpPr>
                <a:spLocks noChangeArrowheads="1"/>
              </p:cNvSpPr>
              <p:nvPr/>
            </p:nvSpPr>
            <p:spPr bwMode="auto">
              <a:xfrm>
                <a:off x="4702" y="346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36" name="Oval 1355"/>
              <p:cNvSpPr>
                <a:spLocks noChangeArrowheads="1"/>
              </p:cNvSpPr>
              <p:nvPr/>
            </p:nvSpPr>
            <p:spPr bwMode="auto">
              <a:xfrm>
                <a:off x="4702" y="346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37" name="Rectangle 1356"/>
              <p:cNvSpPr>
                <a:spLocks noChangeArrowheads="1"/>
              </p:cNvSpPr>
              <p:nvPr/>
            </p:nvSpPr>
            <p:spPr bwMode="auto">
              <a:xfrm>
                <a:off x="4710"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38" name="Oval 1357"/>
              <p:cNvSpPr>
                <a:spLocks noChangeArrowheads="1"/>
              </p:cNvSpPr>
              <p:nvPr/>
            </p:nvSpPr>
            <p:spPr bwMode="auto">
              <a:xfrm>
                <a:off x="4710"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39" name="Rectangle 1358"/>
              <p:cNvSpPr>
                <a:spLocks noChangeArrowheads="1"/>
              </p:cNvSpPr>
              <p:nvPr/>
            </p:nvSpPr>
            <p:spPr bwMode="auto">
              <a:xfrm>
                <a:off x="4702"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40" name="Oval 1359"/>
              <p:cNvSpPr>
                <a:spLocks noChangeArrowheads="1"/>
              </p:cNvSpPr>
              <p:nvPr/>
            </p:nvSpPr>
            <p:spPr bwMode="auto">
              <a:xfrm>
                <a:off x="4702"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41" name="Rectangle 1360"/>
              <p:cNvSpPr>
                <a:spLocks noChangeArrowheads="1"/>
              </p:cNvSpPr>
              <p:nvPr/>
            </p:nvSpPr>
            <p:spPr bwMode="auto">
              <a:xfrm>
                <a:off x="4710" y="347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42" name="Oval 1361"/>
              <p:cNvSpPr>
                <a:spLocks noChangeArrowheads="1"/>
              </p:cNvSpPr>
              <p:nvPr/>
            </p:nvSpPr>
            <p:spPr bwMode="auto">
              <a:xfrm>
                <a:off x="4710" y="347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43" name="Rectangle 1362"/>
              <p:cNvSpPr>
                <a:spLocks noChangeArrowheads="1"/>
              </p:cNvSpPr>
              <p:nvPr/>
            </p:nvSpPr>
            <p:spPr bwMode="auto">
              <a:xfrm>
                <a:off x="4678"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44" name="Oval 1363"/>
              <p:cNvSpPr>
                <a:spLocks noChangeArrowheads="1"/>
              </p:cNvSpPr>
              <p:nvPr/>
            </p:nvSpPr>
            <p:spPr bwMode="auto">
              <a:xfrm>
                <a:off x="4678"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45" name="Rectangle 1364"/>
              <p:cNvSpPr>
                <a:spLocks noChangeArrowheads="1"/>
              </p:cNvSpPr>
              <p:nvPr/>
            </p:nvSpPr>
            <p:spPr bwMode="auto">
              <a:xfrm>
                <a:off x="4694" y="343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46" name="Oval 1365"/>
              <p:cNvSpPr>
                <a:spLocks noChangeArrowheads="1"/>
              </p:cNvSpPr>
              <p:nvPr/>
            </p:nvSpPr>
            <p:spPr bwMode="auto">
              <a:xfrm>
                <a:off x="4694" y="343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47" name="Rectangle 1366"/>
              <p:cNvSpPr>
                <a:spLocks noChangeArrowheads="1"/>
              </p:cNvSpPr>
              <p:nvPr/>
            </p:nvSpPr>
            <p:spPr bwMode="auto">
              <a:xfrm>
                <a:off x="4574" y="345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48" name="Oval 1367"/>
              <p:cNvSpPr>
                <a:spLocks noChangeArrowheads="1"/>
              </p:cNvSpPr>
              <p:nvPr/>
            </p:nvSpPr>
            <p:spPr bwMode="auto">
              <a:xfrm>
                <a:off x="4574" y="345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49" name="Rectangle 1368"/>
              <p:cNvSpPr>
                <a:spLocks noChangeArrowheads="1"/>
              </p:cNvSpPr>
              <p:nvPr/>
            </p:nvSpPr>
            <p:spPr bwMode="auto">
              <a:xfrm>
                <a:off x="4590" y="345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50" name="Oval 1369"/>
              <p:cNvSpPr>
                <a:spLocks noChangeArrowheads="1"/>
              </p:cNvSpPr>
              <p:nvPr/>
            </p:nvSpPr>
            <p:spPr bwMode="auto">
              <a:xfrm>
                <a:off x="4590" y="345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51" name="Rectangle 1370"/>
              <p:cNvSpPr>
                <a:spLocks noChangeArrowheads="1"/>
              </p:cNvSpPr>
              <p:nvPr/>
            </p:nvSpPr>
            <p:spPr bwMode="auto">
              <a:xfrm>
                <a:off x="4574"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52" name="Oval 1371"/>
              <p:cNvSpPr>
                <a:spLocks noChangeArrowheads="1"/>
              </p:cNvSpPr>
              <p:nvPr/>
            </p:nvSpPr>
            <p:spPr bwMode="auto">
              <a:xfrm>
                <a:off x="4574"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53" name="Rectangle 1372"/>
              <p:cNvSpPr>
                <a:spLocks noChangeArrowheads="1"/>
              </p:cNvSpPr>
              <p:nvPr/>
            </p:nvSpPr>
            <p:spPr bwMode="auto">
              <a:xfrm>
                <a:off x="4566" y="346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54" name="Oval 1373"/>
              <p:cNvSpPr>
                <a:spLocks noChangeArrowheads="1"/>
              </p:cNvSpPr>
              <p:nvPr/>
            </p:nvSpPr>
            <p:spPr bwMode="auto">
              <a:xfrm>
                <a:off x="4566" y="346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55" name="Rectangle 1374"/>
              <p:cNvSpPr>
                <a:spLocks noChangeArrowheads="1"/>
              </p:cNvSpPr>
              <p:nvPr/>
            </p:nvSpPr>
            <p:spPr bwMode="auto">
              <a:xfrm>
                <a:off x="4590" y="345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56" name="Oval 1375"/>
              <p:cNvSpPr>
                <a:spLocks noChangeArrowheads="1"/>
              </p:cNvSpPr>
              <p:nvPr/>
            </p:nvSpPr>
            <p:spPr bwMode="auto">
              <a:xfrm>
                <a:off x="4590" y="345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57" name="Rectangle 1376"/>
              <p:cNvSpPr>
                <a:spLocks noChangeArrowheads="1"/>
              </p:cNvSpPr>
              <p:nvPr/>
            </p:nvSpPr>
            <p:spPr bwMode="auto">
              <a:xfrm>
                <a:off x="4574" y="346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58" name="Oval 1377"/>
              <p:cNvSpPr>
                <a:spLocks noChangeArrowheads="1"/>
              </p:cNvSpPr>
              <p:nvPr/>
            </p:nvSpPr>
            <p:spPr bwMode="auto">
              <a:xfrm>
                <a:off x="4574" y="346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59" name="Rectangle 1378"/>
              <p:cNvSpPr>
                <a:spLocks noChangeArrowheads="1"/>
              </p:cNvSpPr>
              <p:nvPr/>
            </p:nvSpPr>
            <p:spPr bwMode="auto">
              <a:xfrm>
                <a:off x="4598"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60" name="Oval 1379"/>
              <p:cNvSpPr>
                <a:spLocks noChangeArrowheads="1"/>
              </p:cNvSpPr>
              <p:nvPr/>
            </p:nvSpPr>
            <p:spPr bwMode="auto">
              <a:xfrm>
                <a:off x="4598"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61" name="Rectangle 1380"/>
              <p:cNvSpPr>
                <a:spLocks noChangeArrowheads="1"/>
              </p:cNvSpPr>
              <p:nvPr/>
            </p:nvSpPr>
            <p:spPr bwMode="auto">
              <a:xfrm>
                <a:off x="4574" y="346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62" name="Oval 1381"/>
              <p:cNvSpPr>
                <a:spLocks noChangeArrowheads="1"/>
              </p:cNvSpPr>
              <p:nvPr/>
            </p:nvSpPr>
            <p:spPr bwMode="auto">
              <a:xfrm>
                <a:off x="4574" y="346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63" name="Rectangle 1382"/>
              <p:cNvSpPr>
                <a:spLocks noChangeArrowheads="1"/>
              </p:cNvSpPr>
              <p:nvPr/>
            </p:nvSpPr>
            <p:spPr bwMode="auto">
              <a:xfrm>
                <a:off x="4606" y="346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64" name="Oval 1383"/>
              <p:cNvSpPr>
                <a:spLocks noChangeArrowheads="1"/>
              </p:cNvSpPr>
              <p:nvPr/>
            </p:nvSpPr>
            <p:spPr bwMode="auto">
              <a:xfrm>
                <a:off x="4606" y="346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65" name="Rectangle 1384"/>
              <p:cNvSpPr>
                <a:spLocks noChangeArrowheads="1"/>
              </p:cNvSpPr>
              <p:nvPr/>
            </p:nvSpPr>
            <p:spPr bwMode="auto">
              <a:xfrm>
                <a:off x="4590" y="343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66" name="Oval 1385"/>
              <p:cNvSpPr>
                <a:spLocks noChangeArrowheads="1"/>
              </p:cNvSpPr>
              <p:nvPr/>
            </p:nvSpPr>
            <p:spPr bwMode="auto">
              <a:xfrm>
                <a:off x="4590" y="343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67" name="Rectangle 1386"/>
              <p:cNvSpPr>
                <a:spLocks noChangeArrowheads="1"/>
              </p:cNvSpPr>
              <p:nvPr/>
            </p:nvSpPr>
            <p:spPr bwMode="auto">
              <a:xfrm>
                <a:off x="4478"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68" name="Oval 1387"/>
              <p:cNvSpPr>
                <a:spLocks noChangeArrowheads="1"/>
              </p:cNvSpPr>
              <p:nvPr/>
            </p:nvSpPr>
            <p:spPr bwMode="auto">
              <a:xfrm>
                <a:off x="4478"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69" name="Rectangle 1388"/>
              <p:cNvSpPr>
                <a:spLocks noChangeArrowheads="1"/>
              </p:cNvSpPr>
              <p:nvPr/>
            </p:nvSpPr>
            <p:spPr bwMode="auto">
              <a:xfrm>
                <a:off x="4470"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70" name="Oval 1389"/>
              <p:cNvSpPr>
                <a:spLocks noChangeArrowheads="1"/>
              </p:cNvSpPr>
              <p:nvPr/>
            </p:nvSpPr>
            <p:spPr bwMode="auto">
              <a:xfrm>
                <a:off x="4470"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71" name="Rectangle 1390"/>
              <p:cNvSpPr>
                <a:spLocks noChangeArrowheads="1"/>
              </p:cNvSpPr>
              <p:nvPr/>
            </p:nvSpPr>
            <p:spPr bwMode="auto">
              <a:xfrm>
                <a:off x="4486"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72" name="Oval 1391"/>
              <p:cNvSpPr>
                <a:spLocks noChangeArrowheads="1"/>
              </p:cNvSpPr>
              <p:nvPr/>
            </p:nvSpPr>
            <p:spPr bwMode="auto">
              <a:xfrm>
                <a:off x="4486"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73" name="Rectangle 1392"/>
              <p:cNvSpPr>
                <a:spLocks noChangeArrowheads="1"/>
              </p:cNvSpPr>
              <p:nvPr/>
            </p:nvSpPr>
            <p:spPr bwMode="auto">
              <a:xfrm>
                <a:off x="4478"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74" name="Oval 1393"/>
              <p:cNvSpPr>
                <a:spLocks noChangeArrowheads="1"/>
              </p:cNvSpPr>
              <p:nvPr/>
            </p:nvSpPr>
            <p:spPr bwMode="auto">
              <a:xfrm>
                <a:off x="4478"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75" name="Rectangle 1394"/>
              <p:cNvSpPr>
                <a:spLocks noChangeArrowheads="1"/>
              </p:cNvSpPr>
              <p:nvPr/>
            </p:nvSpPr>
            <p:spPr bwMode="auto">
              <a:xfrm>
                <a:off x="4470"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76" name="Oval 1395"/>
              <p:cNvSpPr>
                <a:spLocks noChangeArrowheads="1"/>
              </p:cNvSpPr>
              <p:nvPr/>
            </p:nvSpPr>
            <p:spPr bwMode="auto">
              <a:xfrm>
                <a:off x="4470"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77" name="Rectangle 1396"/>
              <p:cNvSpPr>
                <a:spLocks noChangeArrowheads="1"/>
              </p:cNvSpPr>
              <p:nvPr/>
            </p:nvSpPr>
            <p:spPr bwMode="auto">
              <a:xfrm>
                <a:off x="4494"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78" name="Oval 1397"/>
              <p:cNvSpPr>
                <a:spLocks noChangeArrowheads="1"/>
              </p:cNvSpPr>
              <p:nvPr/>
            </p:nvSpPr>
            <p:spPr bwMode="auto">
              <a:xfrm>
                <a:off x="4494"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79" name="Rectangle 1398"/>
              <p:cNvSpPr>
                <a:spLocks noChangeArrowheads="1"/>
              </p:cNvSpPr>
              <p:nvPr/>
            </p:nvSpPr>
            <p:spPr bwMode="auto">
              <a:xfrm>
                <a:off x="4462" y="343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80" name="Oval 1399"/>
              <p:cNvSpPr>
                <a:spLocks noChangeArrowheads="1"/>
              </p:cNvSpPr>
              <p:nvPr/>
            </p:nvSpPr>
            <p:spPr bwMode="auto">
              <a:xfrm>
                <a:off x="4462" y="343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81" name="Rectangle 1400"/>
              <p:cNvSpPr>
                <a:spLocks noChangeArrowheads="1"/>
              </p:cNvSpPr>
              <p:nvPr/>
            </p:nvSpPr>
            <p:spPr bwMode="auto">
              <a:xfrm>
                <a:off x="4470"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82" name="Oval 1401"/>
              <p:cNvSpPr>
                <a:spLocks noChangeArrowheads="1"/>
              </p:cNvSpPr>
              <p:nvPr/>
            </p:nvSpPr>
            <p:spPr bwMode="auto">
              <a:xfrm>
                <a:off x="4470"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83" name="Rectangle 1402"/>
              <p:cNvSpPr>
                <a:spLocks noChangeArrowheads="1"/>
              </p:cNvSpPr>
              <p:nvPr/>
            </p:nvSpPr>
            <p:spPr bwMode="auto">
              <a:xfrm>
                <a:off x="4462" y="347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84" name="Oval 1403"/>
              <p:cNvSpPr>
                <a:spLocks noChangeArrowheads="1"/>
              </p:cNvSpPr>
              <p:nvPr/>
            </p:nvSpPr>
            <p:spPr bwMode="auto">
              <a:xfrm>
                <a:off x="4462" y="347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85" name="Rectangle 1404"/>
              <p:cNvSpPr>
                <a:spLocks noChangeArrowheads="1"/>
              </p:cNvSpPr>
              <p:nvPr/>
            </p:nvSpPr>
            <p:spPr bwMode="auto">
              <a:xfrm>
                <a:off x="4478" y="347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86" name="Oval 1405"/>
              <p:cNvSpPr>
                <a:spLocks noChangeArrowheads="1"/>
              </p:cNvSpPr>
              <p:nvPr/>
            </p:nvSpPr>
            <p:spPr bwMode="auto">
              <a:xfrm>
                <a:off x="4478" y="347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87" name="Line 1406"/>
              <p:cNvSpPr>
                <a:spLocks noChangeShapeType="1"/>
              </p:cNvSpPr>
              <p:nvPr/>
            </p:nvSpPr>
            <p:spPr bwMode="auto">
              <a:xfrm>
                <a:off x="4390" y="4089"/>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88" name="Line 1407"/>
              <p:cNvSpPr>
                <a:spLocks noChangeShapeType="1"/>
              </p:cNvSpPr>
              <p:nvPr/>
            </p:nvSpPr>
            <p:spPr bwMode="auto">
              <a:xfrm flipV="1">
                <a:off x="4390" y="3332"/>
                <a:ext cx="0" cy="757"/>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89" name="Rectangle 1408"/>
              <p:cNvSpPr>
                <a:spLocks noChangeArrowheads="1"/>
              </p:cNvSpPr>
              <p:nvPr/>
            </p:nvSpPr>
            <p:spPr bwMode="auto">
              <a:xfrm>
                <a:off x="5015" y="2520"/>
                <a:ext cx="96" cy="571"/>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90" name="Rectangle 1409"/>
              <p:cNvSpPr>
                <a:spLocks noChangeArrowheads="1"/>
              </p:cNvSpPr>
              <p:nvPr/>
            </p:nvSpPr>
            <p:spPr bwMode="auto">
              <a:xfrm>
                <a:off x="5119" y="2520"/>
                <a:ext cx="96" cy="571"/>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91" name="Rectangle 1410"/>
              <p:cNvSpPr>
                <a:spLocks noChangeArrowheads="1"/>
              </p:cNvSpPr>
              <p:nvPr/>
            </p:nvSpPr>
            <p:spPr bwMode="auto">
              <a:xfrm>
                <a:off x="5231" y="2504"/>
                <a:ext cx="96" cy="587"/>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92" name="Rectangle 1411"/>
              <p:cNvSpPr>
                <a:spLocks noChangeArrowheads="1"/>
              </p:cNvSpPr>
              <p:nvPr/>
            </p:nvSpPr>
            <p:spPr bwMode="auto">
              <a:xfrm>
                <a:off x="5335" y="2520"/>
                <a:ext cx="96" cy="571"/>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93" name="Rectangle 1412"/>
              <p:cNvSpPr>
                <a:spLocks noChangeArrowheads="1"/>
              </p:cNvSpPr>
              <p:nvPr/>
            </p:nvSpPr>
            <p:spPr bwMode="auto">
              <a:xfrm>
                <a:off x="5359"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94" name="Oval 1413"/>
              <p:cNvSpPr>
                <a:spLocks noChangeArrowheads="1"/>
              </p:cNvSpPr>
              <p:nvPr/>
            </p:nvSpPr>
            <p:spPr bwMode="auto">
              <a:xfrm>
                <a:off x="5359"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95" name="Rectangle 1414"/>
              <p:cNvSpPr>
                <a:spLocks noChangeArrowheads="1"/>
              </p:cNvSpPr>
              <p:nvPr/>
            </p:nvSpPr>
            <p:spPr bwMode="auto">
              <a:xfrm>
                <a:off x="5383"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96" name="Oval 1415"/>
              <p:cNvSpPr>
                <a:spLocks noChangeArrowheads="1"/>
              </p:cNvSpPr>
              <p:nvPr/>
            </p:nvSpPr>
            <p:spPr bwMode="auto">
              <a:xfrm>
                <a:off x="5383"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97" name="Rectangle 1416"/>
              <p:cNvSpPr>
                <a:spLocks noChangeArrowheads="1"/>
              </p:cNvSpPr>
              <p:nvPr/>
            </p:nvSpPr>
            <p:spPr bwMode="auto">
              <a:xfrm>
                <a:off x="5367"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98" name="Oval 1417"/>
              <p:cNvSpPr>
                <a:spLocks noChangeArrowheads="1"/>
              </p:cNvSpPr>
              <p:nvPr/>
            </p:nvSpPr>
            <p:spPr bwMode="auto">
              <a:xfrm>
                <a:off x="5367"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99" name="Rectangle 1418"/>
              <p:cNvSpPr>
                <a:spLocks noChangeArrowheads="1"/>
              </p:cNvSpPr>
              <p:nvPr/>
            </p:nvSpPr>
            <p:spPr bwMode="auto">
              <a:xfrm>
                <a:off x="5359"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00" name="Oval 1419"/>
              <p:cNvSpPr>
                <a:spLocks noChangeArrowheads="1"/>
              </p:cNvSpPr>
              <p:nvPr/>
            </p:nvSpPr>
            <p:spPr bwMode="auto">
              <a:xfrm>
                <a:off x="5359"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01" name="Rectangle 1420"/>
              <p:cNvSpPr>
                <a:spLocks noChangeArrowheads="1"/>
              </p:cNvSpPr>
              <p:nvPr/>
            </p:nvSpPr>
            <p:spPr bwMode="auto">
              <a:xfrm>
                <a:off x="5351"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02" name="Oval 1421"/>
              <p:cNvSpPr>
                <a:spLocks noChangeArrowheads="1"/>
              </p:cNvSpPr>
              <p:nvPr/>
            </p:nvSpPr>
            <p:spPr bwMode="auto">
              <a:xfrm>
                <a:off x="5351"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03" name="Rectangle 1422"/>
              <p:cNvSpPr>
                <a:spLocks noChangeArrowheads="1"/>
              </p:cNvSpPr>
              <p:nvPr/>
            </p:nvSpPr>
            <p:spPr bwMode="auto">
              <a:xfrm>
                <a:off x="5367"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04" name="Oval 1423"/>
              <p:cNvSpPr>
                <a:spLocks noChangeArrowheads="1"/>
              </p:cNvSpPr>
              <p:nvPr/>
            </p:nvSpPr>
            <p:spPr bwMode="auto">
              <a:xfrm>
                <a:off x="5367"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05" name="Rectangle 1424"/>
              <p:cNvSpPr>
                <a:spLocks noChangeArrowheads="1"/>
              </p:cNvSpPr>
              <p:nvPr/>
            </p:nvSpPr>
            <p:spPr bwMode="auto">
              <a:xfrm>
                <a:off x="5367"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06" name="Oval 1425"/>
              <p:cNvSpPr>
                <a:spLocks noChangeArrowheads="1"/>
              </p:cNvSpPr>
              <p:nvPr/>
            </p:nvSpPr>
            <p:spPr bwMode="auto">
              <a:xfrm>
                <a:off x="5367"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07" name="Rectangle 1426"/>
              <p:cNvSpPr>
                <a:spLocks noChangeArrowheads="1"/>
              </p:cNvSpPr>
              <p:nvPr/>
            </p:nvSpPr>
            <p:spPr bwMode="auto">
              <a:xfrm>
                <a:off x="5359"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08" name="Oval 1427"/>
              <p:cNvSpPr>
                <a:spLocks noChangeArrowheads="1"/>
              </p:cNvSpPr>
              <p:nvPr/>
            </p:nvSpPr>
            <p:spPr bwMode="auto">
              <a:xfrm>
                <a:off x="5359"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09" name="Rectangle 1428"/>
              <p:cNvSpPr>
                <a:spLocks noChangeArrowheads="1"/>
              </p:cNvSpPr>
              <p:nvPr/>
            </p:nvSpPr>
            <p:spPr bwMode="auto">
              <a:xfrm>
                <a:off x="5383"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10" name="Oval 1429"/>
              <p:cNvSpPr>
                <a:spLocks noChangeArrowheads="1"/>
              </p:cNvSpPr>
              <p:nvPr/>
            </p:nvSpPr>
            <p:spPr bwMode="auto">
              <a:xfrm>
                <a:off x="5383"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11" name="Rectangle 1430"/>
              <p:cNvSpPr>
                <a:spLocks noChangeArrowheads="1"/>
              </p:cNvSpPr>
              <p:nvPr/>
            </p:nvSpPr>
            <p:spPr bwMode="auto">
              <a:xfrm>
                <a:off x="5359"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12" name="Oval 1431"/>
              <p:cNvSpPr>
                <a:spLocks noChangeArrowheads="1"/>
              </p:cNvSpPr>
              <p:nvPr/>
            </p:nvSpPr>
            <p:spPr bwMode="auto">
              <a:xfrm>
                <a:off x="5359"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13" name="Rectangle 1432"/>
              <p:cNvSpPr>
                <a:spLocks noChangeArrowheads="1"/>
              </p:cNvSpPr>
              <p:nvPr/>
            </p:nvSpPr>
            <p:spPr bwMode="auto">
              <a:xfrm>
                <a:off x="5287"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14" name="Oval 1433"/>
              <p:cNvSpPr>
                <a:spLocks noChangeArrowheads="1"/>
              </p:cNvSpPr>
              <p:nvPr/>
            </p:nvSpPr>
            <p:spPr bwMode="auto">
              <a:xfrm>
                <a:off x="5287"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15" name="Rectangle 1434"/>
              <p:cNvSpPr>
                <a:spLocks noChangeArrowheads="1"/>
              </p:cNvSpPr>
              <p:nvPr/>
            </p:nvSpPr>
            <p:spPr bwMode="auto">
              <a:xfrm>
                <a:off x="5263"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16" name="Oval 1435"/>
              <p:cNvSpPr>
                <a:spLocks noChangeArrowheads="1"/>
              </p:cNvSpPr>
              <p:nvPr/>
            </p:nvSpPr>
            <p:spPr bwMode="auto">
              <a:xfrm>
                <a:off x="5263"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grpSp>
          <p:nvGrpSpPr>
            <p:cNvPr id="7" name="Group 1637"/>
            <p:cNvGrpSpPr>
              <a:grpSpLocks/>
            </p:cNvGrpSpPr>
            <p:nvPr/>
          </p:nvGrpSpPr>
          <p:grpSpPr bwMode="auto">
            <a:xfrm>
              <a:off x="4967" y="2375"/>
              <a:ext cx="1041" cy="1714"/>
              <a:chOff x="4967" y="2375"/>
              <a:chExt cx="1041" cy="1714"/>
            </a:xfrm>
          </p:grpSpPr>
          <p:sp>
            <p:nvSpPr>
              <p:cNvPr id="817" name="Rectangle 1437"/>
              <p:cNvSpPr>
                <a:spLocks noChangeArrowheads="1"/>
              </p:cNvSpPr>
              <p:nvPr/>
            </p:nvSpPr>
            <p:spPr bwMode="auto">
              <a:xfrm>
                <a:off x="5271"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18" name="Oval 1438"/>
              <p:cNvSpPr>
                <a:spLocks noChangeArrowheads="1"/>
              </p:cNvSpPr>
              <p:nvPr/>
            </p:nvSpPr>
            <p:spPr bwMode="auto">
              <a:xfrm>
                <a:off x="5271"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19" name="Rectangle 1439"/>
              <p:cNvSpPr>
                <a:spLocks noChangeArrowheads="1"/>
              </p:cNvSpPr>
              <p:nvPr/>
            </p:nvSpPr>
            <p:spPr bwMode="auto">
              <a:xfrm>
                <a:off x="5255"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20" name="Oval 1440"/>
              <p:cNvSpPr>
                <a:spLocks noChangeArrowheads="1"/>
              </p:cNvSpPr>
              <p:nvPr/>
            </p:nvSpPr>
            <p:spPr bwMode="auto">
              <a:xfrm>
                <a:off x="5255"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21" name="Rectangle 1441"/>
              <p:cNvSpPr>
                <a:spLocks noChangeArrowheads="1"/>
              </p:cNvSpPr>
              <p:nvPr/>
            </p:nvSpPr>
            <p:spPr bwMode="auto">
              <a:xfrm>
                <a:off x="5271"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22" name="Oval 1442"/>
              <p:cNvSpPr>
                <a:spLocks noChangeArrowheads="1"/>
              </p:cNvSpPr>
              <p:nvPr/>
            </p:nvSpPr>
            <p:spPr bwMode="auto">
              <a:xfrm>
                <a:off x="5271"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23" name="Rectangle 1443"/>
              <p:cNvSpPr>
                <a:spLocks noChangeArrowheads="1"/>
              </p:cNvSpPr>
              <p:nvPr/>
            </p:nvSpPr>
            <p:spPr bwMode="auto">
              <a:xfrm>
                <a:off x="5287"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24" name="Oval 1444"/>
              <p:cNvSpPr>
                <a:spLocks noChangeArrowheads="1"/>
              </p:cNvSpPr>
              <p:nvPr/>
            </p:nvSpPr>
            <p:spPr bwMode="auto">
              <a:xfrm>
                <a:off x="5287"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25" name="Rectangle 1445"/>
              <p:cNvSpPr>
                <a:spLocks noChangeArrowheads="1"/>
              </p:cNvSpPr>
              <p:nvPr/>
            </p:nvSpPr>
            <p:spPr bwMode="auto">
              <a:xfrm>
                <a:off x="5279"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26" name="Oval 1446"/>
              <p:cNvSpPr>
                <a:spLocks noChangeArrowheads="1"/>
              </p:cNvSpPr>
              <p:nvPr/>
            </p:nvSpPr>
            <p:spPr bwMode="auto">
              <a:xfrm>
                <a:off x="5279"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27" name="Rectangle 1447"/>
              <p:cNvSpPr>
                <a:spLocks noChangeArrowheads="1"/>
              </p:cNvSpPr>
              <p:nvPr/>
            </p:nvSpPr>
            <p:spPr bwMode="auto">
              <a:xfrm>
                <a:off x="5287"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28" name="Oval 1448"/>
              <p:cNvSpPr>
                <a:spLocks noChangeArrowheads="1"/>
              </p:cNvSpPr>
              <p:nvPr/>
            </p:nvSpPr>
            <p:spPr bwMode="auto">
              <a:xfrm>
                <a:off x="5287"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29" name="Rectangle 1449"/>
              <p:cNvSpPr>
                <a:spLocks noChangeArrowheads="1"/>
              </p:cNvSpPr>
              <p:nvPr/>
            </p:nvSpPr>
            <p:spPr bwMode="auto">
              <a:xfrm>
                <a:off x="5255"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30" name="Oval 1450"/>
              <p:cNvSpPr>
                <a:spLocks noChangeArrowheads="1"/>
              </p:cNvSpPr>
              <p:nvPr/>
            </p:nvSpPr>
            <p:spPr bwMode="auto">
              <a:xfrm>
                <a:off x="5255"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31" name="Rectangle 1451"/>
              <p:cNvSpPr>
                <a:spLocks noChangeArrowheads="1"/>
              </p:cNvSpPr>
              <p:nvPr/>
            </p:nvSpPr>
            <p:spPr bwMode="auto">
              <a:xfrm>
                <a:off x="5271"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32" name="Oval 1452"/>
              <p:cNvSpPr>
                <a:spLocks noChangeArrowheads="1"/>
              </p:cNvSpPr>
              <p:nvPr/>
            </p:nvSpPr>
            <p:spPr bwMode="auto">
              <a:xfrm>
                <a:off x="5271"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33" name="Rectangle 1453"/>
              <p:cNvSpPr>
                <a:spLocks noChangeArrowheads="1"/>
              </p:cNvSpPr>
              <p:nvPr/>
            </p:nvSpPr>
            <p:spPr bwMode="auto">
              <a:xfrm>
                <a:off x="5143"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34" name="Oval 1454"/>
              <p:cNvSpPr>
                <a:spLocks noChangeArrowheads="1"/>
              </p:cNvSpPr>
              <p:nvPr/>
            </p:nvSpPr>
            <p:spPr bwMode="auto">
              <a:xfrm>
                <a:off x="5143"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35" name="Rectangle 1455"/>
              <p:cNvSpPr>
                <a:spLocks noChangeArrowheads="1"/>
              </p:cNvSpPr>
              <p:nvPr/>
            </p:nvSpPr>
            <p:spPr bwMode="auto">
              <a:xfrm>
                <a:off x="5159"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36" name="Oval 1456"/>
              <p:cNvSpPr>
                <a:spLocks noChangeArrowheads="1"/>
              </p:cNvSpPr>
              <p:nvPr/>
            </p:nvSpPr>
            <p:spPr bwMode="auto">
              <a:xfrm>
                <a:off x="5159"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37" name="Rectangle 1457"/>
              <p:cNvSpPr>
                <a:spLocks noChangeArrowheads="1"/>
              </p:cNvSpPr>
              <p:nvPr/>
            </p:nvSpPr>
            <p:spPr bwMode="auto">
              <a:xfrm>
                <a:off x="5151"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38" name="Oval 1458"/>
              <p:cNvSpPr>
                <a:spLocks noChangeArrowheads="1"/>
              </p:cNvSpPr>
              <p:nvPr/>
            </p:nvSpPr>
            <p:spPr bwMode="auto">
              <a:xfrm>
                <a:off x="5151"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39" name="Rectangle 1459"/>
              <p:cNvSpPr>
                <a:spLocks noChangeArrowheads="1"/>
              </p:cNvSpPr>
              <p:nvPr/>
            </p:nvSpPr>
            <p:spPr bwMode="auto">
              <a:xfrm>
                <a:off x="5143"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40" name="Oval 1460"/>
              <p:cNvSpPr>
                <a:spLocks noChangeArrowheads="1"/>
              </p:cNvSpPr>
              <p:nvPr/>
            </p:nvSpPr>
            <p:spPr bwMode="auto">
              <a:xfrm>
                <a:off x="5143"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41" name="Rectangle 1461"/>
              <p:cNvSpPr>
                <a:spLocks noChangeArrowheads="1"/>
              </p:cNvSpPr>
              <p:nvPr/>
            </p:nvSpPr>
            <p:spPr bwMode="auto">
              <a:xfrm>
                <a:off x="5167"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42" name="Oval 1462"/>
              <p:cNvSpPr>
                <a:spLocks noChangeArrowheads="1"/>
              </p:cNvSpPr>
              <p:nvPr/>
            </p:nvSpPr>
            <p:spPr bwMode="auto">
              <a:xfrm>
                <a:off x="5167"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43" name="Rectangle 1463"/>
              <p:cNvSpPr>
                <a:spLocks noChangeArrowheads="1"/>
              </p:cNvSpPr>
              <p:nvPr/>
            </p:nvSpPr>
            <p:spPr bwMode="auto">
              <a:xfrm>
                <a:off x="5151"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44" name="Oval 1464"/>
              <p:cNvSpPr>
                <a:spLocks noChangeArrowheads="1"/>
              </p:cNvSpPr>
              <p:nvPr/>
            </p:nvSpPr>
            <p:spPr bwMode="auto">
              <a:xfrm>
                <a:off x="5151"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45" name="Rectangle 1465"/>
              <p:cNvSpPr>
                <a:spLocks noChangeArrowheads="1"/>
              </p:cNvSpPr>
              <p:nvPr/>
            </p:nvSpPr>
            <p:spPr bwMode="auto">
              <a:xfrm>
                <a:off x="5175"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46" name="Oval 1466"/>
              <p:cNvSpPr>
                <a:spLocks noChangeArrowheads="1"/>
              </p:cNvSpPr>
              <p:nvPr/>
            </p:nvSpPr>
            <p:spPr bwMode="auto">
              <a:xfrm>
                <a:off x="5175"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47" name="Rectangle 1467"/>
              <p:cNvSpPr>
                <a:spLocks noChangeArrowheads="1"/>
              </p:cNvSpPr>
              <p:nvPr/>
            </p:nvSpPr>
            <p:spPr bwMode="auto">
              <a:xfrm>
                <a:off x="5151"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48" name="Oval 1468"/>
              <p:cNvSpPr>
                <a:spLocks noChangeArrowheads="1"/>
              </p:cNvSpPr>
              <p:nvPr/>
            </p:nvSpPr>
            <p:spPr bwMode="auto">
              <a:xfrm>
                <a:off x="5151"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49" name="Rectangle 1469"/>
              <p:cNvSpPr>
                <a:spLocks noChangeArrowheads="1"/>
              </p:cNvSpPr>
              <p:nvPr/>
            </p:nvSpPr>
            <p:spPr bwMode="auto">
              <a:xfrm>
                <a:off x="5183"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50" name="Oval 1470"/>
              <p:cNvSpPr>
                <a:spLocks noChangeArrowheads="1"/>
              </p:cNvSpPr>
              <p:nvPr/>
            </p:nvSpPr>
            <p:spPr bwMode="auto">
              <a:xfrm>
                <a:off x="5183"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51" name="Rectangle 1471"/>
              <p:cNvSpPr>
                <a:spLocks noChangeArrowheads="1"/>
              </p:cNvSpPr>
              <p:nvPr/>
            </p:nvSpPr>
            <p:spPr bwMode="auto">
              <a:xfrm>
                <a:off x="5167"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52" name="Oval 1472"/>
              <p:cNvSpPr>
                <a:spLocks noChangeArrowheads="1"/>
              </p:cNvSpPr>
              <p:nvPr/>
            </p:nvSpPr>
            <p:spPr bwMode="auto">
              <a:xfrm>
                <a:off x="5167"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53" name="Rectangle 1473"/>
              <p:cNvSpPr>
                <a:spLocks noChangeArrowheads="1"/>
              </p:cNvSpPr>
              <p:nvPr/>
            </p:nvSpPr>
            <p:spPr bwMode="auto">
              <a:xfrm>
                <a:off x="5055"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54" name="Oval 1474"/>
              <p:cNvSpPr>
                <a:spLocks noChangeArrowheads="1"/>
              </p:cNvSpPr>
              <p:nvPr/>
            </p:nvSpPr>
            <p:spPr bwMode="auto">
              <a:xfrm>
                <a:off x="5055"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55" name="Rectangle 1475"/>
              <p:cNvSpPr>
                <a:spLocks noChangeArrowheads="1"/>
              </p:cNvSpPr>
              <p:nvPr/>
            </p:nvSpPr>
            <p:spPr bwMode="auto">
              <a:xfrm>
                <a:off x="5047"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56" name="Oval 1476"/>
              <p:cNvSpPr>
                <a:spLocks noChangeArrowheads="1"/>
              </p:cNvSpPr>
              <p:nvPr/>
            </p:nvSpPr>
            <p:spPr bwMode="auto">
              <a:xfrm>
                <a:off x="5047"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57" name="Rectangle 1477"/>
              <p:cNvSpPr>
                <a:spLocks noChangeArrowheads="1"/>
              </p:cNvSpPr>
              <p:nvPr/>
            </p:nvSpPr>
            <p:spPr bwMode="auto">
              <a:xfrm>
                <a:off x="5055"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58" name="Oval 1478"/>
              <p:cNvSpPr>
                <a:spLocks noChangeArrowheads="1"/>
              </p:cNvSpPr>
              <p:nvPr/>
            </p:nvSpPr>
            <p:spPr bwMode="auto">
              <a:xfrm>
                <a:off x="5055"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59" name="Rectangle 1479"/>
              <p:cNvSpPr>
                <a:spLocks noChangeArrowheads="1"/>
              </p:cNvSpPr>
              <p:nvPr/>
            </p:nvSpPr>
            <p:spPr bwMode="auto">
              <a:xfrm>
                <a:off x="5055"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60" name="Oval 1480"/>
              <p:cNvSpPr>
                <a:spLocks noChangeArrowheads="1"/>
              </p:cNvSpPr>
              <p:nvPr/>
            </p:nvSpPr>
            <p:spPr bwMode="auto">
              <a:xfrm>
                <a:off x="5055"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61" name="Rectangle 1481"/>
              <p:cNvSpPr>
                <a:spLocks noChangeArrowheads="1"/>
              </p:cNvSpPr>
              <p:nvPr/>
            </p:nvSpPr>
            <p:spPr bwMode="auto">
              <a:xfrm>
                <a:off x="5047"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62" name="Oval 1482"/>
              <p:cNvSpPr>
                <a:spLocks noChangeArrowheads="1"/>
              </p:cNvSpPr>
              <p:nvPr/>
            </p:nvSpPr>
            <p:spPr bwMode="auto">
              <a:xfrm>
                <a:off x="5047"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63" name="Rectangle 1483"/>
              <p:cNvSpPr>
                <a:spLocks noChangeArrowheads="1"/>
              </p:cNvSpPr>
              <p:nvPr/>
            </p:nvSpPr>
            <p:spPr bwMode="auto">
              <a:xfrm>
                <a:off x="5071"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64" name="Oval 1484"/>
              <p:cNvSpPr>
                <a:spLocks noChangeArrowheads="1"/>
              </p:cNvSpPr>
              <p:nvPr/>
            </p:nvSpPr>
            <p:spPr bwMode="auto">
              <a:xfrm>
                <a:off x="5071"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65" name="Rectangle 1485"/>
              <p:cNvSpPr>
                <a:spLocks noChangeArrowheads="1"/>
              </p:cNvSpPr>
              <p:nvPr/>
            </p:nvSpPr>
            <p:spPr bwMode="auto">
              <a:xfrm>
                <a:off x="5039"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66" name="Oval 1486"/>
              <p:cNvSpPr>
                <a:spLocks noChangeArrowheads="1"/>
              </p:cNvSpPr>
              <p:nvPr/>
            </p:nvSpPr>
            <p:spPr bwMode="auto">
              <a:xfrm>
                <a:off x="5039"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67" name="Rectangle 1487"/>
              <p:cNvSpPr>
                <a:spLocks noChangeArrowheads="1"/>
              </p:cNvSpPr>
              <p:nvPr/>
            </p:nvSpPr>
            <p:spPr bwMode="auto">
              <a:xfrm>
                <a:off x="5047"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68" name="Oval 1488"/>
              <p:cNvSpPr>
                <a:spLocks noChangeArrowheads="1"/>
              </p:cNvSpPr>
              <p:nvPr/>
            </p:nvSpPr>
            <p:spPr bwMode="auto">
              <a:xfrm>
                <a:off x="5047"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69" name="Rectangle 1489"/>
              <p:cNvSpPr>
                <a:spLocks noChangeArrowheads="1"/>
              </p:cNvSpPr>
              <p:nvPr/>
            </p:nvSpPr>
            <p:spPr bwMode="auto">
              <a:xfrm>
                <a:off x="5039"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70" name="Oval 1490"/>
              <p:cNvSpPr>
                <a:spLocks noChangeArrowheads="1"/>
              </p:cNvSpPr>
              <p:nvPr/>
            </p:nvSpPr>
            <p:spPr bwMode="auto">
              <a:xfrm>
                <a:off x="5039"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71" name="Rectangle 1491"/>
              <p:cNvSpPr>
                <a:spLocks noChangeArrowheads="1"/>
              </p:cNvSpPr>
              <p:nvPr/>
            </p:nvSpPr>
            <p:spPr bwMode="auto">
              <a:xfrm>
                <a:off x="5055"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72" name="Oval 1492"/>
              <p:cNvSpPr>
                <a:spLocks noChangeArrowheads="1"/>
              </p:cNvSpPr>
              <p:nvPr/>
            </p:nvSpPr>
            <p:spPr bwMode="auto">
              <a:xfrm>
                <a:off x="5055"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73" name="Line 1493"/>
              <p:cNvSpPr>
                <a:spLocks noChangeShapeType="1"/>
              </p:cNvSpPr>
              <p:nvPr/>
            </p:nvSpPr>
            <p:spPr bwMode="auto">
              <a:xfrm>
                <a:off x="4967" y="3131"/>
                <a:ext cx="504"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74" name="Line 1494"/>
              <p:cNvSpPr>
                <a:spLocks noChangeShapeType="1"/>
              </p:cNvSpPr>
              <p:nvPr/>
            </p:nvSpPr>
            <p:spPr bwMode="auto">
              <a:xfrm flipV="1">
                <a:off x="4967" y="2375"/>
                <a:ext cx="0" cy="756"/>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75" name="Rectangle 1495"/>
              <p:cNvSpPr>
                <a:spLocks noChangeArrowheads="1"/>
              </p:cNvSpPr>
              <p:nvPr/>
            </p:nvSpPr>
            <p:spPr bwMode="auto">
              <a:xfrm>
                <a:off x="5015" y="3429"/>
                <a:ext cx="96" cy="619"/>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76" name="Rectangle 1496"/>
              <p:cNvSpPr>
                <a:spLocks noChangeArrowheads="1"/>
              </p:cNvSpPr>
              <p:nvPr/>
            </p:nvSpPr>
            <p:spPr bwMode="auto">
              <a:xfrm>
                <a:off x="5119" y="3437"/>
                <a:ext cx="96" cy="611"/>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77" name="Rectangle 1497"/>
              <p:cNvSpPr>
                <a:spLocks noChangeArrowheads="1"/>
              </p:cNvSpPr>
              <p:nvPr/>
            </p:nvSpPr>
            <p:spPr bwMode="auto">
              <a:xfrm>
                <a:off x="5231" y="3421"/>
                <a:ext cx="96" cy="627"/>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78" name="Rectangle 1498"/>
              <p:cNvSpPr>
                <a:spLocks noChangeArrowheads="1"/>
              </p:cNvSpPr>
              <p:nvPr/>
            </p:nvSpPr>
            <p:spPr bwMode="auto">
              <a:xfrm>
                <a:off x="5335" y="3421"/>
                <a:ext cx="96" cy="627"/>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79" name="Rectangle 1499"/>
              <p:cNvSpPr>
                <a:spLocks noChangeArrowheads="1"/>
              </p:cNvSpPr>
              <p:nvPr/>
            </p:nvSpPr>
            <p:spPr bwMode="auto">
              <a:xfrm>
                <a:off x="5359"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80" name="Oval 1500"/>
              <p:cNvSpPr>
                <a:spLocks noChangeArrowheads="1"/>
              </p:cNvSpPr>
              <p:nvPr/>
            </p:nvSpPr>
            <p:spPr bwMode="auto">
              <a:xfrm>
                <a:off x="5359"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81" name="Rectangle 1501"/>
              <p:cNvSpPr>
                <a:spLocks noChangeArrowheads="1"/>
              </p:cNvSpPr>
              <p:nvPr/>
            </p:nvSpPr>
            <p:spPr bwMode="auto">
              <a:xfrm>
                <a:off x="5383"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82" name="Oval 1502"/>
              <p:cNvSpPr>
                <a:spLocks noChangeArrowheads="1"/>
              </p:cNvSpPr>
              <p:nvPr/>
            </p:nvSpPr>
            <p:spPr bwMode="auto">
              <a:xfrm>
                <a:off x="5383"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83" name="Rectangle 1503"/>
              <p:cNvSpPr>
                <a:spLocks noChangeArrowheads="1"/>
              </p:cNvSpPr>
              <p:nvPr/>
            </p:nvSpPr>
            <p:spPr bwMode="auto">
              <a:xfrm>
                <a:off x="5367"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84" name="Oval 1504"/>
              <p:cNvSpPr>
                <a:spLocks noChangeArrowheads="1"/>
              </p:cNvSpPr>
              <p:nvPr/>
            </p:nvSpPr>
            <p:spPr bwMode="auto">
              <a:xfrm>
                <a:off x="5367"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85" name="Rectangle 1505"/>
              <p:cNvSpPr>
                <a:spLocks noChangeArrowheads="1"/>
              </p:cNvSpPr>
              <p:nvPr/>
            </p:nvSpPr>
            <p:spPr bwMode="auto">
              <a:xfrm>
                <a:off x="5359"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86" name="Oval 1506"/>
              <p:cNvSpPr>
                <a:spLocks noChangeArrowheads="1"/>
              </p:cNvSpPr>
              <p:nvPr/>
            </p:nvSpPr>
            <p:spPr bwMode="auto">
              <a:xfrm>
                <a:off x="5359"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87" name="Rectangle 1507"/>
              <p:cNvSpPr>
                <a:spLocks noChangeArrowheads="1"/>
              </p:cNvSpPr>
              <p:nvPr/>
            </p:nvSpPr>
            <p:spPr bwMode="auto">
              <a:xfrm>
                <a:off x="5351"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88" name="Oval 1508"/>
              <p:cNvSpPr>
                <a:spLocks noChangeArrowheads="1"/>
              </p:cNvSpPr>
              <p:nvPr/>
            </p:nvSpPr>
            <p:spPr bwMode="auto">
              <a:xfrm>
                <a:off x="5351"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89" name="Rectangle 1509"/>
              <p:cNvSpPr>
                <a:spLocks noChangeArrowheads="1"/>
              </p:cNvSpPr>
              <p:nvPr/>
            </p:nvSpPr>
            <p:spPr bwMode="auto">
              <a:xfrm>
                <a:off x="5367"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90" name="Oval 1510"/>
              <p:cNvSpPr>
                <a:spLocks noChangeArrowheads="1"/>
              </p:cNvSpPr>
              <p:nvPr/>
            </p:nvSpPr>
            <p:spPr bwMode="auto">
              <a:xfrm>
                <a:off x="5367"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91" name="Rectangle 1511"/>
              <p:cNvSpPr>
                <a:spLocks noChangeArrowheads="1"/>
              </p:cNvSpPr>
              <p:nvPr/>
            </p:nvSpPr>
            <p:spPr bwMode="auto">
              <a:xfrm>
                <a:off x="5367"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92" name="Oval 1512"/>
              <p:cNvSpPr>
                <a:spLocks noChangeArrowheads="1"/>
              </p:cNvSpPr>
              <p:nvPr/>
            </p:nvSpPr>
            <p:spPr bwMode="auto">
              <a:xfrm>
                <a:off x="5367"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93" name="Rectangle 1513"/>
              <p:cNvSpPr>
                <a:spLocks noChangeArrowheads="1"/>
              </p:cNvSpPr>
              <p:nvPr/>
            </p:nvSpPr>
            <p:spPr bwMode="auto">
              <a:xfrm>
                <a:off x="5359"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94" name="Oval 1514"/>
              <p:cNvSpPr>
                <a:spLocks noChangeArrowheads="1"/>
              </p:cNvSpPr>
              <p:nvPr/>
            </p:nvSpPr>
            <p:spPr bwMode="auto">
              <a:xfrm>
                <a:off x="5359"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95" name="Rectangle 1515"/>
              <p:cNvSpPr>
                <a:spLocks noChangeArrowheads="1"/>
              </p:cNvSpPr>
              <p:nvPr/>
            </p:nvSpPr>
            <p:spPr bwMode="auto">
              <a:xfrm>
                <a:off x="5383"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96" name="Oval 1516"/>
              <p:cNvSpPr>
                <a:spLocks noChangeArrowheads="1"/>
              </p:cNvSpPr>
              <p:nvPr/>
            </p:nvSpPr>
            <p:spPr bwMode="auto">
              <a:xfrm>
                <a:off x="5383"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97" name="Rectangle 1517"/>
              <p:cNvSpPr>
                <a:spLocks noChangeArrowheads="1"/>
              </p:cNvSpPr>
              <p:nvPr/>
            </p:nvSpPr>
            <p:spPr bwMode="auto">
              <a:xfrm>
                <a:off x="5359"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98" name="Oval 1518"/>
              <p:cNvSpPr>
                <a:spLocks noChangeArrowheads="1"/>
              </p:cNvSpPr>
              <p:nvPr/>
            </p:nvSpPr>
            <p:spPr bwMode="auto">
              <a:xfrm>
                <a:off x="5359"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99" name="Rectangle 1519"/>
              <p:cNvSpPr>
                <a:spLocks noChangeArrowheads="1"/>
              </p:cNvSpPr>
              <p:nvPr/>
            </p:nvSpPr>
            <p:spPr bwMode="auto">
              <a:xfrm>
                <a:off x="5287"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00" name="Oval 1520"/>
              <p:cNvSpPr>
                <a:spLocks noChangeArrowheads="1"/>
              </p:cNvSpPr>
              <p:nvPr/>
            </p:nvSpPr>
            <p:spPr bwMode="auto">
              <a:xfrm>
                <a:off x="5287"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01" name="Rectangle 1521"/>
              <p:cNvSpPr>
                <a:spLocks noChangeArrowheads="1"/>
              </p:cNvSpPr>
              <p:nvPr/>
            </p:nvSpPr>
            <p:spPr bwMode="auto">
              <a:xfrm>
                <a:off x="5263"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02" name="Oval 1522"/>
              <p:cNvSpPr>
                <a:spLocks noChangeArrowheads="1"/>
              </p:cNvSpPr>
              <p:nvPr/>
            </p:nvSpPr>
            <p:spPr bwMode="auto">
              <a:xfrm>
                <a:off x="5263"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03" name="Rectangle 1523"/>
              <p:cNvSpPr>
                <a:spLocks noChangeArrowheads="1"/>
              </p:cNvSpPr>
              <p:nvPr/>
            </p:nvSpPr>
            <p:spPr bwMode="auto">
              <a:xfrm>
                <a:off x="5271" y="346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04" name="Oval 1524"/>
              <p:cNvSpPr>
                <a:spLocks noChangeArrowheads="1"/>
              </p:cNvSpPr>
              <p:nvPr/>
            </p:nvSpPr>
            <p:spPr bwMode="auto">
              <a:xfrm>
                <a:off x="5271" y="346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05" name="Rectangle 1525"/>
              <p:cNvSpPr>
                <a:spLocks noChangeArrowheads="1"/>
              </p:cNvSpPr>
              <p:nvPr/>
            </p:nvSpPr>
            <p:spPr bwMode="auto">
              <a:xfrm>
                <a:off x="5255"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06" name="Oval 1526"/>
              <p:cNvSpPr>
                <a:spLocks noChangeArrowheads="1"/>
              </p:cNvSpPr>
              <p:nvPr/>
            </p:nvSpPr>
            <p:spPr bwMode="auto">
              <a:xfrm>
                <a:off x="5255"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07" name="Rectangle 1527"/>
              <p:cNvSpPr>
                <a:spLocks noChangeArrowheads="1"/>
              </p:cNvSpPr>
              <p:nvPr/>
            </p:nvSpPr>
            <p:spPr bwMode="auto">
              <a:xfrm>
                <a:off x="5271"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08" name="Oval 1528"/>
              <p:cNvSpPr>
                <a:spLocks noChangeArrowheads="1"/>
              </p:cNvSpPr>
              <p:nvPr/>
            </p:nvSpPr>
            <p:spPr bwMode="auto">
              <a:xfrm>
                <a:off x="5271"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09" name="Rectangle 1529"/>
              <p:cNvSpPr>
                <a:spLocks noChangeArrowheads="1"/>
              </p:cNvSpPr>
              <p:nvPr/>
            </p:nvSpPr>
            <p:spPr bwMode="auto">
              <a:xfrm>
                <a:off x="5287"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10" name="Oval 1530"/>
              <p:cNvSpPr>
                <a:spLocks noChangeArrowheads="1"/>
              </p:cNvSpPr>
              <p:nvPr/>
            </p:nvSpPr>
            <p:spPr bwMode="auto">
              <a:xfrm>
                <a:off x="5287"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11" name="Rectangle 1531"/>
              <p:cNvSpPr>
                <a:spLocks noChangeArrowheads="1"/>
              </p:cNvSpPr>
              <p:nvPr/>
            </p:nvSpPr>
            <p:spPr bwMode="auto">
              <a:xfrm>
                <a:off x="5279"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12" name="Oval 1532"/>
              <p:cNvSpPr>
                <a:spLocks noChangeArrowheads="1"/>
              </p:cNvSpPr>
              <p:nvPr/>
            </p:nvSpPr>
            <p:spPr bwMode="auto">
              <a:xfrm>
                <a:off x="5279"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13" name="Rectangle 1533"/>
              <p:cNvSpPr>
                <a:spLocks noChangeArrowheads="1"/>
              </p:cNvSpPr>
              <p:nvPr/>
            </p:nvSpPr>
            <p:spPr bwMode="auto">
              <a:xfrm>
                <a:off x="5287"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14" name="Oval 1534"/>
              <p:cNvSpPr>
                <a:spLocks noChangeArrowheads="1"/>
              </p:cNvSpPr>
              <p:nvPr/>
            </p:nvSpPr>
            <p:spPr bwMode="auto">
              <a:xfrm>
                <a:off x="5287"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15" name="Rectangle 1535"/>
              <p:cNvSpPr>
                <a:spLocks noChangeArrowheads="1"/>
              </p:cNvSpPr>
              <p:nvPr/>
            </p:nvSpPr>
            <p:spPr bwMode="auto">
              <a:xfrm>
                <a:off x="5255"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16" name="Oval 1536"/>
              <p:cNvSpPr>
                <a:spLocks noChangeArrowheads="1"/>
              </p:cNvSpPr>
              <p:nvPr/>
            </p:nvSpPr>
            <p:spPr bwMode="auto">
              <a:xfrm>
                <a:off x="5255"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17" name="Rectangle 1537"/>
              <p:cNvSpPr>
                <a:spLocks noChangeArrowheads="1"/>
              </p:cNvSpPr>
              <p:nvPr/>
            </p:nvSpPr>
            <p:spPr bwMode="auto">
              <a:xfrm>
                <a:off x="5271"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18" name="Oval 1538"/>
              <p:cNvSpPr>
                <a:spLocks noChangeArrowheads="1"/>
              </p:cNvSpPr>
              <p:nvPr/>
            </p:nvSpPr>
            <p:spPr bwMode="auto">
              <a:xfrm>
                <a:off x="5271"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19" name="Rectangle 1539"/>
              <p:cNvSpPr>
                <a:spLocks noChangeArrowheads="1"/>
              </p:cNvSpPr>
              <p:nvPr/>
            </p:nvSpPr>
            <p:spPr bwMode="auto">
              <a:xfrm>
                <a:off x="5143"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20" name="Oval 1540"/>
              <p:cNvSpPr>
                <a:spLocks noChangeArrowheads="1"/>
              </p:cNvSpPr>
              <p:nvPr/>
            </p:nvSpPr>
            <p:spPr bwMode="auto">
              <a:xfrm>
                <a:off x="5143"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21" name="Rectangle 1541"/>
              <p:cNvSpPr>
                <a:spLocks noChangeArrowheads="1"/>
              </p:cNvSpPr>
              <p:nvPr/>
            </p:nvSpPr>
            <p:spPr bwMode="auto">
              <a:xfrm>
                <a:off x="5159"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22" name="Oval 1542"/>
              <p:cNvSpPr>
                <a:spLocks noChangeArrowheads="1"/>
              </p:cNvSpPr>
              <p:nvPr/>
            </p:nvSpPr>
            <p:spPr bwMode="auto">
              <a:xfrm>
                <a:off x="5159"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23" name="Rectangle 1543"/>
              <p:cNvSpPr>
                <a:spLocks noChangeArrowheads="1"/>
              </p:cNvSpPr>
              <p:nvPr/>
            </p:nvSpPr>
            <p:spPr bwMode="auto">
              <a:xfrm>
                <a:off x="5151"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24" name="Oval 1544"/>
              <p:cNvSpPr>
                <a:spLocks noChangeArrowheads="1"/>
              </p:cNvSpPr>
              <p:nvPr/>
            </p:nvSpPr>
            <p:spPr bwMode="auto">
              <a:xfrm>
                <a:off x="5151"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25" name="Rectangle 1545"/>
              <p:cNvSpPr>
                <a:spLocks noChangeArrowheads="1"/>
              </p:cNvSpPr>
              <p:nvPr/>
            </p:nvSpPr>
            <p:spPr bwMode="auto">
              <a:xfrm>
                <a:off x="5143"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26" name="Oval 1546"/>
              <p:cNvSpPr>
                <a:spLocks noChangeArrowheads="1"/>
              </p:cNvSpPr>
              <p:nvPr/>
            </p:nvSpPr>
            <p:spPr bwMode="auto">
              <a:xfrm>
                <a:off x="5143"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27" name="Rectangle 1547"/>
              <p:cNvSpPr>
                <a:spLocks noChangeArrowheads="1"/>
              </p:cNvSpPr>
              <p:nvPr/>
            </p:nvSpPr>
            <p:spPr bwMode="auto">
              <a:xfrm>
                <a:off x="5167"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28" name="Oval 1548"/>
              <p:cNvSpPr>
                <a:spLocks noChangeArrowheads="1"/>
              </p:cNvSpPr>
              <p:nvPr/>
            </p:nvSpPr>
            <p:spPr bwMode="auto">
              <a:xfrm>
                <a:off x="5167"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29" name="Rectangle 1549"/>
              <p:cNvSpPr>
                <a:spLocks noChangeArrowheads="1"/>
              </p:cNvSpPr>
              <p:nvPr/>
            </p:nvSpPr>
            <p:spPr bwMode="auto">
              <a:xfrm>
                <a:off x="5151"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30" name="Oval 1550"/>
              <p:cNvSpPr>
                <a:spLocks noChangeArrowheads="1"/>
              </p:cNvSpPr>
              <p:nvPr/>
            </p:nvSpPr>
            <p:spPr bwMode="auto">
              <a:xfrm>
                <a:off x="5151"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31" name="Rectangle 1551"/>
              <p:cNvSpPr>
                <a:spLocks noChangeArrowheads="1"/>
              </p:cNvSpPr>
              <p:nvPr/>
            </p:nvSpPr>
            <p:spPr bwMode="auto">
              <a:xfrm>
                <a:off x="5175"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32" name="Oval 1552"/>
              <p:cNvSpPr>
                <a:spLocks noChangeArrowheads="1"/>
              </p:cNvSpPr>
              <p:nvPr/>
            </p:nvSpPr>
            <p:spPr bwMode="auto">
              <a:xfrm>
                <a:off x="5175"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33" name="Rectangle 1553"/>
              <p:cNvSpPr>
                <a:spLocks noChangeArrowheads="1"/>
              </p:cNvSpPr>
              <p:nvPr/>
            </p:nvSpPr>
            <p:spPr bwMode="auto">
              <a:xfrm>
                <a:off x="5151"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34" name="Oval 1554"/>
              <p:cNvSpPr>
                <a:spLocks noChangeArrowheads="1"/>
              </p:cNvSpPr>
              <p:nvPr/>
            </p:nvSpPr>
            <p:spPr bwMode="auto">
              <a:xfrm>
                <a:off x="5151"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35" name="Rectangle 1555"/>
              <p:cNvSpPr>
                <a:spLocks noChangeArrowheads="1"/>
              </p:cNvSpPr>
              <p:nvPr/>
            </p:nvSpPr>
            <p:spPr bwMode="auto">
              <a:xfrm>
                <a:off x="5183" y="348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36" name="Oval 1556"/>
              <p:cNvSpPr>
                <a:spLocks noChangeArrowheads="1"/>
              </p:cNvSpPr>
              <p:nvPr/>
            </p:nvSpPr>
            <p:spPr bwMode="auto">
              <a:xfrm>
                <a:off x="5183" y="348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37" name="Rectangle 1557"/>
              <p:cNvSpPr>
                <a:spLocks noChangeArrowheads="1"/>
              </p:cNvSpPr>
              <p:nvPr/>
            </p:nvSpPr>
            <p:spPr bwMode="auto">
              <a:xfrm>
                <a:off x="5167"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38" name="Oval 1558"/>
              <p:cNvSpPr>
                <a:spLocks noChangeArrowheads="1"/>
              </p:cNvSpPr>
              <p:nvPr/>
            </p:nvSpPr>
            <p:spPr bwMode="auto">
              <a:xfrm>
                <a:off x="5167"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39" name="Rectangle 1559"/>
              <p:cNvSpPr>
                <a:spLocks noChangeArrowheads="1"/>
              </p:cNvSpPr>
              <p:nvPr/>
            </p:nvSpPr>
            <p:spPr bwMode="auto">
              <a:xfrm>
                <a:off x="5055"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40" name="Oval 1560"/>
              <p:cNvSpPr>
                <a:spLocks noChangeArrowheads="1"/>
              </p:cNvSpPr>
              <p:nvPr/>
            </p:nvSpPr>
            <p:spPr bwMode="auto">
              <a:xfrm>
                <a:off x="5055"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41" name="Rectangle 1561"/>
              <p:cNvSpPr>
                <a:spLocks noChangeArrowheads="1"/>
              </p:cNvSpPr>
              <p:nvPr/>
            </p:nvSpPr>
            <p:spPr bwMode="auto">
              <a:xfrm>
                <a:off x="5047"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42" name="Oval 1562"/>
              <p:cNvSpPr>
                <a:spLocks noChangeArrowheads="1"/>
              </p:cNvSpPr>
              <p:nvPr/>
            </p:nvSpPr>
            <p:spPr bwMode="auto">
              <a:xfrm>
                <a:off x="5047"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43" name="Rectangle 1563"/>
              <p:cNvSpPr>
                <a:spLocks noChangeArrowheads="1"/>
              </p:cNvSpPr>
              <p:nvPr/>
            </p:nvSpPr>
            <p:spPr bwMode="auto">
              <a:xfrm>
                <a:off x="5055"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44" name="Oval 1564"/>
              <p:cNvSpPr>
                <a:spLocks noChangeArrowheads="1"/>
              </p:cNvSpPr>
              <p:nvPr/>
            </p:nvSpPr>
            <p:spPr bwMode="auto">
              <a:xfrm>
                <a:off x="5055"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45" name="Rectangle 1565"/>
              <p:cNvSpPr>
                <a:spLocks noChangeArrowheads="1"/>
              </p:cNvSpPr>
              <p:nvPr/>
            </p:nvSpPr>
            <p:spPr bwMode="auto">
              <a:xfrm>
                <a:off x="5055"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46" name="Oval 1566"/>
              <p:cNvSpPr>
                <a:spLocks noChangeArrowheads="1"/>
              </p:cNvSpPr>
              <p:nvPr/>
            </p:nvSpPr>
            <p:spPr bwMode="auto">
              <a:xfrm>
                <a:off x="5055"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47" name="Rectangle 1567"/>
              <p:cNvSpPr>
                <a:spLocks noChangeArrowheads="1"/>
              </p:cNvSpPr>
              <p:nvPr/>
            </p:nvSpPr>
            <p:spPr bwMode="auto">
              <a:xfrm>
                <a:off x="5047"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48" name="Oval 1568"/>
              <p:cNvSpPr>
                <a:spLocks noChangeArrowheads="1"/>
              </p:cNvSpPr>
              <p:nvPr/>
            </p:nvSpPr>
            <p:spPr bwMode="auto">
              <a:xfrm>
                <a:off x="5047"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49" name="Rectangle 1569"/>
              <p:cNvSpPr>
                <a:spLocks noChangeArrowheads="1"/>
              </p:cNvSpPr>
              <p:nvPr/>
            </p:nvSpPr>
            <p:spPr bwMode="auto">
              <a:xfrm>
                <a:off x="5071"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50" name="Oval 1570"/>
              <p:cNvSpPr>
                <a:spLocks noChangeArrowheads="1"/>
              </p:cNvSpPr>
              <p:nvPr/>
            </p:nvSpPr>
            <p:spPr bwMode="auto">
              <a:xfrm>
                <a:off x="5071"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51" name="Rectangle 1571"/>
              <p:cNvSpPr>
                <a:spLocks noChangeArrowheads="1"/>
              </p:cNvSpPr>
              <p:nvPr/>
            </p:nvSpPr>
            <p:spPr bwMode="auto">
              <a:xfrm>
                <a:off x="5039"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52" name="Oval 1572"/>
              <p:cNvSpPr>
                <a:spLocks noChangeArrowheads="1"/>
              </p:cNvSpPr>
              <p:nvPr/>
            </p:nvSpPr>
            <p:spPr bwMode="auto">
              <a:xfrm>
                <a:off x="5039"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53" name="Rectangle 1573"/>
              <p:cNvSpPr>
                <a:spLocks noChangeArrowheads="1"/>
              </p:cNvSpPr>
              <p:nvPr/>
            </p:nvSpPr>
            <p:spPr bwMode="auto">
              <a:xfrm>
                <a:off x="5047"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54" name="Oval 1574"/>
              <p:cNvSpPr>
                <a:spLocks noChangeArrowheads="1"/>
              </p:cNvSpPr>
              <p:nvPr/>
            </p:nvSpPr>
            <p:spPr bwMode="auto">
              <a:xfrm>
                <a:off x="5047"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55" name="Rectangle 1575"/>
              <p:cNvSpPr>
                <a:spLocks noChangeArrowheads="1"/>
              </p:cNvSpPr>
              <p:nvPr/>
            </p:nvSpPr>
            <p:spPr bwMode="auto">
              <a:xfrm>
                <a:off x="5039"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56" name="Oval 1576"/>
              <p:cNvSpPr>
                <a:spLocks noChangeArrowheads="1"/>
              </p:cNvSpPr>
              <p:nvPr/>
            </p:nvSpPr>
            <p:spPr bwMode="auto">
              <a:xfrm>
                <a:off x="5039"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57" name="Rectangle 1577"/>
              <p:cNvSpPr>
                <a:spLocks noChangeArrowheads="1"/>
              </p:cNvSpPr>
              <p:nvPr/>
            </p:nvSpPr>
            <p:spPr bwMode="auto">
              <a:xfrm>
                <a:off x="5055"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58" name="Oval 1578"/>
              <p:cNvSpPr>
                <a:spLocks noChangeArrowheads="1"/>
              </p:cNvSpPr>
              <p:nvPr/>
            </p:nvSpPr>
            <p:spPr bwMode="auto">
              <a:xfrm>
                <a:off x="5055"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59" name="Line 1579"/>
              <p:cNvSpPr>
                <a:spLocks noChangeShapeType="1"/>
              </p:cNvSpPr>
              <p:nvPr/>
            </p:nvSpPr>
            <p:spPr bwMode="auto">
              <a:xfrm>
                <a:off x="4967" y="4089"/>
                <a:ext cx="504"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60" name="Line 1580"/>
              <p:cNvSpPr>
                <a:spLocks noChangeShapeType="1"/>
              </p:cNvSpPr>
              <p:nvPr/>
            </p:nvSpPr>
            <p:spPr bwMode="auto">
              <a:xfrm flipV="1">
                <a:off x="4967" y="3332"/>
                <a:ext cx="0" cy="757"/>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61" name="Rectangle 1581"/>
              <p:cNvSpPr>
                <a:spLocks noChangeArrowheads="1"/>
              </p:cNvSpPr>
              <p:nvPr/>
            </p:nvSpPr>
            <p:spPr bwMode="auto">
              <a:xfrm>
                <a:off x="5591" y="2464"/>
                <a:ext cx="97" cy="627"/>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62" name="Rectangle 1582"/>
              <p:cNvSpPr>
                <a:spLocks noChangeArrowheads="1"/>
              </p:cNvSpPr>
              <p:nvPr/>
            </p:nvSpPr>
            <p:spPr bwMode="auto">
              <a:xfrm>
                <a:off x="5696" y="2464"/>
                <a:ext cx="96" cy="627"/>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63" name="Rectangle 1583"/>
              <p:cNvSpPr>
                <a:spLocks noChangeArrowheads="1"/>
              </p:cNvSpPr>
              <p:nvPr/>
            </p:nvSpPr>
            <p:spPr bwMode="auto">
              <a:xfrm>
                <a:off x="5808" y="2464"/>
                <a:ext cx="96" cy="627"/>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64" name="Rectangle 1584"/>
              <p:cNvSpPr>
                <a:spLocks noChangeArrowheads="1"/>
              </p:cNvSpPr>
              <p:nvPr/>
            </p:nvSpPr>
            <p:spPr bwMode="auto">
              <a:xfrm>
                <a:off x="5912" y="2464"/>
                <a:ext cx="96" cy="627"/>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65" name="Rectangle 1585"/>
              <p:cNvSpPr>
                <a:spLocks noChangeArrowheads="1"/>
              </p:cNvSpPr>
              <p:nvPr/>
            </p:nvSpPr>
            <p:spPr bwMode="auto">
              <a:xfrm>
                <a:off x="5928"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66" name="Oval 1586"/>
              <p:cNvSpPr>
                <a:spLocks noChangeArrowheads="1"/>
              </p:cNvSpPr>
              <p:nvPr/>
            </p:nvSpPr>
            <p:spPr bwMode="auto">
              <a:xfrm>
                <a:off x="5928"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67" name="Rectangle 1587"/>
              <p:cNvSpPr>
                <a:spLocks noChangeArrowheads="1"/>
              </p:cNvSpPr>
              <p:nvPr/>
            </p:nvSpPr>
            <p:spPr bwMode="auto">
              <a:xfrm>
                <a:off x="5960"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68" name="Oval 1588"/>
              <p:cNvSpPr>
                <a:spLocks noChangeArrowheads="1"/>
              </p:cNvSpPr>
              <p:nvPr/>
            </p:nvSpPr>
            <p:spPr bwMode="auto">
              <a:xfrm>
                <a:off x="5960"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69" name="Rectangle 1589"/>
              <p:cNvSpPr>
                <a:spLocks noChangeArrowheads="1"/>
              </p:cNvSpPr>
              <p:nvPr/>
            </p:nvSpPr>
            <p:spPr bwMode="auto">
              <a:xfrm>
                <a:off x="5944"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70" name="Oval 1590"/>
              <p:cNvSpPr>
                <a:spLocks noChangeArrowheads="1"/>
              </p:cNvSpPr>
              <p:nvPr/>
            </p:nvSpPr>
            <p:spPr bwMode="auto">
              <a:xfrm>
                <a:off x="5944"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71" name="Rectangle 1591"/>
              <p:cNvSpPr>
                <a:spLocks noChangeArrowheads="1"/>
              </p:cNvSpPr>
              <p:nvPr/>
            </p:nvSpPr>
            <p:spPr bwMode="auto">
              <a:xfrm>
                <a:off x="5936"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72" name="Oval 1592"/>
              <p:cNvSpPr>
                <a:spLocks noChangeArrowheads="1"/>
              </p:cNvSpPr>
              <p:nvPr/>
            </p:nvSpPr>
            <p:spPr bwMode="auto">
              <a:xfrm>
                <a:off x="5936"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73" name="Rectangle 1593"/>
              <p:cNvSpPr>
                <a:spLocks noChangeArrowheads="1"/>
              </p:cNvSpPr>
              <p:nvPr/>
            </p:nvSpPr>
            <p:spPr bwMode="auto">
              <a:xfrm>
                <a:off x="5928"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74" name="Oval 1594"/>
              <p:cNvSpPr>
                <a:spLocks noChangeArrowheads="1"/>
              </p:cNvSpPr>
              <p:nvPr/>
            </p:nvSpPr>
            <p:spPr bwMode="auto">
              <a:xfrm>
                <a:off x="5928"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75" name="Rectangle 1595"/>
              <p:cNvSpPr>
                <a:spLocks noChangeArrowheads="1"/>
              </p:cNvSpPr>
              <p:nvPr/>
            </p:nvSpPr>
            <p:spPr bwMode="auto">
              <a:xfrm>
                <a:off x="5944"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76" name="Oval 1596"/>
              <p:cNvSpPr>
                <a:spLocks noChangeArrowheads="1"/>
              </p:cNvSpPr>
              <p:nvPr/>
            </p:nvSpPr>
            <p:spPr bwMode="auto">
              <a:xfrm>
                <a:off x="5944"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77" name="Rectangle 1597"/>
              <p:cNvSpPr>
                <a:spLocks noChangeArrowheads="1"/>
              </p:cNvSpPr>
              <p:nvPr/>
            </p:nvSpPr>
            <p:spPr bwMode="auto">
              <a:xfrm>
                <a:off x="5944"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78" name="Oval 1598"/>
              <p:cNvSpPr>
                <a:spLocks noChangeArrowheads="1"/>
              </p:cNvSpPr>
              <p:nvPr/>
            </p:nvSpPr>
            <p:spPr bwMode="auto">
              <a:xfrm>
                <a:off x="5944"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79" name="Rectangle 1599"/>
              <p:cNvSpPr>
                <a:spLocks noChangeArrowheads="1"/>
              </p:cNvSpPr>
              <p:nvPr/>
            </p:nvSpPr>
            <p:spPr bwMode="auto">
              <a:xfrm>
                <a:off x="5936"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80" name="Oval 1600"/>
              <p:cNvSpPr>
                <a:spLocks noChangeArrowheads="1"/>
              </p:cNvSpPr>
              <p:nvPr/>
            </p:nvSpPr>
            <p:spPr bwMode="auto">
              <a:xfrm>
                <a:off x="5936"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81" name="Rectangle 1601"/>
              <p:cNvSpPr>
                <a:spLocks noChangeArrowheads="1"/>
              </p:cNvSpPr>
              <p:nvPr/>
            </p:nvSpPr>
            <p:spPr bwMode="auto">
              <a:xfrm>
                <a:off x="5960"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82" name="Oval 1602"/>
              <p:cNvSpPr>
                <a:spLocks noChangeArrowheads="1"/>
              </p:cNvSpPr>
              <p:nvPr/>
            </p:nvSpPr>
            <p:spPr bwMode="auto">
              <a:xfrm>
                <a:off x="5960"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83" name="Rectangle 1603"/>
              <p:cNvSpPr>
                <a:spLocks noChangeArrowheads="1"/>
              </p:cNvSpPr>
              <p:nvPr/>
            </p:nvSpPr>
            <p:spPr bwMode="auto">
              <a:xfrm>
                <a:off x="5936"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84" name="Oval 1604"/>
              <p:cNvSpPr>
                <a:spLocks noChangeArrowheads="1"/>
              </p:cNvSpPr>
              <p:nvPr/>
            </p:nvSpPr>
            <p:spPr bwMode="auto">
              <a:xfrm>
                <a:off x="5936"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85" name="Rectangle 1605"/>
              <p:cNvSpPr>
                <a:spLocks noChangeArrowheads="1"/>
              </p:cNvSpPr>
              <p:nvPr/>
            </p:nvSpPr>
            <p:spPr bwMode="auto">
              <a:xfrm>
                <a:off x="5856"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86" name="Oval 1606"/>
              <p:cNvSpPr>
                <a:spLocks noChangeArrowheads="1"/>
              </p:cNvSpPr>
              <p:nvPr/>
            </p:nvSpPr>
            <p:spPr bwMode="auto">
              <a:xfrm>
                <a:off x="5856"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87" name="Rectangle 1607"/>
              <p:cNvSpPr>
                <a:spLocks noChangeArrowheads="1"/>
              </p:cNvSpPr>
              <p:nvPr/>
            </p:nvSpPr>
            <p:spPr bwMode="auto">
              <a:xfrm>
                <a:off x="5840"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88" name="Oval 1608"/>
              <p:cNvSpPr>
                <a:spLocks noChangeArrowheads="1"/>
              </p:cNvSpPr>
              <p:nvPr/>
            </p:nvSpPr>
            <p:spPr bwMode="auto">
              <a:xfrm>
                <a:off x="5840"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89" name="Rectangle 1609"/>
              <p:cNvSpPr>
                <a:spLocks noChangeArrowheads="1"/>
              </p:cNvSpPr>
              <p:nvPr/>
            </p:nvSpPr>
            <p:spPr bwMode="auto">
              <a:xfrm>
                <a:off x="5848"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90" name="Oval 1610"/>
              <p:cNvSpPr>
                <a:spLocks noChangeArrowheads="1"/>
              </p:cNvSpPr>
              <p:nvPr/>
            </p:nvSpPr>
            <p:spPr bwMode="auto">
              <a:xfrm>
                <a:off x="5848"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91" name="Rectangle 1611"/>
              <p:cNvSpPr>
                <a:spLocks noChangeArrowheads="1"/>
              </p:cNvSpPr>
              <p:nvPr/>
            </p:nvSpPr>
            <p:spPr bwMode="auto">
              <a:xfrm>
                <a:off x="5832"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92" name="Oval 1612"/>
              <p:cNvSpPr>
                <a:spLocks noChangeArrowheads="1"/>
              </p:cNvSpPr>
              <p:nvPr/>
            </p:nvSpPr>
            <p:spPr bwMode="auto">
              <a:xfrm>
                <a:off x="5832"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93" name="Rectangle 1613"/>
              <p:cNvSpPr>
                <a:spLocks noChangeArrowheads="1"/>
              </p:cNvSpPr>
              <p:nvPr/>
            </p:nvSpPr>
            <p:spPr bwMode="auto">
              <a:xfrm>
                <a:off x="5848"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94" name="Oval 1614"/>
              <p:cNvSpPr>
                <a:spLocks noChangeArrowheads="1"/>
              </p:cNvSpPr>
              <p:nvPr/>
            </p:nvSpPr>
            <p:spPr bwMode="auto">
              <a:xfrm>
                <a:off x="5848"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95" name="Rectangle 1615"/>
              <p:cNvSpPr>
                <a:spLocks noChangeArrowheads="1"/>
              </p:cNvSpPr>
              <p:nvPr/>
            </p:nvSpPr>
            <p:spPr bwMode="auto">
              <a:xfrm>
                <a:off x="5864"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96" name="Oval 1616"/>
              <p:cNvSpPr>
                <a:spLocks noChangeArrowheads="1"/>
              </p:cNvSpPr>
              <p:nvPr/>
            </p:nvSpPr>
            <p:spPr bwMode="auto">
              <a:xfrm>
                <a:off x="5864"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97" name="Rectangle 1617"/>
              <p:cNvSpPr>
                <a:spLocks noChangeArrowheads="1"/>
              </p:cNvSpPr>
              <p:nvPr/>
            </p:nvSpPr>
            <p:spPr bwMode="auto">
              <a:xfrm>
                <a:off x="5856"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98" name="Oval 1618"/>
              <p:cNvSpPr>
                <a:spLocks noChangeArrowheads="1"/>
              </p:cNvSpPr>
              <p:nvPr/>
            </p:nvSpPr>
            <p:spPr bwMode="auto">
              <a:xfrm>
                <a:off x="5856"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99" name="Rectangle 1619"/>
              <p:cNvSpPr>
                <a:spLocks noChangeArrowheads="1"/>
              </p:cNvSpPr>
              <p:nvPr/>
            </p:nvSpPr>
            <p:spPr bwMode="auto">
              <a:xfrm>
                <a:off x="5864"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00" name="Oval 1620"/>
              <p:cNvSpPr>
                <a:spLocks noChangeArrowheads="1"/>
              </p:cNvSpPr>
              <p:nvPr/>
            </p:nvSpPr>
            <p:spPr bwMode="auto">
              <a:xfrm>
                <a:off x="5864"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01" name="Rectangle 1621"/>
              <p:cNvSpPr>
                <a:spLocks noChangeArrowheads="1"/>
              </p:cNvSpPr>
              <p:nvPr/>
            </p:nvSpPr>
            <p:spPr bwMode="auto">
              <a:xfrm>
                <a:off x="5832"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02" name="Oval 1622"/>
              <p:cNvSpPr>
                <a:spLocks noChangeArrowheads="1"/>
              </p:cNvSpPr>
              <p:nvPr/>
            </p:nvSpPr>
            <p:spPr bwMode="auto">
              <a:xfrm>
                <a:off x="5832"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03" name="Rectangle 1623"/>
              <p:cNvSpPr>
                <a:spLocks noChangeArrowheads="1"/>
              </p:cNvSpPr>
              <p:nvPr/>
            </p:nvSpPr>
            <p:spPr bwMode="auto">
              <a:xfrm>
                <a:off x="5848"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04" name="Oval 1624"/>
              <p:cNvSpPr>
                <a:spLocks noChangeArrowheads="1"/>
              </p:cNvSpPr>
              <p:nvPr/>
            </p:nvSpPr>
            <p:spPr bwMode="auto">
              <a:xfrm>
                <a:off x="5848"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05" name="Rectangle 1625"/>
              <p:cNvSpPr>
                <a:spLocks noChangeArrowheads="1"/>
              </p:cNvSpPr>
              <p:nvPr/>
            </p:nvSpPr>
            <p:spPr bwMode="auto">
              <a:xfrm>
                <a:off x="5720"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06" name="Oval 1626"/>
              <p:cNvSpPr>
                <a:spLocks noChangeArrowheads="1"/>
              </p:cNvSpPr>
              <p:nvPr/>
            </p:nvSpPr>
            <p:spPr bwMode="auto">
              <a:xfrm>
                <a:off x="5720"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07" name="Rectangle 1627"/>
              <p:cNvSpPr>
                <a:spLocks noChangeArrowheads="1"/>
              </p:cNvSpPr>
              <p:nvPr/>
            </p:nvSpPr>
            <p:spPr bwMode="auto">
              <a:xfrm>
                <a:off x="5736"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08" name="Oval 1628"/>
              <p:cNvSpPr>
                <a:spLocks noChangeArrowheads="1"/>
              </p:cNvSpPr>
              <p:nvPr/>
            </p:nvSpPr>
            <p:spPr bwMode="auto">
              <a:xfrm>
                <a:off x="5736"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09" name="Rectangle 1629"/>
              <p:cNvSpPr>
                <a:spLocks noChangeArrowheads="1"/>
              </p:cNvSpPr>
              <p:nvPr/>
            </p:nvSpPr>
            <p:spPr bwMode="auto">
              <a:xfrm>
                <a:off x="5720"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10" name="Oval 1630"/>
              <p:cNvSpPr>
                <a:spLocks noChangeArrowheads="1"/>
              </p:cNvSpPr>
              <p:nvPr/>
            </p:nvSpPr>
            <p:spPr bwMode="auto">
              <a:xfrm>
                <a:off x="5720"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11" name="Rectangle 1631"/>
              <p:cNvSpPr>
                <a:spLocks noChangeArrowheads="1"/>
              </p:cNvSpPr>
              <p:nvPr/>
            </p:nvSpPr>
            <p:spPr bwMode="auto">
              <a:xfrm>
                <a:off x="5720"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12" name="Oval 1632"/>
              <p:cNvSpPr>
                <a:spLocks noChangeArrowheads="1"/>
              </p:cNvSpPr>
              <p:nvPr/>
            </p:nvSpPr>
            <p:spPr bwMode="auto">
              <a:xfrm>
                <a:off x="5720"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13" name="Rectangle 1633"/>
              <p:cNvSpPr>
                <a:spLocks noChangeArrowheads="1"/>
              </p:cNvSpPr>
              <p:nvPr/>
            </p:nvSpPr>
            <p:spPr bwMode="auto">
              <a:xfrm>
                <a:off x="5744"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14" name="Oval 1634"/>
              <p:cNvSpPr>
                <a:spLocks noChangeArrowheads="1"/>
              </p:cNvSpPr>
              <p:nvPr/>
            </p:nvSpPr>
            <p:spPr bwMode="auto">
              <a:xfrm>
                <a:off x="5744"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15" name="Rectangle 1635"/>
              <p:cNvSpPr>
                <a:spLocks noChangeArrowheads="1"/>
              </p:cNvSpPr>
              <p:nvPr/>
            </p:nvSpPr>
            <p:spPr bwMode="auto">
              <a:xfrm>
                <a:off x="5728"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16" name="Oval 1636"/>
              <p:cNvSpPr>
                <a:spLocks noChangeArrowheads="1"/>
              </p:cNvSpPr>
              <p:nvPr/>
            </p:nvSpPr>
            <p:spPr bwMode="auto">
              <a:xfrm>
                <a:off x="5728"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grpSp>
          <p:nvGrpSpPr>
            <p:cNvPr id="8" name="Group 1838"/>
            <p:cNvGrpSpPr>
              <a:grpSpLocks/>
            </p:cNvGrpSpPr>
            <p:nvPr/>
          </p:nvGrpSpPr>
          <p:grpSpPr bwMode="auto">
            <a:xfrm>
              <a:off x="5543" y="2375"/>
              <a:ext cx="1042" cy="1714"/>
              <a:chOff x="5543" y="2375"/>
              <a:chExt cx="1042" cy="1714"/>
            </a:xfrm>
          </p:grpSpPr>
          <p:sp>
            <p:nvSpPr>
              <p:cNvPr id="617" name="Rectangle 1638"/>
              <p:cNvSpPr>
                <a:spLocks noChangeArrowheads="1"/>
              </p:cNvSpPr>
              <p:nvPr/>
            </p:nvSpPr>
            <p:spPr bwMode="auto">
              <a:xfrm>
                <a:off x="5752"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18" name="Oval 1639"/>
              <p:cNvSpPr>
                <a:spLocks noChangeArrowheads="1"/>
              </p:cNvSpPr>
              <p:nvPr/>
            </p:nvSpPr>
            <p:spPr bwMode="auto">
              <a:xfrm>
                <a:off x="5752"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19" name="Rectangle 1640"/>
              <p:cNvSpPr>
                <a:spLocks noChangeArrowheads="1"/>
              </p:cNvSpPr>
              <p:nvPr/>
            </p:nvSpPr>
            <p:spPr bwMode="auto">
              <a:xfrm>
                <a:off x="5728"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20" name="Oval 1641"/>
              <p:cNvSpPr>
                <a:spLocks noChangeArrowheads="1"/>
              </p:cNvSpPr>
              <p:nvPr/>
            </p:nvSpPr>
            <p:spPr bwMode="auto">
              <a:xfrm>
                <a:off x="5728"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21" name="Rectangle 1642"/>
              <p:cNvSpPr>
                <a:spLocks noChangeArrowheads="1"/>
              </p:cNvSpPr>
              <p:nvPr/>
            </p:nvSpPr>
            <p:spPr bwMode="auto">
              <a:xfrm>
                <a:off x="5752"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22" name="Oval 1643"/>
              <p:cNvSpPr>
                <a:spLocks noChangeArrowheads="1"/>
              </p:cNvSpPr>
              <p:nvPr/>
            </p:nvSpPr>
            <p:spPr bwMode="auto">
              <a:xfrm>
                <a:off x="5752"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23" name="Rectangle 1644"/>
              <p:cNvSpPr>
                <a:spLocks noChangeArrowheads="1"/>
              </p:cNvSpPr>
              <p:nvPr/>
            </p:nvSpPr>
            <p:spPr bwMode="auto">
              <a:xfrm>
                <a:off x="5744"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24" name="Oval 1645"/>
              <p:cNvSpPr>
                <a:spLocks noChangeArrowheads="1"/>
              </p:cNvSpPr>
              <p:nvPr/>
            </p:nvSpPr>
            <p:spPr bwMode="auto">
              <a:xfrm>
                <a:off x="5744"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25" name="Rectangle 1646"/>
              <p:cNvSpPr>
                <a:spLocks noChangeArrowheads="1"/>
              </p:cNvSpPr>
              <p:nvPr/>
            </p:nvSpPr>
            <p:spPr bwMode="auto">
              <a:xfrm>
                <a:off x="5623"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26" name="Oval 1647"/>
              <p:cNvSpPr>
                <a:spLocks noChangeArrowheads="1"/>
              </p:cNvSpPr>
              <p:nvPr/>
            </p:nvSpPr>
            <p:spPr bwMode="auto">
              <a:xfrm>
                <a:off x="5623"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27" name="Rectangle 1648"/>
              <p:cNvSpPr>
                <a:spLocks noChangeArrowheads="1"/>
              </p:cNvSpPr>
              <p:nvPr/>
            </p:nvSpPr>
            <p:spPr bwMode="auto">
              <a:xfrm>
                <a:off x="5623"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28" name="Oval 1649"/>
              <p:cNvSpPr>
                <a:spLocks noChangeArrowheads="1"/>
              </p:cNvSpPr>
              <p:nvPr/>
            </p:nvSpPr>
            <p:spPr bwMode="auto">
              <a:xfrm>
                <a:off x="5623"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29" name="Rectangle 1650"/>
              <p:cNvSpPr>
                <a:spLocks noChangeArrowheads="1"/>
              </p:cNvSpPr>
              <p:nvPr/>
            </p:nvSpPr>
            <p:spPr bwMode="auto">
              <a:xfrm>
                <a:off x="5631"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30" name="Oval 1651"/>
              <p:cNvSpPr>
                <a:spLocks noChangeArrowheads="1"/>
              </p:cNvSpPr>
              <p:nvPr/>
            </p:nvSpPr>
            <p:spPr bwMode="auto">
              <a:xfrm>
                <a:off x="5631"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31" name="Rectangle 1652"/>
              <p:cNvSpPr>
                <a:spLocks noChangeArrowheads="1"/>
              </p:cNvSpPr>
              <p:nvPr/>
            </p:nvSpPr>
            <p:spPr bwMode="auto">
              <a:xfrm>
                <a:off x="5631"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32" name="Oval 1653"/>
              <p:cNvSpPr>
                <a:spLocks noChangeArrowheads="1"/>
              </p:cNvSpPr>
              <p:nvPr/>
            </p:nvSpPr>
            <p:spPr bwMode="auto">
              <a:xfrm>
                <a:off x="5631"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33" name="Rectangle 1654"/>
              <p:cNvSpPr>
                <a:spLocks noChangeArrowheads="1"/>
              </p:cNvSpPr>
              <p:nvPr/>
            </p:nvSpPr>
            <p:spPr bwMode="auto">
              <a:xfrm>
                <a:off x="5623"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34" name="Oval 1655"/>
              <p:cNvSpPr>
                <a:spLocks noChangeArrowheads="1"/>
              </p:cNvSpPr>
              <p:nvPr/>
            </p:nvSpPr>
            <p:spPr bwMode="auto">
              <a:xfrm>
                <a:off x="5623"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35" name="Rectangle 1656"/>
              <p:cNvSpPr>
                <a:spLocks noChangeArrowheads="1"/>
              </p:cNvSpPr>
              <p:nvPr/>
            </p:nvSpPr>
            <p:spPr bwMode="auto">
              <a:xfrm>
                <a:off x="5647" y="2456"/>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36" name="Oval 1657"/>
              <p:cNvSpPr>
                <a:spLocks noChangeArrowheads="1"/>
              </p:cNvSpPr>
              <p:nvPr/>
            </p:nvSpPr>
            <p:spPr bwMode="auto">
              <a:xfrm>
                <a:off x="5647"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37" name="Rectangle 1658"/>
              <p:cNvSpPr>
                <a:spLocks noChangeArrowheads="1"/>
              </p:cNvSpPr>
              <p:nvPr/>
            </p:nvSpPr>
            <p:spPr bwMode="auto">
              <a:xfrm>
                <a:off x="5615"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38" name="Oval 1659"/>
              <p:cNvSpPr>
                <a:spLocks noChangeArrowheads="1"/>
              </p:cNvSpPr>
              <p:nvPr/>
            </p:nvSpPr>
            <p:spPr bwMode="auto">
              <a:xfrm>
                <a:off x="5615"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39" name="Rectangle 1660"/>
              <p:cNvSpPr>
                <a:spLocks noChangeArrowheads="1"/>
              </p:cNvSpPr>
              <p:nvPr/>
            </p:nvSpPr>
            <p:spPr bwMode="auto">
              <a:xfrm>
                <a:off x="5623"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40" name="Oval 1661"/>
              <p:cNvSpPr>
                <a:spLocks noChangeArrowheads="1"/>
              </p:cNvSpPr>
              <p:nvPr/>
            </p:nvSpPr>
            <p:spPr bwMode="auto">
              <a:xfrm>
                <a:off x="5623"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41" name="Rectangle 1662"/>
              <p:cNvSpPr>
                <a:spLocks noChangeArrowheads="1"/>
              </p:cNvSpPr>
              <p:nvPr/>
            </p:nvSpPr>
            <p:spPr bwMode="auto">
              <a:xfrm>
                <a:off x="5615" y="248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42" name="Oval 1663"/>
              <p:cNvSpPr>
                <a:spLocks noChangeArrowheads="1"/>
              </p:cNvSpPr>
              <p:nvPr/>
            </p:nvSpPr>
            <p:spPr bwMode="auto">
              <a:xfrm>
                <a:off x="5615" y="248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43" name="Rectangle 1664"/>
              <p:cNvSpPr>
                <a:spLocks noChangeArrowheads="1"/>
              </p:cNvSpPr>
              <p:nvPr/>
            </p:nvSpPr>
            <p:spPr bwMode="auto">
              <a:xfrm>
                <a:off x="5631"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44" name="Oval 1665"/>
              <p:cNvSpPr>
                <a:spLocks noChangeArrowheads="1"/>
              </p:cNvSpPr>
              <p:nvPr/>
            </p:nvSpPr>
            <p:spPr bwMode="auto">
              <a:xfrm>
                <a:off x="5631"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45" name="Line 1666"/>
              <p:cNvSpPr>
                <a:spLocks noChangeShapeType="1"/>
              </p:cNvSpPr>
              <p:nvPr/>
            </p:nvSpPr>
            <p:spPr bwMode="auto">
              <a:xfrm>
                <a:off x="5543" y="3131"/>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46" name="Line 1667"/>
              <p:cNvSpPr>
                <a:spLocks noChangeShapeType="1"/>
              </p:cNvSpPr>
              <p:nvPr/>
            </p:nvSpPr>
            <p:spPr bwMode="auto">
              <a:xfrm flipV="1">
                <a:off x="5543" y="2375"/>
                <a:ext cx="0" cy="756"/>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47" name="Rectangle 1668"/>
              <p:cNvSpPr>
                <a:spLocks noChangeArrowheads="1"/>
              </p:cNvSpPr>
              <p:nvPr/>
            </p:nvSpPr>
            <p:spPr bwMode="auto">
              <a:xfrm>
                <a:off x="5591" y="3477"/>
                <a:ext cx="97" cy="571"/>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48" name="Rectangle 1669"/>
              <p:cNvSpPr>
                <a:spLocks noChangeArrowheads="1"/>
              </p:cNvSpPr>
              <p:nvPr/>
            </p:nvSpPr>
            <p:spPr bwMode="auto">
              <a:xfrm>
                <a:off x="5696" y="3437"/>
                <a:ext cx="96" cy="611"/>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49" name="Rectangle 1670"/>
              <p:cNvSpPr>
                <a:spLocks noChangeArrowheads="1"/>
              </p:cNvSpPr>
              <p:nvPr/>
            </p:nvSpPr>
            <p:spPr bwMode="auto">
              <a:xfrm>
                <a:off x="5808" y="3437"/>
                <a:ext cx="96" cy="611"/>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50" name="Rectangle 1671"/>
              <p:cNvSpPr>
                <a:spLocks noChangeArrowheads="1"/>
              </p:cNvSpPr>
              <p:nvPr/>
            </p:nvSpPr>
            <p:spPr bwMode="auto">
              <a:xfrm>
                <a:off x="5912" y="3437"/>
                <a:ext cx="96" cy="611"/>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51" name="Rectangle 1672"/>
              <p:cNvSpPr>
                <a:spLocks noChangeArrowheads="1"/>
              </p:cNvSpPr>
              <p:nvPr/>
            </p:nvSpPr>
            <p:spPr bwMode="auto">
              <a:xfrm>
                <a:off x="5928"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52" name="Oval 1673"/>
              <p:cNvSpPr>
                <a:spLocks noChangeArrowheads="1"/>
              </p:cNvSpPr>
              <p:nvPr/>
            </p:nvSpPr>
            <p:spPr bwMode="auto">
              <a:xfrm>
                <a:off x="5928"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53" name="Rectangle 1674"/>
              <p:cNvSpPr>
                <a:spLocks noChangeArrowheads="1"/>
              </p:cNvSpPr>
              <p:nvPr/>
            </p:nvSpPr>
            <p:spPr bwMode="auto">
              <a:xfrm>
                <a:off x="5960"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54" name="Oval 1675"/>
              <p:cNvSpPr>
                <a:spLocks noChangeArrowheads="1"/>
              </p:cNvSpPr>
              <p:nvPr/>
            </p:nvSpPr>
            <p:spPr bwMode="auto">
              <a:xfrm>
                <a:off x="5960"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55" name="Rectangle 1676"/>
              <p:cNvSpPr>
                <a:spLocks noChangeArrowheads="1"/>
              </p:cNvSpPr>
              <p:nvPr/>
            </p:nvSpPr>
            <p:spPr bwMode="auto">
              <a:xfrm>
                <a:off x="5944"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56" name="Oval 1677"/>
              <p:cNvSpPr>
                <a:spLocks noChangeArrowheads="1"/>
              </p:cNvSpPr>
              <p:nvPr/>
            </p:nvSpPr>
            <p:spPr bwMode="auto">
              <a:xfrm>
                <a:off x="5944"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57" name="Rectangle 1678"/>
              <p:cNvSpPr>
                <a:spLocks noChangeArrowheads="1"/>
              </p:cNvSpPr>
              <p:nvPr/>
            </p:nvSpPr>
            <p:spPr bwMode="auto">
              <a:xfrm>
                <a:off x="5936"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58" name="Oval 1679"/>
              <p:cNvSpPr>
                <a:spLocks noChangeArrowheads="1"/>
              </p:cNvSpPr>
              <p:nvPr/>
            </p:nvSpPr>
            <p:spPr bwMode="auto">
              <a:xfrm>
                <a:off x="5936"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59" name="Rectangle 1680"/>
              <p:cNvSpPr>
                <a:spLocks noChangeArrowheads="1"/>
              </p:cNvSpPr>
              <p:nvPr/>
            </p:nvSpPr>
            <p:spPr bwMode="auto">
              <a:xfrm>
                <a:off x="5928"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60" name="Oval 1681"/>
              <p:cNvSpPr>
                <a:spLocks noChangeArrowheads="1"/>
              </p:cNvSpPr>
              <p:nvPr/>
            </p:nvSpPr>
            <p:spPr bwMode="auto">
              <a:xfrm>
                <a:off x="5928"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61" name="Rectangle 1682"/>
              <p:cNvSpPr>
                <a:spLocks noChangeArrowheads="1"/>
              </p:cNvSpPr>
              <p:nvPr/>
            </p:nvSpPr>
            <p:spPr bwMode="auto">
              <a:xfrm>
                <a:off x="5944"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62" name="Oval 1683"/>
              <p:cNvSpPr>
                <a:spLocks noChangeArrowheads="1"/>
              </p:cNvSpPr>
              <p:nvPr/>
            </p:nvSpPr>
            <p:spPr bwMode="auto">
              <a:xfrm>
                <a:off x="5944"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63" name="Rectangle 1684"/>
              <p:cNvSpPr>
                <a:spLocks noChangeArrowheads="1"/>
              </p:cNvSpPr>
              <p:nvPr/>
            </p:nvSpPr>
            <p:spPr bwMode="auto">
              <a:xfrm>
                <a:off x="5944"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64" name="Oval 1685"/>
              <p:cNvSpPr>
                <a:spLocks noChangeArrowheads="1"/>
              </p:cNvSpPr>
              <p:nvPr/>
            </p:nvSpPr>
            <p:spPr bwMode="auto">
              <a:xfrm>
                <a:off x="5944"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65" name="Rectangle 1686"/>
              <p:cNvSpPr>
                <a:spLocks noChangeArrowheads="1"/>
              </p:cNvSpPr>
              <p:nvPr/>
            </p:nvSpPr>
            <p:spPr bwMode="auto">
              <a:xfrm>
                <a:off x="5936"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66" name="Oval 1687"/>
              <p:cNvSpPr>
                <a:spLocks noChangeArrowheads="1"/>
              </p:cNvSpPr>
              <p:nvPr/>
            </p:nvSpPr>
            <p:spPr bwMode="auto">
              <a:xfrm>
                <a:off x="5936"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67" name="Rectangle 1688"/>
              <p:cNvSpPr>
                <a:spLocks noChangeArrowheads="1"/>
              </p:cNvSpPr>
              <p:nvPr/>
            </p:nvSpPr>
            <p:spPr bwMode="auto">
              <a:xfrm>
                <a:off x="5960"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68" name="Oval 1689"/>
              <p:cNvSpPr>
                <a:spLocks noChangeArrowheads="1"/>
              </p:cNvSpPr>
              <p:nvPr/>
            </p:nvSpPr>
            <p:spPr bwMode="auto">
              <a:xfrm>
                <a:off x="5960"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69" name="Rectangle 1690"/>
              <p:cNvSpPr>
                <a:spLocks noChangeArrowheads="1"/>
              </p:cNvSpPr>
              <p:nvPr/>
            </p:nvSpPr>
            <p:spPr bwMode="auto">
              <a:xfrm>
                <a:off x="5936"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70" name="Oval 1691"/>
              <p:cNvSpPr>
                <a:spLocks noChangeArrowheads="1"/>
              </p:cNvSpPr>
              <p:nvPr/>
            </p:nvSpPr>
            <p:spPr bwMode="auto">
              <a:xfrm>
                <a:off x="5936"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71" name="Rectangle 1692"/>
              <p:cNvSpPr>
                <a:spLocks noChangeArrowheads="1"/>
              </p:cNvSpPr>
              <p:nvPr/>
            </p:nvSpPr>
            <p:spPr bwMode="auto">
              <a:xfrm>
                <a:off x="5856"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72" name="Oval 1693"/>
              <p:cNvSpPr>
                <a:spLocks noChangeArrowheads="1"/>
              </p:cNvSpPr>
              <p:nvPr/>
            </p:nvSpPr>
            <p:spPr bwMode="auto">
              <a:xfrm>
                <a:off x="5856"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73" name="Rectangle 1694"/>
              <p:cNvSpPr>
                <a:spLocks noChangeArrowheads="1"/>
              </p:cNvSpPr>
              <p:nvPr/>
            </p:nvSpPr>
            <p:spPr bwMode="auto">
              <a:xfrm>
                <a:off x="5840"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74" name="Oval 1695"/>
              <p:cNvSpPr>
                <a:spLocks noChangeArrowheads="1"/>
              </p:cNvSpPr>
              <p:nvPr/>
            </p:nvSpPr>
            <p:spPr bwMode="auto">
              <a:xfrm>
                <a:off x="5840"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75" name="Rectangle 1696"/>
              <p:cNvSpPr>
                <a:spLocks noChangeArrowheads="1"/>
              </p:cNvSpPr>
              <p:nvPr/>
            </p:nvSpPr>
            <p:spPr bwMode="auto">
              <a:xfrm>
                <a:off x="5848"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76" name="Oval 1697"/>
              <p:cNvSpPr>
                <a:spLocks noChangeArrowheads="1"/>
              </p:cNvSpPr>
              <p:nvPr/>
            </p:nvSpPr>
            <p:spPr bwMode="auto">
              <a:xfrm>
                <a:off x="5848"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77" name="Rectangle 1698"/>
              <p:cNvSpPr>
                <a:spLocks noChangeArrowheads="1"/>
              </p:cNvSpPr>
              <p:nvPr/>
            </p:nvSpPr>
            <p:spPr bwMode="auto">
              <a:xfrm>
                <a:off x="5832"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78" name="Oval 1699"/>
              <p:cNvSpPr>
                <a:spLocks noChangeArrowheads="1"/>
              </p:cNvSpPr>
              <p:nvPr/>
            </p:nvSpPr>
            <p:spPr bwMode="auto">
              <a:xfrm>
                <a:off x="5832"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79" name="Rectangle 1700"/>
              <p:cNvSpPr>
                <a:spLocks noChangeArrowheads="1"/>
              </p:cNvSpPr>
              <p:nvPr/>
            </p:nvSpPr>
            <p:spPr bwMode="auto">
              <a:xfrm>
                <a:off x="5848"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80" name="Oval 1701"/>
              <p:cNvSpPr>
                <a:spLocks noChangeArrowheads="1"/>
              </p:cNvSpPr>
              <p:nvPr/>
            </p:nvSpPr>
            <p:spPr bwMode="auto">
              <a:xfrm>
                <a:off x="5848"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81" name="Rectangle 1702"/>
              <p:cNvSpPr>
                <a:spLocks noChangeArrowheads="1"/>
              </p:cNvSpPr>
              <p:nvPr/>
            </p:nvSpPr>
            <p:spPr bwMode="auto">
              <a:xfrm>
                <a:off x="5864"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82" name="Oval 1703"/>
              <p:cNvSpPr>
                <a:spLocks noChangeArrowheads="1"/>
              </p:cNvSpPr>
              <p:nvPr/>
            </p:nvSpPr>
            <p:spPr bwMode="auto">
              <a:xfrm>
                <a:off x="5864"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83" name="Rectangle 1704"/>
              <p:cNvSpPr>
                <a:spLocks noChangeArrowheads="1"/>
              </p:cNvSpPr>
              <p:nvPr/>
            </p:nvSpPr>
            <p:spPr bwMode="auto">
              <a:xfrm>
                <a:off x="5856"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84" name="Oval 1705"/>
              <p:cNvSpPr>
                <a:spLocks noChangeArrowheads="1"/>
              </p:cNvSpPr>
              <p:nvPr/>
            </p:nvSpPr>
            <p:spPr bwMode="auto">
              <a:xfrm>
                <a:off x="5856"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85" name="Rectangle 1706"/>
              <p:cNvSpPr>
                <a:spLocks noChangeArrowheads="1"/>
              </p:cNvSpPr>
              <p:nvPr/>
            </p:nvSpPr>
            <p:spPr bwMode="auto">
              <a:xfrm>
                <a:off x="5864"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86" name="Oval 1707"/>
              <p:cNvSpPr>
                <a:spLocks noChangeArrowheads="1"/>
              </p:cNvSpPr>
              <p:nvPr/>
            </p:nvSpPr>
            <p:spPr bwMode="auto">
              <a:xfrm>
                <a:off x="5864"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87" name="Rectangle 1708"/>
              <p:cNvSpPr>
                <a:spLocks noChangeArrowheads="1"/>
              </p:cNvSpPr>
              <p:nvPr/>
            </p:nvSpPr>
            <p:spPr bwMode="auto">
              <a:xfrm>
                <a:off x="5832"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88" name="Oval 1709"/>
              <p:cNvSpPr>
                <a:spLocks noChangeArrowheads="1"/>
              </p:cNvSpPr>
              <p:nvPr/>
            </p:nvSpPr>
            <p:spPr bwMode="auto">
              <a:xfrm>
                <a:off x="5832"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89" name="Rectangle 1710"/>
              <p:cNvSpPr>
                <a:spLocks noChangeArrowheads="1"/>
              </p:cNvSpPr>
              <p:nvPr/>
            </p:nvSpPr>
            <p:spPr bwMode="auto">
              <a:xfrm>
                <a:off x="5848"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90" name="Oval 1711"/>
              <p:cNvSpPr>
                <a:spLocks noChangeArrowheads="1"/>
              </p:cNvSpPr>
              <p:nvPr/>
            </p:nvSpPr>
            <p:spPr bwMode="auto">
              <a:xfrm>
                <a:off x="5848"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91" name="Rectangle 1712"/>
              <p:cNvSpPr>
                <a:spLocks noChangeArrowheads="1"/>
              </p:cNvSpPr>
              <p:nvPr/>
            </p:nvSpPr>
            <p:spPr bwMode="auto">
              <a:xfrm>
                <a:off x="5720"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92" name="Oval 1713"/>
              <p:cNvSpPr>
                <a:spLocks noChangeArrowheads="1"/>
              </p:cNvSpPr>
              <p:nvPr/>
            </p:nvSpPr>
            <p:spPr bwMode="auto">
              <a:xfrm>
                <a:off x="5720"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93" name="Rectangle 1714"/>
              <p:cNvSpPr>
                <a:spLocks noChangeArrowheads="1"/>
              </p:cNvSpPr>
              <p:nvPr/>
            </p:nvSpPr>
            <p:spPr bwMode="auto">
              <a:xfrm>
                <a:off x="5736"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94" name="Oval 1715"/>
              <p:cNvSpPr>
                <a:spLocks noChangeArrowheads="1"/>
              </p:cNvSpPr>
              <p:nvPr/>
            </p:nvSpPr>
            <p:spPr bwMode="auto">
              <a:xfrm>
                <a:off x="5736"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95" name="Rectangle 1716"/>
              <p:cNvSpPr>
                <a:spLocks noChangeArrowheads="1"/>
              </p:cNvSpPr>
              <p:nvPr/>
            </p:nvSpPr>
            <p:spPr bwMode="auto">
              <a:xfrm>
                <a:off x="5720"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96" name="Oval 1717"/>
              <p:cNvSpPr>
                <a:spLocks noChangeArrowheads="1"/>
              </p:cNvSpPr>
              <p:nvPr/>
            </p:nvSpPr>
            <p:spPr bwMode="auto">
              <a:xfrm>
                <a:off x="5720"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97" name="Rectangle 1718"/>
              <p:cNvSpPr>
                <a:spLocks noChangeArrowheads="1"/>
              </p:cNvSpPr>
              <p:nvPr/>
            </p:nvSpPr>
            <p:spPr bwMode="auto">
              <a:xfrm>
                <a:off x="5720"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98" name="Oval 1719"/>
              <p:cNvSpPr>
                <a:spLocks noChangeArrowheads="1"/>
              </p:cNvSpPr>
              <p:nvPr/>
            </p:nvSpPr>
            <p:spPr bwMode="auto">
              <a:xfrm>
                <a:off x="5720"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99" name="Rectangle 1720"/>
              <p:cNvSpPr>
                <a:spLocks noChangeArrowheads="1"/>
              </p:cNvSpPr>
              <p:nvPr/>
            </p:nvSpPr>
            <p:spPr bwMode="auto">
              <a:xfrm>
                <a:off x="5744"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00" name="Oval 1721"/>
              <p:cNvSpPr>
                <a:spLocks noChangeArrowheads="1"/>
              </p:cNvSpPr>
              <p:nvPr/>
            </p:nvSpPr>
            <p:spPr bwMode="auto">
              <a:xfrm>
                <a:off x="5744"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01" name="Rectangle 1722"/>
              <p:cNvSpPr>
                <a:spLocks noChangeArrowheads="1"/>
              </p:cNvSpPr>
              <p:nvPr/>
            </p:nvSpPr>
            <p:spPr bwMode="auto">
              <a:xfrm>
                <a:off x="5728"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02" name="Oval 1723"/>
              <p:cNvSpPr>
                <a:spLocks noChangeArrowheads="1"/>
              </p:cNvSpPr>
              <p:nvPr/>
            </p:nvSpPr>
            <p:spPr bwMode="auto">
              <a:xfrm>
                <a:off x="5728"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03" name="Rectangle 1724"/>
              <p:cNvSpPr>
                <a:spLocks noChangeArrowheads="1"/>
              </p:cNvSpPr>
              <p:nvPr/>
            </p:nvSpPr>
            <p:spPr bwMode="auto">
              <a:xfrm>
                <a:off x="5752"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04" name="Oval 1725"/>
              <p:cNvSpPr>
                <a:spLocks noChangeArrowheads="1"/>
              </p:cNvSpPr>
              <p:nvPr/>
            </p:nvSpPr>
            <p:spPr bwMode="auto">
              <a:xfrm>
                <a:off x="5752"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05" name="Rectangle 1726"/>
              <p:cNvSpPr>
                <a:spLocks noChangeArrowheads="1"/>
              </p:cNvSpPr>
              <p:nvPr/>
            </p:nvSpPr>
            <p:spPr bwMode="auto">
              <a:xfrm>
                <a:off x="5728"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06" name="Oval 1727"/>
              <p:cNvSpPr>
                <a:spLocks noChangeArrowheads="1"/>
              </p:cNvSpPr>
              <p:nvPr/>
            </p:nvSpPr>
            <p:spPr bwMode="auto">
              <a:xfrm>
                <a:off x="5728"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07" name="Rectangle 1728"/>
              <p:cNvSpPr>
                <a:spLocks noChangeArrowheads="1"/>
              </p:cNvSpPr>
              <p:nvPr/>
            </p:nvSpPr>
            <p:spPr bwMode="auto">
              <a:xfrm>
                <a:off x="5752"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08" name="Oval 1729"/>
              <p:cNvSpPr>
                <a:spLocks noChangeArrowheads="1"/>
              </p:cNvSpPr>
              <p:nvPr/>
            </p:nvSpPr>
            <p:spPr bwMode="auto">
              <a:xfrm>
                <a:off x="5752"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09" name="Rectangle 1730"/>
              <p:cNvSpPr>
                <a:spLocks noChangeArrowheads="1"/>
              </p:cNvSpPr>
              <p:nvPr/>
            </p:nvSpPr>
            <p:spPr bwMode="auto">
              <a:xfrm>
                <a:off x="5744"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10" name="Oval 1731"/>
              <p:cNvSpPr>
                <a:spLocks noChangeArrowheads="1"/>
              </p:cNvSpPr>
              <p:nvPr/>
            </p:nvSpPr>
            <p:spPr bwMode="auto">
              <a:xfrm>
                <a:off x="5744"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11" name="Rectangle 1732"/>
              <p:cNvSpPr>
                <a:spLocks noChangeArrowheads="1"/>
              </p:cNvSpPr>
              <p:nvPr/>
            </p:nvSpPr>
            <p:spPr bwMode="auto">
              <a:xfrm>
                <a:off x="5623"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12" name="Oval 1733"/>
              <p:cNvSpPr>
                <a:spLocks noChangeArrowheads="1"/>
              </p:cNvSpPr>
              <p:nvPr/>
            </p:nvSpPr>
            <p:spPr bwMode="auto">
              <a:xfrm>
                <a:off x="5623"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13" name="Rectangle 1734"/>
              <p:cNvSpPr>
                <a:spLocks noChangeArrowheads="1"/>
              </p:cNvSpPr>
              <p:nvPr/>
            </p:nvSpPr>
            <p:spPr bwMode="auto">
              <a:xfrm>
                <a:off x="5623"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14" name="Oval 1735"/>
              <p:cNvSpPr>
                <a:spLocks noChangeArrowheads="1"/>
              </p:cNvSpPr>
              <p:nvPr/>
            </p:nvSpPr>
            <p:spPr bwMode="auto">
              <a:xfrm>
                <a:off x="5623"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15" name="Rectangle 1736"/>
              <p:cNvSpPr>
                <a:spLocks noChangeArrowheads="1"/>
              </p:cNvSpPr>
              <p:nvPr/>
            </p:nvSpPr>
            <p:spPr bwMode="auto">
              <a:xfrm>
                <a:off x="5631"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16" name="Oval 1737"/>
              <p:cNvSpPr>
                <a:spLocks noChangeArrowheads="1"/>
              </p:cNvSpPr>
              <p:nvPr/>
            </p:nvSpPr>
            <p:spPr bwMode="auto">
              <a:xfrm>
                <a:off x="5631"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17" name="Rectangle 1738"/>
              <p:cNvSpPr>
                <a:spLocks noChangeArrowheads="1"/>
              </p:cNvSpPr>
              <p:nvPr/>
            </p:nvSpPr>
            <p:spPr bwMode="auto">
              <a:xfrm>
                <a:off x="5631"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18" name="Oval 1739"/>
              <p:cNvSpPr>
                <a:spLocks noChangeArrowheads="1"/>
              </p:cNvSpPr>
              <p:nvPr/>
            </p:nvSpPr>
            <p:spPr bwMode="auto">
              <a:xfrm>
                <a:off x="5631"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19" name="Rectangle 1740"/>
              <p:cNvSpPr>
                <a:spLocks noChangeArrowheads="1"/>
              </p:cNvSpPr>
              <p:nvPr/>
            </p:nvSpPr>
            <p:spPr bwMode="auto">
              <a:xfrm>
                <a:off x="5623"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20" name="Oval 1741"/>
              <p:cNvSpPr>
                <a:spLocks noChangeArrowheads="1"/>
              </p:cNvSpPr>
              <p:nvPr/>
            </p:nvSpPr>
            <p:spPr bwMode="auto">
              <a:xfrm>
                <a:off x="5623"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21" name="Rectangle 1742"/>
              <p:cNvSpPr>
                <a:spLocks noChangeArrowheads="1"/>
              </p:cNvSpPr>
              <p:nvPr/>
            </p:nvSpPr>
            <p:spPr bwMode="auto">
              <a:xfrm>
                <a:off x="5647" y="3469"/>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22" name="Oval 1743"/>
              <p:cNvSpPr>
                <a:spLocks noChangeArrowheads="1"/>
              </p:cNvSpPr>
              <p:nvPr/>
            </p:nvSpPr>
            <p:spPr bwMode="auto">
              <a:xfrm>
                <a:off x="5647"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23" name="Rectangle 1744"/>
              <p:cNvSpPr>
                <a:spLocks noChangeArrowheads="1"/>
              </p:cNvSpPr>
              <p:nvPr/>
            </p:nvSpPr>
            <p:spPr bwMode="auto">
              <a:xfrm>
                <a:off x="5615"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24" name="Oval 1745"/>
              <p:cNvSpPr>
                <a:spLocks noChangeArrowheads="1"/>
              </p:cNvSpPr>
              <p:nvPr/>
            </p:nvSpPr>
            <p:spPr bwMode="auto">
              <a:xfrm>
                <a:off x="5615"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25" name="Rectangle 1746"/>
              <p:cNvSpPr>
                <a:spLocks noChangeArrowheads="1"/>
              </p:cNvSpPr>
              <p:nvPr/>
            </p:nvSpPr>
            <p:spPr bwMode="auto">
              <a:xfrm>
                <a:off x="5623"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26" name="Oval 1747"/>
              <p:cNvSpPr>
                <a:spLocks noChangeArrowheads="1"/>
              </p:cNvSpPr>
              <p:nvPr/>
            </p:nvSpPr>
            <p:spPr bwMode="auto">
              <a:xfrm>
                <a:off x="5623"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27" name="Rectangle 1748"/>
              <p:cNvSpPr>
                <a:spLocks noChangeArrowheads="1"/>
              </p:cNvSpPr>
              <p:nvPr/>
            </p:nvSpPr>
            <p:spPr bwMode="auto">
              <a:xfrm>
                <a:off x="5615"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28" name="Oval 1749"/>
              <p:cNvSpPr>
                <a:spLocks noChangeArrowheads="1"/>
              </p:cNvSpPr>
              <p:nvPr/>
            </p:nvSpPr>
            <p:spPr bwMode="auto">
              <a:xfrm>
                <a:off x="5615"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29" name="Rectangle 1750"/>
              <p:cNvSpPr>
                <a:spLocks noChangeArrowheads="1"/>
              </p:cNvSpPr>
              <p:nvPr/>
            </p:nvSpPr>
            <p:spPr bwMode="auto">
              <a:xfrm>
                <a:off x="5631"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30" name="Oval 1751"/>
              <p:cNvSpPr>
                <a:spLocks noChangeArrowheads="1"/>
              </p:cNvSpPr>
              <p:nvPr/>
            </p:nvSpPr>
            <p:spPr bwMode="auto">
              <a:xfrm>
                <a:off x="5631"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31" name="Line 1752"/>
              <p:cNvSpPr>
                <a:spLocks noChangeShapeType="1"/>
              </p:cNvSpPr>
              <p:nvPr/>
            </p:nvSpPr>
            <p:spPr bwMode="auto">
              <a:xfrm>
                <a:off x="5543" y="4089"/>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32" name="Line 1753"/>
              <p:cNvSpPr>
                <a:spLocks noChangeShapeType="1"/>
              </p:cNvSpPr>
              <p:nvPr/>
            </p:nvSpPr>
            <p:spPr bwMode="auto">
              <a:xfrm flipV="1">
                <a:off x="5543" y="3332"/>
                <a:ext cx="0" cy="757"/>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33" name="Rectangle 1754"/>
              <p:cNvSpPr>
                <a:spLocks noChangeArrowheads="1"/>
              </p:cNvSpPr>
              <p:nvPr/>
            </p:nvSpPr>
            <p:spPr bwMode="auto">
              <a:xfrm>
                <a:off x="6168" y="2536"/>
                <a:ext cx="96" cy="555"/>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34" name="Rectangle 1755"/>
              <p:cNvSpPr>
                <a:spLocks noChangeArrowheads="1"/>
              </p:cNvSpPr>
              <p:nvPr/>
            </p:nvSpPr>
            <p:spPr bwMode="auto">
              <a:xfrm>
                <a:off x="6272" y="2536"/>
                <a:ext cx="96" cy="555"/>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35" name="Rectangle 1756"/>
              <p:cNvSpPr>
                <a:spLocks noChangeArrowheads="1"/>
              </p:cNvSpPr>
              <p:nvPr/>
            </p:nvSpPr>
            <p:spPr bwMode="auto">
              <a:xfrm>
                <a:off x="6376" y="2528"/>
                <a:ext cx="97" cy="563"/>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36" name="Rectangle 1757"/>
              <p:cNvSpPr>
                <a:spLocks noChangeArrowheads="1"/>
              </p:cNvSpPr>
              <p:nvPr/>
            </p:nvSpPr>
            <p:spPr bwMode="auto">
              <a:xfrm>
                <a:off x="6489" y="2528"/>
                <a:ext cx="96" cy="563"/>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37" name="Rectangle 1758"/>
              <p:cNvSpPr>
                <a:spLocks noChangeArrowheads="1"/>
              </p:cNvSpPr>
              <p:nvPr/>
            </p:nvSpPr>
            <p:spPr bwMode="auto">
              <a:xfrm>
                <a:off x="6505"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38" name="Oval 1759"/>
              <p:cNvSpPr>
                <a:spLocks noChangeArrowheads="1"/>
              </p:cNvSpPr>
              <p:nvPr/>
            </p:nvSpPr>
            <p:spPr bwMode="auto">
              <a:xfrm>
                <a:off x="6505"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39" name="Rectangle 1760"/>
              <p:cNvSpPr>
                <a:spLocks noChangeArrowheads="1"/>
              </p:cNvSpPr>
              <p:nvPr/>
            </p:nvSpPr>
            <p:spPr bwMode="auto">
              <a:xfrm>
                <a:off x="6537" y="250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40" name="Oval 1761"/>
              <p:cNvSpPr>
                <a:spLocks noChangeArrowheads="1"/>
              </p:cNvSpPr>
              <p:nvPr/>
            </p:nvSpPr>
            <p:spPr bwMode="auto">
              <a:xfrm>
                <a:off x="6537" y="250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41" name="Rectangle 1762"/>
              <p:cNvSpPr>
                <a:spLocks noChangeArrowheads="1"/>
              </p:cNvSpPr>
              <p:nvPr/>
            </p:nvSpPr>
            <p:spPr bwMode="auto">
              <a:xfrm>
                <a:off x="6521"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42" name="Oval 1763"/>
              <p:cNvSpPr>
                <a:spLocks noChangeArrowheads="1"/>
              </p:cNvSpPr>
              <p:nvPr/>
            </p:nvSpPr>
            <p:spPr bwMode="auto">
              <a:xfrm>
                <a:off x="6521"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43" name="Rectangle 1764"/>
              <p:cNvSpPr>
                <a:spLocks noChangeArrowheads="1"/>
              </p:cNvSpPr>
              <p:nvPr/>
            </p:nvSpPr>
            <p:spPr bwMode="auto">
              <a:xfrm>
                <a:off x="6513"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44" name="Oval 1765"/>
              <p:cNvSpPr>
                <a:spLocks noChangeArrowheads="1"/>
              </p:cNvSpPr>
              <p:nvPr/>
            </p:nvSpPr>
            <p:spPr bwMode="auto">
              <a:xfrm>
                <a:off x="6513"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45" name="Rectangle 1766"/>
              <p:cNvSpPr>
                <a:spLocks noChangeArrowheads="1"/>
              </p:cNvSpPr>
              <p:nvPr/>
            </p:nvSpPr>
            <p:spPr bwMode="auto">
              <a:xfrm>
                <a:off x="6505" y="253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46" name="Oval 1767"/>
              <p:cNvSpPr>
                <a:spLocks noChangeArrowheads="1"/>
              </p:cNvSpPr>
              <p:nvPr/>
            </p:nvSpPr>
            <p:spPr bwMode="auto">
              <a:xfrm>
                <a:off x="6505" y="253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47" name="Rectangle 1768"/>
              <p:cNvSpPr>
                <a:spLocks noChangeArrowheads="1"/>
              </p:cNvSpPr>
              <p:nvPr/>
            </p:nvSpPr>
            <p:spPr bwMode="auto">
              <a:xfrm>
                <a:off x="6521"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48" name="Oval 1769"/>
              <p:cNvSpPr>
                <a:spLocks noChangeArrowheads="1"/>
              </p:cNvSpPr>
              <p:nvPr/>
            </p:nvSpPr>
            <p:spPr bwMode="auto">
              <a:xfrm>
                <a:off x="6521"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49" name="Rectangle 1770"/>
              <p:cNvSpPr>
                <a:spLocks noChangeArrowheads="1"/>
              </p:cNvSpPr>
              <p:nvPr/>
            </p:nvSpPr>
            <p:spPr bwMode="auto">
              <a:xfrm>
                <a:off x="6521"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50" name="Oval 1771"/>
              <p:cNvSpPr>
                <a:spLocks noChangeArrowheads="1"/>
              </p:cNvSpPr>
              <p:nvPr/>
            </p:nvSpPr>
            <p:spPr bwMode="auto">
              <a:xfrm>
                <a:off x="6521"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51" name="Rectangle 1772"/>
              <p:cNvSpPr>
                <a:spLocks noChangeArrowheads="1"/>
              </p:cNvSpPr>
              <p:nvPr/>
            </p:nvSpPr>
            <p:spPr bwMode="auto">
              <a:xfrm>
                <a:off x="6505"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52" name="Oval 1773"/>
              <p:cNvSpPr>
                <a:spLocks noChangeArrowheads="1"/>
              </p:cNvSpPr>
              <p:nvPr/>
            </p:nvSpPr>
            <p:spPr bwMode="auto">
              <a:xfrm>
                <a:off x="6505"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53" name="Rectangle 1774"/>
              <p:cNvSpPr>
                <a:spLocks noChangeArrowheads="1"/>
              </p:cNvSpPr>
              <p:nvPr/>
            </p:nvSpPr>
            <p:spPr bwMode="auto">
              <a:xfrm>
                <a:off x="6537"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54" name="Oval 1775"/>
              <p:cNvSpPr>
                <a:spLocks noChangeArrowheads="1"/>
              </p:cNvSpPr>
              <p:nvPr/>
            </p:nvSpPr>
            <p:spPr bwMode="auto">
              <a:xfrm>
                <a:off x="6537"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55" name="Rectangle 1776"/>
              <p:cNvSpPr>
                <a:spLocks noChangeArrowheads="1"/>
              </p:cNvSpPr>
              <p:nvPr/>
            </p:nvSpPr>
            <p:spPr bwMode="auto">
              <a:xfrm>
                <a:off x="6513"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56" name="Oval 1777"/>
              <p:cNvSpPr>
                <a:spLocks noChangeArrowheads="1"/>
              </p:cNvSpPr>
              <p:nvPr/>
            </p:nvSpPr>
            <p:spPr bwMode="auto">
              <a:xfrm>
                <a:off x="6513"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57" name="Rectangle 1778"/>
              <p:cNvSpPr>
                <a:spLocks noChangeArrowheads="1"/>
              </p:cNvSpPr>
              <p:nvPr/>
            </p:nvSpPr>
            <p:spPr bwMode="auto">
              <a:xfrm>
                <a:off x="6433"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58" name="Oval 1779"/>
              <p:cNvSpPr>
                <a:spLocks noChangeArrowheads="1"/>
              </p:cNvSpPr>
              <p:nvPr/>
            </p:nvSpPr>
            <p:spPr bwMode="auto">
              <a:xfrm>
                <a:off x="6433"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59" name="Rectangle 1780"/>
              <p:cNvSpPr>
                <a:spLocks noChangeArrowheads="1"/>
              </p:cNvSpPr>
              <p:nvPr/>
            </p:nvSpPr>
            <p:spPr bwMode="auto">
              <a:xfrm>
                <a:off x="6416" y="2520"/>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60" name="Oval 1781"/>
              <p:cNvSpPr>
                <a:spLocks noChangeArrowheads="1"/>
              </p:cNvSpPr>
              <p:nvPr/>
            </p:nvSpPr>
            <p:spPr bwMode="auto">
              <a:xfrm>
                <a:off x="6416" y="2520"/>
                <a:ext cx="9"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61" name="Rectangle 1782"/>
              <p:cNvSpPr>
                <a:spLocks noChangeArrowheads="1"/>
              </p:cNvSpPr>
              <p:nvPr/>
            </p:nvSpPr>
            <p:spPr bwMode="auto">
              <a:xfrm>
                <a:off x="6425"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62" name="Oval 1783"/>
              <p:cNvSpPr>
                <a:spLocks noChangeArrowheads="1"/>
              </p:cNvSpPr>
              <p:nvPr/>
            </p:nvSpPr>
            <p:spPr bwMode="auto">
              <a:xfrm>
                <a:off x="6425"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63" name="Rectangle 1784"/>
              <p:cNvSpPr>
                <a:spLocks noChangeArrowheads="1"/>
              </p:cNvSpPr>
              <p:nvPr/>
            </p:nvSpPr>
            <p:spPr bwMode="auto">
              <a:xfrm>
                <a:off x="6408" y="2504"/>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64" name="Oval 1785"/>
              <p:cNvSpPr>
                <a:spLocks noChangeArrowheads="1"/>
              </p:cNvSpPr>
              <p:nvPr/>
            </p:nvSpPr>
            <p:spPr bwMode="auto">
              <a:xfrm>
                <a:off x="6408" y="250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65" name="Rectangle 1786"/>
              <p:cNvSpPr>
                <a:spLocks noChangeArrowheads="1"/>
              </p:cNvSpPr>
              <p:nvPr/>
            </p:nvSpPr>
            <p:spPr bwMode="auto">
              <a:xfrm>
                <a:off x="6425"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66" name="Oval 1787"/>
              <p:cNvSpPr>
                <a:spLocks noChangeArrowheads="1"/>
              </p:cNvSpPr>
              <p:nvPr/>
            </p:nvSpPr>
            <p:spPr bwMode="auto">
              <a:xfrm>
                <a:off x="6425"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67" name="Rectangle 1788"/>
              <p:cNvSpPr>
                <a:spLocks noChangeArrowheads="1"/>
              </p:cNvSpPr>
              <p:nvPr/>
            </p:nvSpPr>
            <p:spPr bwMode="auto">
              <a:xfrm>
                <a:off x="6441"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68" name="Oval 1789"/>
              <p:cNvSpPr>
                <a:spLocks noChangeArrowheads="1"/>
              </p:cNvSpPr>
              <p:nvPr/>
            </p:nvSpPr>
            <p:spPr bwMode="auto">
              <a:xfrm>
                <a:off x="6441"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69" name="Rectangle 1790"/>
              <p:cNvSpPr>
                <a:spLocks noChangeArrowheads="1"/>
              </p:cNvSpPr>
              <p:nvPr/>
            </p:nvSpPr>
            <p:spPr bwMode="auto">
              <a:xfrm>
                <a:off x="6433" y="250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70" name="Oval 1791"/>
              <p:cNvSpPr>
                <a:spLocks noChangeArrowheads="1"/>
              </p:cNvSpPr>
              <p:nvPr/>
            </p:nvSpPr>
            <p:spPr bwMode="auto">
              <a:xfrm>
                <a:off x="6433" y="250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71" name="Rectangle 1792"/>
              <p:cNvSpPr>
                <a:spLocks noChangeArrowheads="1"/>
              </p:cNvSpPr>
              <p:nvPr/>
            </p:nvSpPr>
            <p:spPr bwMode="auto">
              <a:xfrm>
                <a:off x="6441" y="250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72" name="Oval 1793"/>
              <p:cNvSpPr>
                <a:spLocks noChangeArrowheads="1"/>
              </p:cNvSpPr>
              <p:nvPr/>
            </p:nvSpPr>
            <p:spPr bwMode="auto">
              <a:xfrm>
                <a:off x="6441" y="250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73" name="Rectangle 1794"/>
              <p:cNvSpPr>
                <a:spLocks noChangeArrowheads="1"/>
              </p:cNvSpPr>
              <p:nvPr/>
            </p:nvSpPr>
            <p:spPr bwMode="auto">
              <a:xfrm>
                <a:off x="6408" y="2520"/>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74" name="Oval 1795"/>
              <p:cNvSpPr>
                <a:spLocks noChangeArrowheads="1"/>
              </p:cNvSpPr>
              <p:nvPr/>
            </p:nvSpPr>
            <p:spPr bwMode="auto">
              <a:xfrm>
                <a:off x="6408"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75" name="Rectangle 1796"/>
              <p:cNvSpPr>
                <a:spLocks noChangeArrowheads="1"/>
              </p:cNvSpPr>
              <p:nvPr/>
            </p:nvSpPr>
            <p:spPr bwMode="auto">
              <a:xfrm>
                <a:off x="6425"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76" name="Oval 1797"/>
              <p:cNvSpPr>
                <a:spLocks noChangeArrowheads="1"/>
              </p:cNvSpPr>
              <p:nvPr/>
            </p:nvSpPr>
            <p:spPr bwMode="auto">
              <a:xfrm>
                <a:off x="6425"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77" name="Rectangle 1798"/>
              <p:cNvSpPr>
                <a:spLocks noChangeArrowheads="1"/>
              </p:cNvSpPr>
              <p:nvPr/>
            </p:nvSpPr>
            <p:spPr bwMode="auto">
              <a:xfrm>
                <a:off x="6296" y="254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78" name="Oval 1799"/>
              <p:cNvSpPr>
                <a:spLocks noChangeArrowheads="1"/>
              </p:cNvSpPr>
              <p:nvPr/>
            </p:nvSpPr>
            <p:spPr bwMode="auto">
              <a:xfrm>
                <a:off x="6296" y="254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79" name="Rectangle 1800"/>
              <p:cNvSpPr>
                <a:spLocks noChangeArrowheads="1"/>
              </p:cNvSpPr>
              <p:nvPr/>
            </p:nvSpPr>
            <p:spPr bwMode="auto">
              <a:xfrm>
                <a:off x="6312"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80" name="Oval 1801"/>
              <p:cNvSpPr>
                <a:spLocks noChangeArrowheads="1"/>
              </p:cNvSpPr>
              <p:nvPr/>
            </p:nvSpPr>
            <p:spPr bwMode="auto">
              <a:xfrm>
                <a:off x="6312"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81" name="Rectangle 1802"/>
              <p:cNvSpPr>
                <a:spLocks noChangeArrowheads="1"/>
              </p:cNvSpPr>
              <p:nvPr/>
            </p:nvSpPr>
            <p:spPr bwMode="auto">
              <a:xfrm>
                <a:off x="6296" y="253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82" name="Oval 1803"/>
              <p:cNvSpPr>
                <a:spLocks noChangeArrowheads="1"/>
              </p:cNvSpPr>
              <p:nvPr/>
            </p:nvSpPr>
            <p:spPr bwMode="auto">
              <a:xfrm>
                <a:off x="6296" y="253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83" name="Rectangle 1804"/>
              <p:cNvSpPr>
                <a:spLocks noChangeArrowheads="1"/>
              </p:cNvSpPr>
              <p:nvPr/>
            </p:nvSpPr>
            <p:spPr bwMode="auto">
              <a:xfrm>
                <a:off x="6296" y="250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84" name="Oval 1805"/>
              <p:cNvSpPr>
                <a:spLocks noChangeArrowheads="1"/>
              </p:cNvSpPr>
              <p:nvPr/>
            </p:nvSpPr>
            <p:spPr bwMode="auto">
              <a:xfrm>
                <a:off x="6296" y="250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85" name="Rectangle 1806"/>
              <p:cNvSpPr>
                <a:spLocks noChangeArrowheads="1"/>
              </p:cNvSpPr>
              <p:nvPr/>
            </p:nvSpPr>
            <p:spPr bwMode="auto">
              <a:xfrm>
                <a:off x="6312"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86" name="Oval 1807"/>
              <p:cNvSpPr>
                <a:spLocks noChangeArrowheads="1"/>
              </p:cNvSpPr>
              <p:nvPr/>
            </p:nvSpPr>
            <p:spPr bwMode="auto">
              <a:xfrm>
                <a:off x="6312"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87" name="Rectangle 1808"/>
              <p:cNvSpPr>
                <a:spLocks noChangeArrowheads="1"/>
              </p:cNvSpPr>
              <p:nvPr/>
            </p:nvSpPr>
            <p:spPr bwMode="auto">
              <a:xfrm>
                <a:off x="6304"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88" name="Oval 1809"/>
              <p:cNvSpPr>
                <a:spLocks noChangeArrowheads="1"/>
              </p:cNvSpPr>
              <p:nvPr/>
            </p:nvSpPr>
            <p:spPr bwMode="auto">
              <a:xfrm>
                <a:off x="6304"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89" name="Rectangle 1810"/>
              <p:cNvSpPr>
                <a:spLocks noChangeArrowheads="1"/>
              </p:cNvSpPr>
              <p:nvPr/>
            </p:nvSpPr>
            <p:spPr bwMode="auto">
              <a:xfrm>
                <a:off x="6328"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90" name="Oval 1811"/>
              <p:cNvSpPr>
                <a:spLocks noChangeArrowheads="1"/>
              </p:cNvSpPr>
              <p:nvPr/>
            </p:nvSpPr>
            <p:spPr bwMode="auto">
              <a:xfrm>
                <a:off x="6328"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91" name="Rectangle 1812"/>
              <p:cNvSpPr>
                <a:spLocks noChangeArrowheads="1"/>
              </p:cNvSpPr>
              <p:nvPr/>
            </p:nvSpPr>
            <p:spPr bwMode="auto">
              <a:xfrm>
                <a:off x="6304"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92" name="Oval 1813"/>
              <p:cNvSpPr>
                <a:spLocks noChangeArrowheads="1"/>
              </p:cNvSpPr>
              <p:nvPr/>
            </p:nvSpPr>
            <p:spPr bwMode="auto">
              <a:xfrm>
                <a:off x="6304"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93" name="Rectangle 1814"/>
              <p:cNvSpPr>
                <a:spLocks noChangeArrowheads="1"/>
              </p:cNvSpPr>
              <p:nvPr/>
            </p:nvSpPr>
            <p:spPr bwMode="auto">
              <a:xfrm>
                <a:off x="6328"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94" name="Oval 1815"/>
              <p:cNvSpPr>
                <a:spLocks noChangeArrowheads="1"/>
              </p:cNvSpPr>
              <p:nvPr/>
            </p:nvSpPr>
            <p:spPr bwMode="auto">
              <a:xfrm>
                <a:off x="6328"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95" name="Rectangle 1816"/>
              <p:cNvSpPr>
                <a:spLocks noChangeArrowheads="1"/>
              </p:cNvSpPr>
              <p:nvPr/>
            </p:nvSpPr>
            <p:spPr bwMode="auto">
              <a:xfrm>
                <a:off x="6312" y="250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96" name="Oval 1817"/>
              <p:cNvSpPr>
                <a:spLocks noChangeArrowheads="1"/>
              </p:cNvSpPr>
              <p:nvPr/>
            </p:nvSpPr>
            <p:spPr bwMode="auto">
              <a:xfrm>
                <a:off x="6312" y="250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97" name="Rectangle 1818"/>
              <p:cNvSpPr>
                <a:spLocks noChangeArrowheads="1"/>
              </p:cNvSpPr>
              <p:nvPr/>
            </p:nvSpPr>
            <p:spPr bwMode="auto">
              <a:xfrm>
                <a:off x="6200"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98" name="Oval 1819"/>
              <p:cNvSpPr>
                <a:spLocks noChangeArrowheads="1"/>
              </p:cNvSpPr>
              <p:nvPr/>
            </p:nvSpPr>
            <p:spPr bwMode="auto">
              <a:xfrm>
                <a:off x="6200"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99" name="Rectangle 1820"/>
              <p:cNvSpPr>
                <a:spLocks noChangeArrowheads="1"/>
              </p:cNvSpPr>
              <p:nvPr/>
            </p:nvSpPr>
            <p:spPr bwMode="auto">
              <a:xfrm>
                <a:off x="6200" y="253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00" name="Oval 1821"/>
              <p:cNvSpPr>
                <a:spLocks noChangeArrowheads="1"/>
              </p:cNvSpPr>
              <p:nvPr/>
            </p:nvSpPr>
            <p:spPr bwMode="auto">
              <a:xfrm>
                <a:off x="6200" y="253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01" name="Rectangle 1822"/>
              <p:cNvSpPr>
                <a:spLocks noChangeArrowheads="1"/>
              </p:cNvSpPr>
              <p:nvPr/>
            </p:nvSpPr>
            <p:spPr bwMode="auto">
              <a:xfrm>
                <a:off x="6208" y="253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02" name="Oval 1823"/>
              <p:cNvSpPr>
                <a:spLocks noChangeArrowheads="1"/>
              </p:cNvSpPr>
              <p:nvPr/>
            </p:nvSpPr>
            <p:spPr bwMode="auto">
              <a:xfrm>
                <a:off x="6208" y="253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03" name="Rectangle 1824"/>
              <p:cNvSpPr>
                <a:spLocks noChangeArrowheads="1"/>
              </p:cNvSpPr>
              <p:nvPr/>
            </p:nvSpPr>
            <p:spPr bwMode="auto">
              <a:xfrm>
                <a:off x="6208" y="253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04" name="Oval 1825"/>
              <p:cNvSpPr>
                <a:spLocks noChangeArrowheads="1"/>
              </p:cNvSpPr>
              <p:nvPr/>
            </p:nvSpPr>
            <p:spPr bwMode="auto">
              <a:xfrm>
                <a:off x="6208" y="253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05" name="Rectangle 1826"/>
              <p:cNvSpPr>
                <a:spLocks noChangeArrowheads="1"/>
              </p:cNvSpPr>
              <p:nvPr/>
            </p:nvSpPr>
            <p:spPr bwMode="auto">
              <a:xfrm>
                <a:off x="6200" y="253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06" name="Oval 1827"/>
              <p:cNvSpPr>
                <a:spLocks noChangeArrowheads="1"/>
              </p:cNvSpPr>
              <p:nvPr/>
            </p:nvSpPr>
            <p:spPr bwMode="auto">
              <a:xfrm>
                <a:off x="6200" y="253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07" name="Rectangle 1828"/>
              <p:cNvSpPr>
                <a:spLocks noChangeArrowheads="1"/>
              </p:cNvSpPr>
              <p:nvPr/>
            </p:nvSpPr>
            <p:spPr bwMode="auto">
              <a:xfrm>
                <a:off x="6224"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08" name="Oval 1829"/>
              <p:cNvSpPr>
                <a:spLocks noChangeArrowheads="1"/>
              </p:cNvSpPr>
              <p:nvPr/>
            </p:nvSpPr>
            <p:spPr bwMode="auto">
              <a:xfrm>
                <a:off x="6224"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09" name="Rectangle 1830"/>
              <p:cNvSpPr>
                <a:spLocks noChangeArrowheads="1"/>
              </p:cNvSpPr>
              <p:nvPr/>
            </p:nvSpPr>
            <p:spPr bwMode="auto">
              <a:xfrm>
                <a:off x="6192"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10" name="Oval 1831"/>
              <p:cNvSpPr>
                <a:spLocks noChangeArrowheads="1"/>
              </p:cNvSpPr>
              <p:nvPr/>
            </p:nvSpPr>
            <p:spPr bwMode="auto">
              <a:xfrm>
                <a:off x="6192"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11" name="Rectangle 1832"/>
              <p:cNvSpPr>
                <a:spLocks noChangeArrowheads="1"/>
              </p:cNvSpPr>
              <p:nvPr/>
            </p:nvSpPr>
            <p:spPr bwMode="auto">
              <a:xfrm>
                <a:off x="6200"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12" name="Oval 1833"/>
              <p:cNvSpPr>
                <a:spLocks noChangeArrowheads="1"/>
              </p:cNvSpPr>
              <p:nvPr/>
            </p:nvSpPr>
            <p:spPr bwMode="auto">
              <a:xfrm>
                <a:off x="6200"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13" name="Rectangle 1834"/>
              <p:cNvSpPr>
                <a:spLocks noChangeArrowheads="1"/>
              </p:cNvSpPr>
              <p:nvPr/>
            </p:nvSpPr>
            <p:spPr bwMode="auto">
              <a:xfrm>
                <a:off x="6192" y="252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14" name="Oval 1835"/>
              <p:cNvSpPr>
                <a:spLocks noChangeArrowheads="1"/>
              </p:cNvSpPr>
              <p:nvPr/>
            </p:nvSpPr>
            <p:spPr bwMode="auto">
              <a:xfrm>
                <a:off x="6192" y="25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15" name="Rectangle 1836"/>
              <p:cNvSpPr>
                <a:spLocks noChangeArrowheads="1"/>
              </p:cNvSpPr>
              <p:nvPr/>
            </p:nvSpPr>
            <p:spPr bwMode="auto">
              <a:xfrm>
                <a:off x="6200" y="252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16" name="Oval 1837"/>
              <p:cNvSpPr>
                <a:spLocks noChangeArrowheads="1"/>
              </p:cNvSpPr>
              <p:nvPr/>
            </p:nvSpPr>
            <p:spPr bwMode="auto">
              <a:xfrm>
                <a:off x="6200" y="252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grpSp>
          <p:nvGrpSpPr>
            <p:cNvPr id="9" name="Group 2039"/>
            <p:cNvGrpSpPr>
              <a:grpSpLocks/>
            </p:cNvGrpSpPr>
            <p:nvPr/>
          </p:nvGrpSpPr>
          <p:grpSpPr bwMode="auto">
            <a:xfrm>
              <a:off x="3795" y="2246"/>
              <a:ext cx="4051" cy="1909"/>
              <a:chOff x="3795" y="2246"/>
              <a:chExt cx="4051" cy="1909"/>
            </a:xfrm>
          </p:grpSpPr>
          <p:sp>
            <p:nvSpPr>
              <p:cNvPr id="425" name="Line 1839"/>
              <p:cNvSpPr>
                <a:spLocks noChangeShapeType="1"/>
              </p:cNvSpPr>
              <p:nvPr/>
            </p:nvSpPr>
            <p:spPr bwMode="auto">
              <a:xfrm>
                <a:off x="6120" y="3131"/>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26" name="Line 1840"/>
              <p:cNvSpPr>
                <a:spLocks noChangeShapeType="1"/>
              </p:cNvSpPr>
              <p:nvPr/>
            </p:nvSpPr>
            <p:spPr bwMode="auto">
              <a:xfrm flipV="1">
                <a:off x="6120" y="2375"/>
                <a:ext cx="0" cy="756"/>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27" name="Rectangle 1841"/>
              <p:cNvSpPr>
                <a:spLocks noChangeArrowheads="1"/>
              </p:cNvSpPr>
              <p:nvPr/>
            </p:nvSpPr>
            <p:spPr bwMode="auto">
              <a:xfrm>
                <a:off x="6168" y="3373"/>
                <a:ext cx="96" cy="675"/>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28" name="Rectangle 1842"/>
              <p:cNvSpPr>
                <a:spLocks noChangeArrowheads="1"/>
              </p:cNvSpPr>
              <p:nvPr/>
            </p:nvSpPr>
            <p:spPr bwMode="auto">
              <a:xfrm>
                <a:off x="6272" y="3365"/>
                <a:ext cx="96" cy="683"/>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29" name="Rectangle 1843"/>
              <p:cNvSpPr>
                <a:spLocks noChangeArrowheads="1"/>
              </p:cNvSpPr>
              <p:nvPr/>
            </p:nvSpPr>
            <p:spPr bwMode="auto">
              <a:xfrm>
                <a:off x="6376" y="3365"/>
                <a:ext cx="97" cy="683"/>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30" name="Rectangle 1844"/>
              <p:cNvSpPr>
                <a:spLocks noChangeArrowheads="1"/>
              </p:cNvSpPr>
              <p:nvPr/>
            </p:nvSpPr>
            <p:spPr bwMode="auto">
              <a:xfrm>
                <a:off x="6489" y="3373"/>
                <a:ext cx="96" cy="675"/>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31" name="Rectangle 1845"/>
              <p:cNvSpPr>
                <a:spLocks noChangeArrowheads="1"/>
              </p:cNvSpPr>
              <p:nvPr/>
            </p:nvSpPr>
            <p:spPr bwMode="auto">
              <a:xfrm>
                <a:off x="6505"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32" name="Oval 1846"/>
              <p:cNvSpPr>
                <a:spLocks noChangeArrowheads="1"/>
              </p:cNvSpPr>
              <p:nvPr/>
            </p:nvSpPr>
            <p:spPr bwMode="auto">
              <a:xfrm>
                <a:off x="6505"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33" name="Rectangle 1847"/>
              <p:cNvSpPr>
                <a:spLocks noChangeArrowheads="1"/>
              </p:cNvSpPr>
              <p:nvPr/>
            </p:nvSpPr>
            <p:spPr bwMode="auto">
              <a:xfrm>
                <a:off x="6537"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34" name="Oval 1848"/>
              <p:cNvSpPr>
                <a:spLocks noChangeArrowheads="1"/>
              </p:cNvSpPr>
              <p:nvPr/>
            </p:nvSpPr>
            <p:spPr bwMode="auto">
              <a:xfrm>
                <a:off x="6537"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35" name="Rectangle 1849"/>
              <p:cNvSpPr>
                <a:spLocks noChangeArrowheads="1"/>
              </p:cNvSpPr>
              <p:nvPr/>
            </p:nvSpPr>
            <p:spPr bwMode="auto">
              <a:xfrm>
                <a:off x="6521"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36" name="Oval 1850"/>
              <p:cNvSpPr>
                <a:spLocks noChangeArrowheads="1"/>
              </p:cNvSpPr>
              <p:nvPr/>
            </p:nvSpPr>
            <p:spPr bwMode="auto">
              <a:xfrm>
                <a:off x="6521"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37" name="Rectangle 1851"/>
              <p:cNvSpPr>
                <a:spLocks noChangeArrowheads="1"/>
              </p:cNvSpPr>
              <p:nvPr/>
            </p:nvSpPr>
            <p:spPr bwMode="auto">
              <a:xfrm>
                <a:off x="6513"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38" name="Oval 1852"/>
              <p:cNvSpPr>
                <a:spLocks noChangeArrowheads="1"/>
              </p:cNvSpPr>
              <p:nvPr/>
            </p:nvSpPr>
            <p:spPr bwMode="auto">
              <a:xfrm>
                <a:off x="6513"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39" name="Rectangle 1853"/>
              <p:cNvSpPr>
                <a:spLocks noChangeArrowheads="1"/>
              </p:cNvSpPr>
              <p:nvPr/>
            </p:nvSpPr>
            <p:spPr bwMode="auto">
              <a:xfrm>
                <a:off x="6505"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40" name="Oval 1854"/>
              <p:cNvSpPr>
                <a:spLocks noChangeArrowheads="1"/>
              </p:cNvSpPr>
              <p:nvPr/>
            </p:nvSpPr>
            <p:spPr bwMode="auto">
              <a:xfrm>
                <a:off x="6505"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41" name="Rectangle 1855"/>
              <p:cNvSpPr>
                <a:spLocks noChangeArrowheads="1"/>
              </p:cNvSpPr>
              <p:nvPr/>
            </p:nvSpPr>
            <p:spPr bwMode="auto">
              <a:xfrm>
                <a:off x="6521"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42" name="Oval 1856"/>
              <p:cNvSpPr>
                <a:spLocks noChangeArrowheads="1"/>
              </p:cNvSpPr>
              <p:nvPr/>
            </p:nvSpPr>
            <p:spPr bwMode="auto">
              <a:xfrm>
                <a:off x="6521"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43" name="Rectangle 1857"/>
              <p:cNvSpPr>
                <a:spLocks noChangeArrowheads="1"/>
              </p:cNvSpPr>
              <p:nvPr/>
            </p:nvSpPr>
            <p:spPr bwMode="auto">
              <a:xfrm>
                <a:off x="6521"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44" name="Oval 1858"/>
              <p:cNvSpPr>
                <a:spLocks noChangeArrowheads="1"/>
              </p:cNvSpPr>
              <p:nvPr/>
            </p:nvSpPr>
            <p:spPr bwMode="auto">
              <a:xfrm>
                <a:off x="6521"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45" name="Rectangle 1859"/>
              <p:cNvSpPr>
                <a:spLocks noChangeArrowheads="1"/>
              </p:cNvSpPr>
              <p:nvPr/>
            </p:nvSpPr>
            <p:spPr bwMode="auto">
              <a:xfrm>
                <a:off x="6505"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46" name="Oval 1860"/>
              <p:cNvSpPr>
                <a:spLocks noChangeArrowheads="1"/>
              </p:cNvSpPr>
              <p:nvPr/>
            </p:nvSpPr>
            <p:spPr bwMode="auto">
              <a:xfrm>
                <a:off x="6505"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47" name="Rectangle 1861"/>
              <p:cNvSpPr>
                <a:spLocks noChangeArrowheads="1"/>
              </p:cNvSpPr>
              <p:nvPr/>
            </p:nvSpPr>
            <p:spPr bwMode="auto">
              <a:xfrm>
                <a:off x="6537"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48" name="Oval 1862"/>
              <p:cNvSpPr>
                <a:spLocks noChangeArrowheads="1"/>
              </p:cNvSpPr>
              <p:nvPr/>
            </p:nvSpPr>
            <p:spPr bwMode="auto">
              <a:xfrm>
                <a:off x="6537"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49" name="Rectangle 1863"/>
              <p:cNvSpPr>
                <a:spLocks noChangeArrowheads="1"/>
              </p:cNvSpPr>
              <p:nvPr/>
            </p:nvSpPr>
            <p:spPr bwMode="auto">
              <a:xfrm>
                <a:off x="6513"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50" name="Oval 1864"/>
              <p:cNvSpPr>
                <a:spLocks noChangeArrowheads="1"/>
              </p:cNvSpPr>
              <p:nvPr/>
            </p:nvSpPr>
            <p:spPr bwMode="auto">
              <a:xfrm>
                <a:off x="6513"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51" name="Rectangle 1865"/>
              <p:cNvSpPr>
                <a:spLocks noChangeArrowheads="1"/>
              </p:cNvSpPr>
              <p:nvPr/>
            </p:nvSpPr>
            <p:spPr bwMode="auto">
              <a:xfrm>
                <a:off x="6433"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52" name="Oval 1866"/>
              <p:cNvSpPr>
                <a:spLocks noChangeArrowheads="1"/>
              </p:cNvSpPr>
              <p:nvPr/>
            </p:nvSpPr>
            <p:spPr bwMode="auto">
              <a:xfrm>
                <a:off x="6433"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53" name="Rectangle 1867"/>
              <p:cNvSpPr>
                <a:spLocks noChangeArrowheads="1"/>
              </p:cNvSpPr>
              <p:nvPr/>
            </p:nvSpPr>
            <p:spPr bwMode="auto">
              <a:xfrm>
                <a:off x="6416" y="3357"/>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54" name="Oval 1868"/>
              <p:cNvSpPr>
                <a:spLocks noChangeArrowheads="1"/>
              </p:cNvSpPr>
              <p:nvPr/>
            </p:nvSpPr>
            <p:spPr bwMode="auto">
              <a:xfrm>
                <a:off x="6416" y="3357"/>
                <a:ext cx="9"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55" name="Rectangle 1869"/>
              <p:cNvSpPr>
                <a:spLocks noChangeArrowheads="1"/>
              </p:cNvSpPr>
              <p:nvPr/>
            </p:nvSpPr>
            <p:spPr bwMode="auto">
              <a:xfrm>
                <a:off x="6425"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56" name="Oval 1870"/>
              <p:cNvSpPr>
                <a:spLocks noChangeArrowheads="1"/>
              </p:cNvSpPr>
              <p:nvPr/>
            </p:nvSpPr>
            <p:spPr bwMode="auto">
              <a:xfrm>
                <a:off x="6425"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57" name="Rectangle 1871"/>
              <p:cNvSpPr>
                <a:spLocks noChangeArrowheads="1"/>
              </p:cNvSpPr>
              <p:nvPr/>
            </p:nvSpPr>
            <p:spPr bwMode="auto">
              <a:xfrm>
                <a:off x="6408" y="3357"/>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58" name="Oval 1872"/>
              <p:cNvSpPr>
                <a:spLocks noChangeArrowheads="1"/>
              </p:cNvSpPr>
              <p:nvPr/>
            </p:nvSpPr>
            <p:spPr bwMode="auto">
              <a:xfrm>
                <a:off x="6408"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59" name="Rectangle 1873"/>
              <p:cNvSpPr>
                <a:spLocks noChangeArrowheads="1"/>
              </p:cNvSpPr>
              <p:nvPr/>
            </p:nvSpPr>
            <p:spPr bwMode="auto">
              <a:xfrm>
                <a:off x="6425"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60" name="Oval 1874"/>
              <p:cNvSpPr>
                <a:spLocks noChangeArrowheads="1"/>
              </p:cNvSpPr>
              <p:nvPr/>
            </p:nvSpPr>
            <p:spPr bwMode="auto">
              <a:xfrm>
                <a:off x="6425"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61" name="Rectangle 1875"/>
              <p:cNvSpPr>
                <a:spLocks noChangeArrowheads="1"/>
              </p:cNvSpPr>
              <p:nvPr/>
            </p:nvSpPr>
            <p:spPr bwMode="auto">
              <a:xfrm>
                <a:off x="6441"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62" name="Oval 1876"/>
              <p:cNvSpPr>
                <a:spLocks noChangeArrowheads="1"/>
              </p:cNvSpPr>
              <p:nvPr/>
            </p:nvSpPr>
            <p:spPr bwMode="auto">
              <a:xfrm>
                <a:off x="6441"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63" name="Rectangle 1877"/>
              <p:cNvSpPr>
                <a:spLocks noChangeArrowheads="1"/>
              </p:cNvSpPr>
              <p:nvPr/>
            </p:nvSpPr>
            <p:spPr bwMode="auto">
              <a:xfrm>
                <a:off x="6433"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64" name="Oval 1878"/>
              <p:cNvSpPr>
                <a:spLocks noChangeArrowheads="1"/>
              </p:cNvSpPr>
              <p:nvPr/>
            </p:nvSpPr>
            <p:spPr bwMode="auto">
              <a:xfrm>
                <a:off x="6433"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65" name="Rectangle 1879"/>
              <p:cNvSpPr>
                <a:spLocks noChangeArrowheads="1"/>
              </p:cNvSpPr>
              <p:nvPr/>
            </p:nvSpPr>
            <p:spPr bwMode="auto">
              <a:xfrm>
                <a:off x="6441"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66" name="Oval 1880"/>
              <p:cNvSpPr>
                <a:spLocks noChangeArrowheads="1"/>
              </p:cNvSpPr>
              <p:nvPr/>
            </p:nvSpPr>
            <p:spPr bwMode="auto">
              <a:xfrm>
                <a:off x="6441"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67" name="Rectangle 1881"/>
              <p:cNvSpPr>
                <a:spLocks noChangeArrowheads="1"/>
              </p:cNvSpPr>
              <p:nvPr/>
            </p:nvSpPr>
            <p:spPr bwMode="auto">
              <a:xfrm>
                <a:off x="6408" y="3357"/>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68" name="Oval 1882"/>
              <p:cNvSpPr>
                <a:spLocks noChangeArrowheads="1"/>
              </p:cNvSpPr>
              <p:nvPr/>
            </p:nvSpPr>
            <p:spPr bwMode="auto">
              <a:xfrm>
                <a:off x="6408"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69" name="Rectangle 1883"/>
              <p:cNvSpPr>
                <a:spLocks noChangeArrowheads="1"/>
              </p:cNvSpPr>
              <p:nvPr/>
            </p:nvSpPr>
            <p:spPr bwMode="auto">
              <a:xfrm>
                <a:off x="6425"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70" name="Oval 1884"/>
              <p:cNvSpPr>
                <a:spLocks noChangeArrowheads="1"/>
              </p:cNvSpPr>
              <p:nvPr/>
            </p:nvSpPr>
            <p:spPr bwMode="auto">
              <a:xfrm>
                <a:off x="6425"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71" name="Rectangle 1885"/>
              <p:cNvSpPr>
                <a:spLocks noChangeArrowheads="1"/>
              </p:cNvSpPr>
              <p:nvPr/>
            </p:nvSpPr>
            <p:spPr bwMode="auto">
              <a:xfrm>
                <a:off x="6296"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72" name="Oval 1886"/>
              <p:cNvSpPr>
                <a:spLocks noChangeArrowheads="1"/>
              </p:cNvSpPr>
              <p:nvPr/>
            </p:nvSpPr>
            <p:spPr bwMode="auto">
              <a:xfrm>
                <a:off x="6296"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73" name="Rectangle 1887"/>
              <p:cNvSpPr>
                <a:spLocks noChangeArrowheads="1"/>
              </p:cNvSpPr>
              <p:nvPr/>
            </p:nvSpPr>
            <p:spPr bwMode="auto">
              <a:xfrm>
                <a:off x="6312"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74" name="Oval 1888"/>
              <p:cNvSpPr>
                <a:spLocks noChangeArrowheads="1"/>
              </p:cNvSpPr>
              <p:nvPr/>
            </p:nvSpPr>
            <p:spPr bwMode="auto">
              <a:xfrm>
                <a:off x="6312"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75" name="Rectangle 1889"/>
              <p:cNvSpPr>
                <a:spLocks noChangeArrowheads="1"/>
              </p:cNvSpPr>
              <p:nvPr/>
            </p:nvSpPr>
            <p:spPr bwMode="auto">
              <a:xfrm>
                <a:off x="6296"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76" name="Oval 1890"/>
              <p:cNvSpPr>
                <a:spLocks noChangeArrowheads="1"/>
              </p:cNvSpPr>
              <p:nvPr/>
            </p:nvSpPr>
            <p:spPr bwMode="auto">
              <a:xfrm>
                <a:off x="6296"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77" name="Rectangle 1891"/>
              <p:cNvSpPr>
                <a:spLocks noChangeArrowheads="1"/>
              </p:cNvSpPr>
              <p:nvPr/>
            </p:nvSpPr>
            <p:spPr bwMode="auto">
              <a:xfrm>
                <a:off x="6296"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78" name="Oval 1892"/>
              <p:cNvSpPr>
                <a:spLocks noChangeArrowheads="1"/>
              </p:cNvSpPr>
              <p:nvPr/>
            </p:nvSpPr>
            <p:spPr bwMode="auto">
              <a:xfrm>
                <a:off x="6296"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79" name="Rectangle 1893"/>
              <p:cNvSpPr>
                <a:spLocks noChangeArrowheads="1"/>
              </p:cNvSpPr>
              <p:nvPr/>
            </p:nvSpPr>
            <p:spPr bwMode="auto">
              <a:xfrm>
                <a:off x="6312"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80" name="Oval 1894"/>
              <p:cNvSpPr>
                <a:spLocks noChangeArrowheads="1"/>
              </p:cNvSpPr>
              <p:nvPr/>
            </p:nvSpPr>
            <p:spPr bwMode="auto">
              <a:xfrm>
                <a:off x="6312"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81" name="Rectangle 1895"/>
              <p:cNvSpPr>
                <a:spLocks noChangeArrowheads="1"/>
              </p:cNvSpPr>
              <p:nvPr/>
            </p:nvSpPr>
            <p:spPr bwMode="auto">
              <a:xfrm>
                <a:off x="6304"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82" name="Oval 1896"/>
              <p:cNvSpPr>
                <a:spLocks noChangeArrowheads="1"/>
              </p:cNvSpPr>
              <p:nvPr/>
            </p:nvSpPr>
            <p:spPr bwMode="auto">
              <a:xfrm>
                <a:off x="6304"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83" name="Rectangle 1897"/>
              <p:cNvSpPr>
                <a:spLocks noChangeArrowheads="1"/>
              </p:cNvSpPr>
              <p:nvPr/>
            </p:nvSpPr>
            <p:spPr bwMode="auto">
              <a:xfrm>
                <a:off x="6328"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84" name="Oval 1898"/>
              <p:cNvSpPr>
                <a:spLocks noChangeArrowheads="1"/>
              </p:cNvSpPr>
              <p:nvPr/>
            </p:nvSpPr>
            <p:spPr bwMode="auto">
              <a:xfrm>
                <a:off x="6328"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85" name="Rectangle 1899"/>
              <p:cNvSpPr>
                <a:spLocks noChangeArrowheads="1"/>
              </p:cNvSpPr>
              <p:nvPr/>
            </p:nvSpPr>
            <p:spPr bwMode="auto">
              <a:xfrm>
                <a:off x="6304"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86" name="Oval 1900"/>
              <p:cNvSpPr>
                <a:spLocks noChangeArrowheads="1"/>
              </p:cNvSpPr>
              <p:nvPr/>
            </p:nvSpPr>
            <p:spPr bwMode="auto">
              <a:xfrm>
                <a:off x="6304"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87" name="Rectangle 1901"/>
              <p:cNvSpPr>
                <a:spLocks noChangeArrowheads="1"/>
              </p:cNvSpPr>
              <p:nvPr/>
            </p:nvSpPr>
            <p:spPr bwMode="auto">
              <a:xfrm>
                <a:off x="6328"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88" name="Oval 1902"/>
              <p:cNvSpPr>
                <a:spLocks noChangeArrowheads="1"/>
              </p:cNvSpPr>
              <p:nvPr/>
            </p:nvSpPr>
            <p:spPr bwMode="auto">
              <a:xfrm>
                <a:off x="6328"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89" name="Rectangle 1903"/>
              <p:cNvSpPr>
                <a:spLocks noChangeArrowheads="1"/>
              </p:cNvSpPr>
              <p:nvPr/>
            </p:nvSpPr>
            <p:spPr bwMode="auto">
              <a:xfrm>
                <a:off x="6312"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90" name="Oval 1904"/>
              <p:cNvSpPr>
                <a:spLocks noChangeArrowheads="1"/>
              </p:cNvSpPr>
              <p:nvPr/>
            </p:nvSpPr>
            <p:spPr bwMode="auto">
              <a:xfrm>
                <a:off x="6312"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91" name="Rectangle 1905"/>
              <p:cNvSpPr>
                <a:spLocks noChangeArrowheads="1"/>
              </p:cNvSpPr>
              <p:nvPr/>
            </p:nvSpPr>
            <p:spPr bwMode="auto">
              <a:xfrm>
                <a:off x="6200"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92" name="Oval 1906"/>
              <p:cNvSpPr>
                <a:spLocks noChangeArrowheads="1"/>
              </p:cNvSpPr>
              <p:nvPr/>
            </p:nvSpPr>
            <p:spPr bwMode="auto">
              <a:xfrm>
                <a:off x="6200"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93" name="Rectangle 1907"/>
              <p:cNvSpPr>
                <a:spLocks noChangeArrowheads="1"/>
              </p:cNvSpPr>
              <p:nvPr/>
            </p:nvSpPr>
            <p:spPr bwMode="auto">
              <a:xfrm>
                <a:off x="6200"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94" name="Oval 1908"/>
              <p:cNvSpPr>
                <a:spLocks noChangeArrowheads="1"/>
              </p:cNvSpPr>
              <p:nvPr/>
            </p:nvSpPr>
            <p:spPr bwMode="auto">
              <a:xfrm>
                <a:off x="6200"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95" name="Rectangle 1909"/>
              <p:cNvSpPr>
                <a:spLocks noChangeArrowheads="1"/>
              </p:cNvSpPr>
              <p:nvPr/>
            </p:nvSpPr>
            <p:spPr bwMode="auto">
              <a:xfrm>
                <a:off x="6208"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96" name="Oval 1910"/>
              <p:cNvSpPr>
                <a:spLocks noChangeArrowheads="1"/>
              </p:cNvSpPr>
              <p:nvPr/>
            </p:nvSpPr>
            <p:spPr bwMode="auto">
              <a:xfrm>
                <a:off x="6208"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97" name="Rectangle 1911"/>
              <p:cNvSpPr>
                <a:spLocks noChangeArrowheads="1"/>
              </p:cNvSpPr>
              <p:nvPr/>
            </p:nvSpPr>
            <p:spPr bwMode="auto">
              <a:xfrm>
                <a:off x="6208"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98" name="Oval 1912"/>
              <p:cNvSpPr>
                <a:spLocks noChangeArrowheads="1"/>
              </p:cNvSpPr>
              <p:nvPr/>
            </p:nvSpPr>
            <p:spPr bwMode="auto">
              <a:xfrm>
                <a:off x="6208"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99" name="Rectangle 1913"/>
              <p:cNvSpPr>
                <a:spLocks noChangeArrowheads="1"/>
              </p:cNvSpPr>
              <p:nvPr/>
            </p:nvSpPr>
            <p:spPr bwMode="auto">
              <a:xfrm>
                <a:off x="6200"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00" name="Oval 1914"/>
              <p:cNvSpPr>
                <a:spLocks noChangeArrowheads="1"/>
              </p:cNvSpPr>
              <p:nvPr/>
            </p:nvSpPr>
            <p:spPr bwMode="auto">
              <a:xfrm>
                <a:off x="6200"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01" name="Rectangle 1915"/>
              <p:cNvSpPr>
                <a:spLocks noChangeArrowheads="1"/>
              </p:cNvSpPr>
              <p:nvPr/>
            </p:nvSpPr>
            <p:spPr bwMode="auto">
              <a:xfrm>
                <a:off x="6224"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02" name="Oval 1916"/>
              <p:cNvSpPr>
                <a:spLocks noChangeArrowheads="1"/>
              </p:cNvSpPr>
              <p:nvPr/>
            </p:nvSpPr>
            <p:spPr bwMode="auto">
              <a:xfrm>
                <a:off x="6224"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03" name="Rectangle 1917"/>
              <p:cNvSpPr>
                <a:spLocks noChangeArrowheads="1"/>
              </p:cNvSpPr>
              <p:nvPr/>
            </p:nvSpPr>
            <p:spPr bwMode="auto">
              <a:xfrm>
                <a:off x="6192"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04" name="Oval 1918"/>
              <p:cNvSpPr>
                <a:spLocks noChangeArrowheads="1"/>
              </p:cNvSpPr>
              <p:nvPr/>
            </p:nvSpPr>
            <p:spPr bwMode="auto">
              <a:xfrm>
                <a:off x="6192"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05" name="Rectangle 1919"/>
              <p:cNvSpPr>
                <a:spLocks noChangeArrowheads="1"/>
              </p:cNvSpPr>
              <p:nvPr/>
            </p:nvSpPr>
            <p:spPr bwMode="auto">
              <a:xfrm>
                <a:off x="6200"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06" name="Oval 1920"/>
              <p:cNvSpPr>
                <a:spLocks noChangeArrowheads="1"/>
              </p:cNvSpPr>
              <p:nvPr/>
            </p:nvSpPr>
            <p:spPr bwMode="auto">
              <a:xfrm>
                <a:off x="6200"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07" name="Rectangle 1921"/>
              <p:cNvSpPr>
                <a:spLocks noChangeArrowheads="1"/>
              </p:cNvSpPr>
              <p:nvPr/>
            </p:nvSpPr>
            <p:spPr bwMode="auto">
              <a:xfrm>
                <a:off x="6192"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08" name="Oval 1922"/>
              <p:cNvSpPr>
                <a:spLocks noChangeArrowheads="1"/>
              </p:cNvSpPr>
              <p:nvPr/>
            </p:nvSpPr>
            <p:spPr bwMode="auto">
              <a:xfrm>
                <a:off x="6192"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09" name="Rectangle 1923"/>
              <p:cNvSpPr>
                <a:spLocks noChangeArrowheads="1"/>
              </p:cNvSpPr>
              <p:nvPr/>
            </p:nvSpPr>
            <p:spPr bwMode="auto">
              <a:xfrm>
                <a:off x="6200"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10" name="Oval 1924"/>
              <p:cNvSpPr>
                <a:spLocks noChangeArrowheads="1"/>
              </p:cNvSpPr>
              <p:nvPr/>
            </p:nvSpPr>
            <p:spPr bwMode="auto">
              <a:xfrm>
                <a:off x="6200"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11" name="Line 1925"/>
              <p:cNvSpPr>
                <a:spLocks noChangeShapeType="1"/>
              </p:cNvSpPr>
              <p:nvPr/>
            </p:nvSpPr>
            <p:spPr bwMode="auto">
              <a:xfrm>
                <a:off x="6120" y="4089"/>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12" name="Line 1926"/>
              <p:cNvSpPr>
                <a:spLocks noChangeShapeType="1"/>
              </p:cNvSpPr>
              <p:nvPr/>
            </p:nvSpPr>
            <p:spPr bwMode="auto">
              <a:xfrm flipV="1">
                <a:off x="6120" y="3332"/>
                <a:ext cx="0" cy="757"/>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13" name="Rectangle 1927"/>
              <p:cNvSpPr>
                <a:spLocks noChangeArrowheads="1"/>
              </p:cNvSpPr>
              <p:nvPr/>
            </p:nvSpPr>
            <p:spPr bwMode="auto">
              <a:xfrm>
                <a:off x="4390" y="3204"/>
                <a:ext cx="505" cy="128"/>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14" name="Rectangle 1929"/>
              <p:cNvSpPr>
                <a:spLocks noChangeArrowheads="1"/>
              </p:cNvSpPr>
              <p:nvPr/>
            </p:nvSpPr>
            <p:spPr bwMode="auto">
              <a:xfrm>
                <a:off x="4967" y="3204"/>
                <a:ext cx="504" cy="128"/>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15" name="Rectangle 1931"/>
              <p:cNvSpPr>
                <a:spLocks noChangeArrowheads="1"/>
              </p:cNvSpPr>
              <p:nvPr/>
            </p:nvSpPr>
            <p:spPr bwMode="auto">
              <a:xfrm>
                <a:off x="5543" y="3204"/>
                <a:ext cx="505" cy="128"/>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16" name="Rectangle 1933"/>
              <p:cNvSpPr>
                <a:spLocks noChangeArrowheads="1"/>
              </p:cNvSpPr>
              <p:nvPr/>
            </p:nvSpPr>
            <p:spPr bwMode="auto">
              <a:xfrm>
                <a:off x="6120" y="3204"/>
                <a:ext cx="505" cy="128"/>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17" name="Rectangle 1935"/>
              <p:cNvSpPr>
                <a:spLocks noChangeArrowheads="1"/>
              </p:cNvSpPr>
              <p:nvPr/>
            </p:nvSpPr>
            <p:spPr bwMode="auto">
              <a:xfrm>
                <a:off x="4390" y="2246"/>
                <a:ext cx="505" cy="12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18" name="Rectangle 1937"/>
              <p:cNvSpPr>
                <a:spLocks noChangeArrowheads="1"/>
              </p:cNvSpPr>
              <p:nvPr/>
            </p:nvSpPr>
            <p:spPr bwMode="auto">
              <a:xfrm>
                <a:off x="4967" y="2246"/>
                <a:ext cx="504" cy="12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19" name="Rectangle 1939"/>
              <p:cNvSpPr>
                <a:spLocks noChangeArrowheads="1"/>
              </p:cNvSpPr>
              <p:nvPr/>
            </p:nvSpPr>
            <p:spPr bwMode="auto">
              <a:xfrm>
                <a:off x="5543" y="2246"/>
                <a:ext cx="505" cy="12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20" name="Rectangle 1941"/>
              <p:cNvSpPr>
                <a:spLocks noChangeArrowheads="1"/>
              </p:cNvSpPr>
              <p:nvPr/>
            </p:nvSpPr>
            <p:spPr bwMode="auto">
              <a:xfrm>
                <a:off x="6120" y="2246"/>
                <a:ext cx="505" cy="12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21" name="Rectangle 1943"/>
              <p:cNvSpPr>
                <a:spLocks noChangeArrowheads="1"/>
              </p:cNvSpPr>
              <p:nvPr/>
            </p:nvSpPr>
            <p:spPr bwMode="auto">
              <a:xfrm>
                <a:off x="3998" y="3042"/>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0.00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522" name="Rectangle 1944"/>
              <p:cNvSpPr>
                <a:spLocks noChangeArrowheads="1"/>
              </p:cNvSpPr>
              <p:nvPr/>
            </p:nvSpPr>
            <p:spPr bwMode="auto">
              <a:xfrm>
                <a:off x="3998" y="2857"/>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0.25</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523" name="Rectangle 1945"/>
              <p:cNvSpPr>
                <a:spLocks noChangeArrowheads="1"/>
              </p:cNvSpPr>
              <p:nvPr/>
            </p:nvSpPr>
            <p:spPr bwMode="auto">
              <a:xfrm>
                <a:off x="3998" y="2680"/>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0.50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524" name="Rectangle 1946"/>
              <p:cNvSpPr>
                <a:spLocks noChangeArrowheads="1"/>
              </p:cNvSpPr>
              <p:nvPr/>
            </p:nvSpPr>
            <p:spPr bwMode="auto">
              <a:xfrm>
                <a:off x="3998" y="2503"/>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0.75</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525" name="Rectangle 1947"/>
              <p:cNvSpPr>
                <a:spLocks noChangeArrowheads="1"/>
              </p:cNvSpPr>
              <p:nvPr/>
            </p:nvSpPr>
            <p:spPr bwMode="auto">
              <a:xfrm>
                <a:off x="3998" y="2318"/>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1.00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526" name="Line 1948"/>
              <p:cNvSpPr>
                <a:spLocks noChangeShapeType="1"/>
              </p:cNvSpPr>
              <p:nvPr/>
            </p:nvSpPr>
            <p:spPr bwMode="auto">
              <a:xfrm>
                <a:off x="4358" y="3091"/>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27" name="Line 1949"/>
              <p:cNvSpPr>
                <a:spLocks noChangeShapeType="1"/>
              </p:cNvSpPr>
              <p:nvPr/>
            </p:nvSpPr>
            <p:spPr bwMode="auto">
              <a:xfrm>
                <a:off x="4358" y="2914"/>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28" name="Line 1950"/>
              <p:cNvSpPr>
                <a:spLocks noChangeShapeType="1"/>
              </p:cNvSpPr>
              <p:nvPr/>
            </p:nvSpPr>
            <p:spPr bwMode="auto">
              <a:xfrm>
                <a:off x="4358" y="2737"/>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29" name="Line 1951"/>
              <p:cNvSpPr>
                <a:spLocks noChangeShapeType="1"/>
              </p:cNvSpPr>
              <p:nvPr/>
            </p:nvSpPr>
            <p:spPr bwMode="auto">
              <a:xfrm>
                <a:off x="4358" y="2552"/>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30" name="Line 1952"/>
              <p:cNvSpPr>
                <a:spLocks noChangeShapeType="1"/>
              </p:cNvSpPr>
              <p:nvPr/>
            </p:nvSpPr>
            <p:spPr bwMode="auto">
              <a:xfrm>
                <a:off x="4358" y="2375"/>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31" name="Rectangle 1953"/>
              <p:cNvSpPr>
                <a:spLocks noChangeArrowheads="1"/>
              </p:cNvSpPr>
              <p:nvPr/>
            </p:nvSpPr>
            <p:spPr bwMode="auto">
              <a:xfrm>
                <a:off x="3998" y="4000"/>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0.00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532" name="Rectangle 1954"/>
              <p:cNvSpPr>
                <a:spLocks noChangeArrowheads="1"/>
              </p:cNvSpPr>
              <p:nvPr/>
            </p:nvSpPr>
            <p:spPr bwMode="auto">
              <a:xfrm>
                <a:off x="3998" y="3815"/>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0.25</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533" name="Rectangle 1955"/>
              <p:cNvSpPr>
                <a:spLocks noChangeArrowheads="1"/>
              </p:cNvSpPr>
              <p:nvPr/>
            </p:nvSpPr>
            <p:spPr bwMode="auto">
              <a:xfrm>
                <a:off x="3998" y="3638"/>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0.50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534" name="Rectangle 1956"/>
              <p:cNvSpPr>
                <a:spLocks noChangeArrowheads="1"/>
              </p:cNvSpPr>
              <p:nvPr/>
            </p:nvSpPr>
            <p:spPr bwMode="auto">
              <a:xfrm>
                <a:off x="3998" y="3461"/>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0.75</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535" name="Rectangle 1957"/>
              <p:cNvSpPr>
                <a:spLocks noChangeArrowheads="1"/>
              </p:cNvSpPr>
              <p:nvPr/>
            </p:nvSpPr>
            <p:spPr bwMode="auto">
              <a:xfrm>
                <a:off x="3998" y="3276"/>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1.00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536" name="Line 1958"/>
              <p:cNvSpPr>
                <a:spLocks noChangeShapeType="1"/>
              </p:cNvSpPr>
              <p:nvPr/>
            </p:nvSpPr>
            <p:spPr bwMode="auto">
              <a:xfrm>
                <a:off x="4358" y="4048"/>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37" name="Line 1959"/>
              <p:cNvSpPr>
                <a:spLocks noChangeShapeType="1"/>
              </p:cNvSpPr>
              <p:nvPr/>
            </p:nvSpPr>
            <p:spPr bwMode="auto">
              <a:xfrm>
                <a:off x="4358" y="3871"/>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38" name="Line 1960"/>
              <p:cNvSpPr>
                <a:spLocks noChangeShapeType="1"/>
              </p:cNvSpPr>
              <p:nvPr/>
            </p:nvSpPr>
            <p:spPr bwMode="auto">
              <a:xfrm>
                <a:off x="4358" y="3694"/>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39" name="Line 1961"/>
              <p:cNvSpPr>
                <a:spLocks noChangeShapeType="1"/>
              </p:cNvSpPr>
              <p:nvPr/>
            </p:nvSpPr>
            <p:spPr bwMode="auto">
              <a:xfrm>
                <a:off x="4358" y="3509"/>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40" name="Line 1962"/>
              <p:cNvSpPr>
                <a:spLocks noChangeShapeType="1"/>
              </p:cNvSpPr>
              <p:nvPr/>
            </p:nvSpPr>
            <p:spPr bwMode="auto">
              <a:xfrm>
                <a:off x="4358" y="3332"/>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41" name="Rectangle 1963"/>
              <p:cNvSpPr>
                <a:spLocks noChangeArrowheads="1"/>
              </p:cNvSpPr>
              <p:nvPr/>
            </p:nvSpPr>
            <p:spPr bwMode="auto">
              <a:xfrm rot="16200000">
                <a:off x="3746" y="3134"/>
                <a:ext cx="282" cy="1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9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NMI</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542" name="Rectangle 1964"/>
              <p:cNvSpPr>
                <a:spLocks noChangeArrowheads="1"/>
              </p:cNvSpPr>
              <p:nvPr/>
            </p:nvSpPr>
            <p:spPr bwMode="auto">
              <a:xfrm>
                <a:off x="6849" y="3019"/>
                <a:ext cx="112" cy="112"/>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43" name="Rectangle 1965"/>
              <p:cNvSpPr>
                <a:spLocks noChangeArrowheads="1"/>
              </p:cNvSpPr>
              <p:nvPr/>
            </p:nvSpPr>
            <p:spPr bwMode="auto">
              <a:xfrm>
                <a:off x="6897" y="306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44" name="Oval 1966"/>
              <p:cNvSpPr>
                <a:spLocks noChangeArrowheads="1"/>
              </p:cNvSpPr>
              <p:nvPr/>
            </p:nvSpPr>
            <p:spPr bwMode="auto">
              <a:xfrm>
                <a:off x="6897" y="306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45" name="Rectangle 1967"/>
              <p:cNvSpPr>
                <a:spLocks noChangeArrowheads="1"/>
              </p:cNvSpPr>
              <p:nvPr/>
            </p:nvSpPr>
            <p:spPr bwMode="auto">
              <a:xfrm>
                <a:off x="6849" y="3147"/>
                <a:ext cx="112" cy="113"/>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46" name="Rectangle 1968"/>
              <p:cNvSpPr>
                <a:spLocks noChangeArrowheads="1"/>
              </p:cNvSpPr>
              <p:nvPr/>
            </p:nvSpPr>
            <p:spPr bwMode="auto">
              <a:xfrm>
                <a:off x="6897" y="31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47" name="Oval 1969"/>
              <p:cNvSpPr>
                <a:spLocks noChangeArrowheads="1"/>
              </p:cNvSpPr>
              <p:nvPr/>
            </p:nvSpPr>
            <p:spPr bwMode="auto">
              <a:xfrm>
                <a:off x="6897" y="31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48" name="Rectangle 1970"/>
              <p:cNvSpPr>
                <a:spLocks noChangeArrowheads="1"/>
              </p:cNvSpPr>
              <p:nvPr/>
            </p:nvSpPr>
            <p:spPr bwMode="auto">
              <a:xfrm>
                <a:off x="6849" y="3276"/>
                <a:ext cx="112" cy="113"/>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49" name="Rectangle 1971"/>
              <p:cNvSpPr>
                <a:spLocks noChangeArrowheads="1"/>
              </p:cNvSpPr>
              <p:nvPr/>
            </p:nvSpPr>
            <p:spPr bwMode="auto">
              <a:xfrm>
                <a:off x="6897" y="332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50" name="Oval 1972"/>
              <p:cNvSpPr>
                <a:spLocks noChangeArrowheads="1"/>
              </p:cNvSpPr>
              <p:nvPr/>
            </p:nvSpPr>
            <p:spPr bwMode="auto">
              <a:xfrm>
                <a:off x="6897" y="332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51" name="Rectangle 1973"/>
              <p:cNvSpPr>
                <a:spLocks noChangeArrowheads="1"/>
              </p:cNvSpPr>
              <p:nvPr/>
            </p:nvSpPr>
            <p:spPr bwMode="auto">
              <a:xfrm>
                <a:off x="6849" y="3405"/>
                <a:ext cx="112" cy="112"/>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52" name="Rectangle 1974"/>
              <p:cNvSpPr>
                <a:spLocks noChangeArrowheads="1"/>
              </p:cNvSpPr>
              <p:nvPr/>
            </p:nvSpPr>
            <p:spPr bwMode="auto">
              <a:xfrm>
                <a:off x="6897" y="345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53" name="Oval 1975"/>
              <p:cNvSpPr>
                <a:spLocks noChangeArrowheads="1"/>
              </p:cNvSpPr>
              <p:nvPr/>
            </p:nvSpPr>
            <p:spPr bwMode="auto">
              <a:xfrm>
                <a:off x="6897" y="345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54" name="Rectangle 1976"/>
              <p:cNvSpPr>
                <a:spLocks noChangeArrowheads="1"/>
              </p:cNvSpPr>
              <p:nvPr/>
            </p:nvSpPr>
            <p:spPr bwMode="auto">
              <a:xfrm>
                <a:off x="7041" y="3018"/>
                <a:ext cx="805"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rgbClr val="000000"/>
                    </a:solidFill>
                    <a:effectLst/>
                    <a:latin typeface="Arial Unicode MS" pitchFamily="34" charset="-122"/>
                    <a:ea typeface="Arial Unicode MS" pitchFamily="34" charset="-122"/>
                    <a:cs typeface="Arial Unicode MS" pitchFamily="34" charset="-122"/>
                  </a:rPr>
                  <a:t>Context</a:t>
                </a:r>
                <a:r>
                  <a:rPr kumimoji="0" lang="en-US" altLang="zh-CN" sz="1600" b="0" i="0" u="none" strike="noStrike" cap="none" normalizeH="0" dirty="0" smtClean="0">
                    <a:ln>
                      <a:noFill/>
                    </a:ln>
                    <a:solidFill>
                      <a:srgbClr val="000000"/>
                    </a:solidFill>
                    <a:effectLst/>
                    <a:latin typeface="Arial Unicode MS" pitchFamily="34" charset="-122"/>
                    <a:ea typeface="Arial Unicode MS" pitchFamily="34" charset="-122"/>
                    <a:cs typeface="Arial Unicode MS" pitchFamily="34" charset="-122"/>
                  </a:rPr>
                  <a:t> m</a:t>
                </a:r>
                <a:r>
                  <a:rPr kumimoji="0" lang="en-US" altLang="zh-CN" sz="1600" b="0" i="0" u="none" strike="noStrike" cap="none" normalizeH="0" baseline="0" dirty="0" smtClean="0">
                    <a:ln>
                      <a:noFill/>
                    </a:ln>
                    <a:solidFill>
                      <a:srgbClr val="000000"/>
                    </a:solidFill>
                    <a:effectLst/>
                    <a:latin typeface="Arial Unicode MS" pitchFamily="34" charset="-122"/>
                    <a:ea typeface="Arial Unicode MS" pitchFamily="34" charset="-122"/>
                    <a:cs typeface="Arial Unicode MS" pitchFamily="34" charset="-122"/>
                  </a:rPr>
                  <a:t>ode</a:t>
                </a:r>
                <a:endParaRPr kumimoji="0" lang="zh-CN" altLang="zh-CN" sz="18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555" name="Rectangle 1977"/>
              <p:cNvSpPr>
                <a:spLocks noChangeArrowheads="1"/>
              </p:cNvSpPr>
              <p:nvPr/>
            </p:nvSpPr>
            <p:spPr bwMode="auto">
              <a:xfrm>
                <a:off x="7041" y="3147"/>
                <a:ext cx="337"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String</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556" name="Rectangle 1978"/>
              <p:cNvSpPr>
                <a:spLocks noChangeArrowheads="1"/>
              </p:cNvSpPr>
              <p:nvPr/>
            </p:nvSpPr>
            <p:spPr bwMode="auto">
              <a:xfrm>
                <a:off x="7041" y="3276"/>
                <a:ext cx="617"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HumanNet</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557" name="Rectangle 1979"/>
              <p:cNvSpPr>
                <a:spLocks noChangeArrowheads="1"/>
              </p:cNvSpPr>
              <p:nvPr/>
            </p:nvSpPr>
            <p:spPr bwMode="auto">
              <a:xfrm>
                <a:off x="7041" y="3404"/>
                <a:ext cx="237"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dirty="0" smtClean="0">
                    <a:ln>
                      <a:noFill/>
                    </a:ln>
                    <a:solidFill>
                      <a:srgbClr val="000000"/>
                    </a:solidFill>
                    <a:effectLst/>
                    <a:latin typeface="Arial Unicode MS" pitchFamily="34" charset="-122"/>
                    <a:ea typeface="Arial Unicode MS" pitchFamily="34" charset="-122"/>
                    <a:cs typeface="Arial Unicode MS" pitchFamily="34" charset="-122"/>
                  </a:rPr>
                  <a:t>I</a:t>
                </a:r>
                <a:r>
                  <a:rPr lang="en-US" altLang="zh-CN" sz="1600" dirty="0">
                    <a:solidFill>
                      <a:srgbClr val="000000"/>
                    </a:solidFill>
                    <a:latin typeface="Arial Unicode MS" pitchFamily="34" charset="-122"/>
                    <a:ea typeface="Arial Unicode MS" pitchFamily="34" charset="-122"/>
                    <a:cs typeface="Arial Unicode MS" pitchFamily="34" charset="-122"/>
                  </a:rPr>
                  <a:t>N</a:t>
                </a:r>
                <a:r>
                  <a:rPr kumimoji="0" lang="zh-CN" altLang="zh-CN" sz="1600" b="0" i="0" u="none" strike="noStrike" cap="none" normalizeH="0" baseline="0" dirty="0" smtClean="0">
                    <a:ln>
                      <a:noFill/>
                    </a:ln>
                    <a:solidFill>
                      <a:srgbClr val="000000"/>
                    </a:solidFill>
                    <a:effectLst/>
                    <a:latin typeface="Arial Unicode MS" pitchFamily="34" charset="-122"/>
                    <a:ea typeface="Arial Unicode MS" pitchFamily="34" charset="-122"/>
                    <a:cs typeface="Arial Unicode MS" pitchFamily="34" charset="-122"/>
                  </a:rPr>
                  <a:t>e</a:t>
                </a:r>
                <a:r>
                  <a:rPr kumimoji="0" lang="en-US" altLang="zh-CN" sz="1600" b="0" i="0" u="none" strike="noStrike" cap="none" normalizeH="0" baseline="0" dirty="0" smtClean="0">
                    <a:ln>
                      <a:noFill/>
                    </a:ln>
                    <a:solidFill>
                      <a:srgbClr val="000000"/>
                    </a:solidFill>
                    <a:effectLst/>
                    <a:latin typeface="Arial Unicode MS" pitchFamily="34" charset="-122"/>
                    <a:ea typeface="Arial Unicode MS" pitchFamily="34" charset="-122"/>
                    <a:cs typeface="Arial Unicode MS" pitchFamily="34" charset="-122"/>
                  </a:rPr>
                  <a:t>t</a:t>
                </a:r>
                <a:endParaRPr kumimoji="0" lang="zh-CN" altLang="zh-CN" sz="18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558" name="Line 1980"/>
              <p:cNvSpPr>
                <a:spLocks noChangeShapeType="1"/>
              </p:cNvSpPr>
              <p:nvPr/>
            </p:nvSpPr>
            <p:spPr bwMode="auto">
              <a:xfrm>
                <a:off x="4390" y="2351"/>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59" name="Line 1981"/>
              <p:cNvSpPr>
                <a:spLocks noChangeShapeType="1"/>
              </p:cNvSpPr>
              <p:nvPr/>
            </p:nvSpPr>
            <p:spPr bwMode="auto">
              <a:xfrm>
                <a:off x="4390" y="232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60" name="Line 1982"/>
              <p:cNvSpPr>
                <a:spLocks noChangeShapeType="1"/>
              </p:cNvSpPr>
              <p:nvPr/>
            </p:nvSpPr>
            <p:spPr bwMode="auto">
              <a:xfrm>
                <a:off x="4390" y="2295"/>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61" name="Line 1983"/>
              <p:cNvSpPr>
                <a:spLocks noChangeShapeType="1"/>
              </p:cNvSpPr>
              <p:nvPr/>
            </p:nvSpPr>
            <p:spPr bwMode="auto">
              <a:xfrm>
                <a:off x="4390" y="2271"/>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62" name="Line 1984"/>
              <p:cNvSpPr>
                <a:spLocks noChangeShapeType="1"/>
              </p:cNvSpPr>
              <p:nvPr/>
            </p:nvSpPr>
            <p:spPr bwMode="auto">
              <a:xfrm flipV="1">
                <a:off x="4454"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63" name="Line 1985"/>
              <p:cNvSpPr>
                <a:spLocks noChangeShapeType="1"/>
              </p:cNvSpPr>
              <p:nvPr/>
            </p:nvSpPr>
            <p:spPr bwMode="auto">
              <a:xfrm flipV="1">
                <a:off x="4582"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64" name="Line 1986"/>
              <p:cNvSpPr>
                <a:spLocks noChangeShapeType="1"/>
              </p:cNvSpPr>
              <p:nvPr/>
            </p:nvSpPr>
            <p:spPr bwMode="auto">
              <a:xfrm flipV="1">
                <a:off x="4702"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65" name="Line 1987"/>
              <p:cNvSpPr>
                <a:spLocks noChangeShapeType="1"/>
              </p:cNvSpPr>
              <p:nvPr/>
            </p:nvSpPr>
            <p:spPr bwMode="auto">
              <a:xfrm flipV="1">
                <a:off x="4830"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66" name="Line 1988"/>
              <p:cNvSpPr>
                <a:spLocks noChangeShapeType="1"/>
              </p:cNvSpPr>
              <p:nvPr/>
            </p:nvSpPr>
            <p:spPr bwMode="auto">
              <a:xfrm>
                <a:off x="4390" y="236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67" name="Line 1989"/>
              <p:cNvSpPr>
                <a:spLocks noChangeShapeType="1"/>
              </p:cNvSpPr>
              <p:nvPr/>
            </p:nvSpPr>
            <p:spPr bwMode="auto">
              <a:xfrm>
                <a:off x="4390" y="234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68" name="Line 1990"/>
              <p:cNvSpPr>
                <a:spLocks noChangeShapeType="1"/>
              </p:cNvSpPr>
              <p:nvPr/>
            </p:nvSpPr>
            <p:spPr bwMode="auto">
              <a:xfrm>
                <a:off x="4390" y="2311"/>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69" name="Line 1991"/>
              <p:cNvSpPr>
                <a:spLocks noChangeShapeType="1"/>
              </p:cNvSpPr>
              <p:nvPr/>
            </p:nvSpPr>
            <p:spPr bwMode="auto">
              <a:xfrm>
                <a:off x="4390" y="2279"/>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70" name="Line 1992"/>
              <p:cNvSpPr>
                <a:spLocks noChangeShapeType="1"/>
              </p:cNvSpPr>
              <p:nvPr/>
            </p:nvSpPr>
            <p:spPr bwMode="auto">
              <a:xfrm>
                <a:off x="4390" y="225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71" name="Line 1993"/>
              <p:cNvSpPr>
                <a:spLocks noChangeShapeType="1"/>
              </p:cNvSpPr>
              <p:nvPr/>
            </p:nvSpPr>
            <p:spPr bwMode="auto">
              <a:xfrm flipV="1">
                <a:off x="4390"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72" name="Line 1994"/>
              <p:cNvSpPr>
                <a:spLocks noChangeShapeType="1"/>
              </p:cNvSpPr>
              <p:nvPr/>
            </p:nvSpPr>
            <p:spPr bwMode="auto">
              <a:xfrm flipV="1">
                <a:off x="4518"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73" name="Line 1995"/>
              <p:cNvSpPr>
                <a:spLocks noChangeShapeType="1"/>
              </p:cNvSpPr>
              <p:nvPr/>
            </p:nvSpPr>
            <p:spPr bwMode="auto">
              <a:xfrm flipV="1">
                <a:off x="4646"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74" name="Line 1996"/>
              <p:cNvSpPr>
                <a:spLocks noChangeShapeType="1"/>
              </p:cNvSpPr>
              <p:nvPr/>
            </p:nvSpPr>
            <p:spPr bwMode="auto">
              <a:xfrm flipV="1">
                <a:off x="4766"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75" name="Line 1997"/>
              <p:cNvSpPr>
                <a:spLocks noChangeShapeType="1"/>
              </p:cNvSpPr>
              <p:nvPr/>
            </p:nvSpPr>
            <p:spPr bwMode="auto">
              <a:xfrm flipV="1">
                <a:off x="4895"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76" name="Rectangle 1998"/>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77" name="Rectangle 1999"/>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78" name="Rectangle 2000"/>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79" name="Rectangle 2001"/>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80" name="Rectangle 2002"/>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81" name="Rectangle 2003"/>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82" name="Rectangle 2004"/>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83" name="Rectangle 2005"/>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84" name="Rectangle 2006"/>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85" name="Rectangle 2007"/>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86" name="Rectangle 2008"/>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87" name="Rectangle 2009"/>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88" name="Rectangle 2010"/>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89" name="Rectangle 2011"/>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90" name="Rectangle 2012"/>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91" name="Rectangle 2013"/>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92" name="Rectangle 2014"/>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93" name="Rectangle 2015"/>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94" name="Rectangle 2016"/>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95" name="Rectangle 2017"/>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96" name="Rectangle 2018"/>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97" name="Rectangle 2019"/>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98" name="Rectangle 2020"/>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99" name="Rectangle 2021"/>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00" name="Rectangle 2022"/>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01" name="Rectangle 2023"/>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02" name="Rectangle 2024"/>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03" name="Rectangle 2025"/>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04" name="Rectangle 2026"/>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05" name="Rectangle 2027"/>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06" name="Rectangle 2028"/>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07" name="Rectangle 2029"/>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08" name="Rectangle 2030"/>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09" name="Rectangle 2031"/>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10" name="Rectangle 2032"/>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11" name="Rectangle 2033"/>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12" name="Rectangle 2034"/>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13" name="Rectangle 2035"/>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14" name="Rectangle 2036"/>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15" name="Rectangle 2037"/>
              <p:cNvSpPr>
                <a:spLocks noChangeArrowheads="1"/>
              </p:cNvSpPr>
              <p:nvPr/>
            </p:nvSpPr>
            <p:spPr bwMode="auto">
              <a:xfrm>
                <a:off x="439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16" name="Line 2038"/>
              <p:cNvSpPr>
                <a:spLocks noChangeShapeType="1"/>
              </p:cNvSpPr>
              <p:nvPr/>
            </p:nvSpPr>
            <p:spPr bwMode="auto">
              <a:xfrm>
                <a:off x="4390" y="3308"/>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grpSp>
          <p:nvGrpSpPr>
            <p:cNvPr id="10" name="Group 2240"/>
            <p:cNvGrpSpPr>
              <a:grpSpLocks/>
            </p:cNvGrpSpPr>
            <p:nvPr/>
          </p:nvGrpSpPr>
          <p:grpSpPr bwMode="auto">
            <a:xfrm>
              <a:off x="4390" y="2246"/>
              <a:ext cx="1658" cy="1086"/>
              <a:chOff x="4390" y="2246"/>
              <a:chExt cx="1658" cy="1086"/>
            </a:xfrm>
          </p:grpSpPr>
          <p:sp>
            <p:nvSpPr>
              <p:cNvPr id="225" name="Line 2040"/>
              <p:cNvSpPr>
                <a:spLocks noChangeShapeType="1"/>
              </p:cNvSpPr>
              <p:nvPr/>
            </p:nvSpPr>
            <p:spPr bwMode="auto">
              <a:xfrm>
                <a:off x="4390" y="328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6" name="Line 2041"/>
              <p:cNvSpPr>
                <a:spLocks noChangeShapeType="1"/>
              </p:cNvSpPr>
              <p:nvPr/>
            </p:nvSpPr>
            <p:spPr bwMode="auto">
              <a:xfrm>
                <a:off x="4390" y="325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7" name="Line 2042"/>
              <p:cNvSpPr>
                <a:spLocks noChangeShapeType="1"/>
              </p:cNvSpPr>
              <p:nvPr/>
            </p:nvSpPr>
            <p:spPr bwMode="auto">
              <a:xfrm>
                <a:off x="4390" y="3228"/>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8" name="Line 2043"/>
              <p:cNvSpPr>
                <a:spLocks noChangeShapeType="1"/>
              </p:cNvSpPr>
              <p:nvPr/>
            </p:nvSpPr>
            <p:spPr bwMode="auto">
              <a:xfrm flipV="1">
                <a:off x="4454"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9" name="Line 2044"/>
              <p:cNvSpPr>
                <a:spLocks noChangeShapeType="1"/>
              </p:cNvSpPr>
              <p:nvPr/>
            </p:nvSpPr>
            <p:spPr bwMode="auto">
              <a:xfrm flipV="1">
                <a:off x="4582"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0" name="Line 2045"/>
              <p:cNvSpPr>
                <a:spLocks noChangeShapeType="1"/>
              </p:cNvSpPr>
              <p:nvPr/>
            </p:nvSpPr>
            <p:spPr bwMode="auto">
              <a:xfrm flipV="1">
                <a:off x="4702"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1" name="Line 2046"/>
              <p:cNvSpPr>
                <a:spLocks noChangeShapeType="1"/>
              </p:cNvSpPr>
              <p:nvPr/>
            </p:nvSpPr>
            <p:spPr bwMode="auto">
              <a:xfrm flipV="1">
                <a:off x="4830"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2" name="Line 2047"/>
              <p:cNvSpPr>
                <a:spLocks noChangeShapeType="1"/>
              </p:cNvSpPr>
              <p:nvPr/>
            </p:nvSpPr>
            <p:spPr bwMode="auto">
              <a:xfrm>
                <a:off x="4390" y="332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3" name="Line 2048"/>
              <p:cNvSpPr>
                <a:spLocks noChangeShapeType="1"/>
              </p:cNvSpPr>
              <p:nvPr/>
            </p:nvSpPr>
            <p:spPr bwMode="auto">
              <a:xfrm>
                <a:off x="4390" y="3300"/>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4" name="Line 2049"/>
              <p:cNvSpPr>
                <a:spLocks noChangeShapeType="1"/>
              </p:cNvSpPr>
              <p:nvPr/>
            </p:nvSpPr>
            <p:spPr bwMode="auto">
              <a:xfrm>
                <a:off x="4390" y="3268"/>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5" name="Line 2050"/>
              <p:cNvSpPr>
                <a:spLocks noChangeShapeType="1"/>
              </p:cNvSpPr>
              <p:nvPr/>
            </p:nvSpPr>
            <p:spPr bwMode="auto">
              <a:xfrm>
                <a:off x="4390" y="323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6" name="Line 2051"/>
              <p:cNvSpPr>
                <a:spLocks noChangeShapeType="1"/>
              </p:cNvSpPr>
              <p:nvPr/>
            </p:nvSpPr>
            <p:spPr bwMode="auto">
              <a:xfrm>
                <a:off x="4390" y="321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7" name="Line 2052"/>
              <p:cNvSpPr>
                <a:spLocks noChangeShapeType="1"/>
              </p:cNvSpPr>
              <p:nvPr/>
            </p:nvSpPr>
            <p:spPr bwMode="auto">
              <a:xfrm flipV="1">
                <a:off x="4390"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8" name="Line 2053"/>
              <p:cNvSpPr>
                <a:spLocks noChangeShapeType="1"/>
              </p:cNvSpPr>
              <p:nvPr/>
            </p:nvSpPr>
            <p:spPr bwMode="auto">
              <a:xfrm flipV="1">
                <a:off x="4518"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9" name="Line 2054"/>
              <p:cNvSpPr>
                <a:spLocks noChangeShapeType="1"/>
              </p:cNvSpPr>
              <p:nvPr/>
            </p:nvSpPr>
            <p:spPr bwMode="auto">
              <a:xfrm flipV="1">
                <a:off x="4646"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0" name="Line 2055"/>
              <p:cNvSpPr>
                <a:spLocks noChangeShapeType="1"/>
              </p:cNvSpPr>
              <p:nvPr/>
            </p:nvSpPr>
            <p:spPr bwMode="auto">
              <a:xfrm flipV="1">
                <a:off x="4766"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1" name="Line 2056"/>
              <p:cNvSpPr>
                <a:spLocks noChangeShapeType="1"/>
              </p:cNvSpPr>
              <p:nvPr/>
            </p:nvSpPr>
            <p:spPr bwMode="auto">
              <a:xfrm flipV="1">
                <a:off x="4895"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2" name="Rectangle 2057"/>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3" name="Rectangle 2058"/>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4" name="Rectangle 2059"/>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5" name="Rectangle 2060"/>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6" name="Rectangle 2061"/>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7" name="Rectangle 2062"/>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8" name="Rectangle 2063"/>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9" name="Rectangle 2064"/>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0" name="Rectangle 2065"/>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1" name="Rectangle 2066"/>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2" name="Rectangle 2067"/>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3" name="Rectangle 2068"/>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4" name="Rectangle 2069"/>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5" name="Rectangle 2070"/>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6" name="Rectangle 2071"/>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7" name="Rectangle 2072"/>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8" name="Rectangle 2073"/>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9" name="Rectangle 2074"/>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0" name="Rectangle 2075"/>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1" name="Rectangle 2076"/>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2" name="Rectangle 2077"/>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3" name="Rectangle 2078"/>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4" name="Rectangle 2079"/>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5" name="Rectangle 2080"/>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6" name="Rectangle 2081"/>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7" name="Rectangle 2082"/>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8" name="Rectangle 2083"/>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9" name="Rectangle 2084"/>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0" name="Rectangle 2085"/>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1" name="Rectangle 2086"/>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2" name="Rectangle 2087"/>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3" name="Rectangle 2088"/>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4" name="Rectangle 2089"/>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5" name="Rectangle 2090"/>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6" name="Rectangle 2091"/>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7" name="Rectangle 2092"/>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8" name="Rectangle 2093"/>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9" name="Rectangle 2094"/>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0" name="Rectangle 2095"/>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1" name="Rectangle 2096"/>
              <p:cNvSpPr>
                <a:spLocks noChangeArrowheads="1"/>
              </p:cNvSpPr>
              <p:nvPr/>
            </p:nvSpPr>
            <p:spPr bwMode="auto">
              <a:xfrm>
                <a:off x="439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2" name="Line 2097"/>
              <p:cNvSpPr>
                <a:spLocks noChangeShapeType="1"/>
              </p:cNvSpPr>
              <p:nvPr/>
            </p:nvSpPr>
            <p:spPr bwMode="auto">
              <a:xfrm>
                <a:off x="4967" y="2351"/>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3" name="Line 2098"/>
              <p:cNvSpPr>
                <a:spLocks noChangeShapeType="1"/>
              </p:cNvSpPr>
              <p:nvPr/>
            </p:nvSpPr>
            <p:spPr bwMode="auto">
              <a:xfrm>
                <a:off x="4967" y="2327"/>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4" name="Line 2099"/>
              <p:cNvSpPr>
                <a:spLocks noChangeShapeType="1"/>
              </p:cNvSpPr>
              <p:nvPr/>
            </p:nvSpPr>
            <p:spPr bwMode="auto">
              <a:xfrm>
                <a:off x="4967" y="2295"/>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5" name="Line 2100"/>
              <p:cNvSpPr>
                <a:spLocks noChangeShapeType="1"/>
              </p:cNvSpPr>
              <p:nvPr/>
            </p:nvSpPr>
            <p:spPr bwMode="auto">
              <a:xfrm>
                <a:off x="4967" y="2271"/>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6" name="Line 2101"/>
              <p:cNvSpPr>
                <a:spLocks noChangeShapeType="1"/>
              </p:cNvSpPr>
              <p:nvPr/>
            </p:nvSpPr>
            <p:spPr bwMode="auto">
              <a:xfrm flipV="1">
                <a:off x="5031"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7" name="Line 2102"/>
              <p:cNvSpPr>
                <a:spLocks noChangeShapeType="1"/>
              </p:cNvSpPr>
              <p:nvPr/>
            </p:nvSpPr>
            <p:spPr bwMode="auto">
              <a:xfrm flipV="1">
                <a:off x="5159"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8" name="Line 2103"/>
              <p:cNvSpPr>
                <a:spLocks noChangeShapeType="1"/>
              </p:cNvSpPr>
              <p:nvPr/>
            </p:nvSpPr>
            <p:spPr bwMode="auto">
              <a:xfrm flipV="1">
                <a:off x="5279"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9" name="Line 2104"/>
              <p:cNvSpPr>
                <a:spLocks noChangeShapeType="1"/>
              </p:cNvSpPr>
              <p:nvPr/>
            </p:nvSpPr>
            <p:spPr bwMode="auto">
              <a:xfrm flipV="1">
                <a:off x="5407"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0" name="Line 2105"/>
              <p:cNvSpPr>
                <a:spLocks noChangeShapeType="1"/>
              </p:cNvSpPr>
              <p:nvPr/>
            </p:nvSpPr>
            <p:spPr bwMode="auto">
              <a:xfrm>
                <a:off x="4967" y="2367"/>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1" name="Line 2106"/>
              <p:cNvSpPr>
                <a:spLocks noChangeShapeType="1"/>
              </p:cNvSpPr>
              <p:nvPr/>
            </p:nvSpPr>
            <p:spPr bwMode="auto">
              <a:xfrm>
                <a:off x="4967" y="2343"/>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2" name="Line 2107"/>
              <p:cNvSpPr>
                <a:spLocks noChangeShapeType="1"/>
              </p:cNvSpPr>
              <p:nvPr/>
            </p:nvSpPr>
            <p:spPr bwMode="auto">
              <a:xfrm>
                <a:off x="4967" y="2311"/>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3" name="Line 2108"/>
              <p:cNvSpPr>
                <a:spLocks noChangeShapeType="1"/>
              </p:cNvSpPr>
              <p:nvPr/>
            </p:nvSpPr>
            <p:spPr bwMode="auto">
              <a:xfrm>
                <a:off x="4967" y="2279"/>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4" name="Line 2109"/>
              <p:cNvSpPr>
                <a:spLocks noChangeShapeType="1"/>
              </p:cNvSpPr>
              <p:nvPr/>
            </p:nvSpPr>
            <p:spPr bwMode="auto">
              <a:xfrm>
                <a:off x="4967" y="2254"/>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5" name="Line 2110"/>
              <p:cNvSpPr>
                <a:spLocks noChangeShapeType="1"/>
              </p:cNvSpPr>
              <p:nvPr/>
            </p:nvSpPr>
            <p:spPr bwMode="auto">
              <a:xfrm flipV="1">
                <a:off x="4967"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6" name="Line 2111"/>
              <p:cNvSpPr>
                <a:spLocks noChangeShapeType="1"/>
              </p:cNvSpPr>
              <p:nvPr/>
            </p:nvSpPr>
            <p:spPr bwMode="auto">
              <a:xfrm flipV="1">
                <a:off x="5095"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7" name="Line 2112"/>
              <p:cNvSpPr>
                <a:spLocks noChangeShapeType="1"/>
              </p:cNvSpPr>
              <p:nvPr/>
            </p:nvSpPr>
            <p:spPr bwMode="auto">
              <a:xfrm flipV="1">
                <a:off x="5223"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8" name="Line 2113"/>
              <p:cNvSpPr>
                <a:spLocks noChangeShapeType="1"/>
              </p:cNvSpPr>
              <p:nvPr/>
            </p:nvSpPr>
            <p:spPr bwMode="auto">
              <a:xfrm flipV="1">
                <a:off x="5343"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9" name="Line 2114"/>
              <p:cNvSpPr>
                <a:spLocks noChangeShapeType="1"/>
              </p:cNvSpPr>
              <p:nvPr/>
            </p:nvSpPr>
            <p:spPr bwMode="auto">
              <a:xfrm flipV="1">
                <a:off x="5471"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0" name="Rectangle 2115"/>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1" name="Rectangle 2116"/>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2" name="Rectangle 2117"/>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3" name="Rectangle 2118"/>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4" name="Rectangle 2119"/>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5" name="Rectangle 2120"/>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6" name="Rectangle 2121"/>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7" name="Rectangle 2122"/>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8" name="Rectangle 2123"/>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9" name="Rectangle 2124"/>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0" name="Rectangle 2125"/>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1" name="Rectangle 2126"/>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2" name="Rectangle 2127"/>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3" name="Rectangle 2128"/>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4" name="Rectangle 2129"/>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5" name="Rectangle 2130"/>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6" name="Rectangle 2131"/>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7" name="Rectangle 2132"/>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8" name="Rectangle 2133"/>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9" name="Rectangle 2134"/>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0" name="Rectangle 2135"/>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1" name="Rectangle 2136"/>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2" name="Rectangle 2137"/>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3" name="Rectangle 2138"/>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4" name="Rectangle 2139"/>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5" name="Rectangle 2140"/>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6" name="Rectangle 2141"/>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7" name="Rectangle 2142"/>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8" name="Rectangle 2143"/>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9" name="Rectangle 2144"/>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0" name="Rectangle 2145"/>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1" name="Rectangle 2146"/>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2" name="Rectangle 2147"/>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3" name="Rectangle 2148"/>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4" name="Rectangle 2149"/>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5" name="Rectangle 2150"/>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6" name="Rectangle 2151"/>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7" name="Rectangle 2152"/>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8" name="Rectangle 2153"/>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9" name="Rectangle 2154"/>
              <p:cNvSpPr>
                <a:spLocks noChangeArrowheads="1"/>
              </p:cNvSpPr>
              <p:nvPr/>
            </p:nvSpPr>
            <p:spPr bwMode="auto">
              <a:xfrm>
                <a:off x="4967"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0" name="Line 2155"/>
              <p:cNvSpPr>
                <a:spLocks noChangeShapeType="1"/>
              </p:cNvSpPr>
              <p:nvPr/>
            </p:nvSpPr>
            <p:spPr bwMode="auto">
              <a:xfrm>
                <a:off x="4967" y="3308"/>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1" name="Line 2156"/>
              <p:cNvSpPr>
                <a:spLocks noChangeShapeType="1"/>
              </p:cNvSpPr>
              <p:nvPr/>
            </p:nvSpPr>
            <p:spPr bwMode="auto">
              <a:xfrm>
                <a:off x="4967" y="3284"/>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2" name="Line 2157"/>
              <p:cNvSpPr>
                <a:spLocks noChangeShapeType="1"/>
              </p:cNvSpPr>
              <p:nvPr/>
            </p:nvSpPr>
            <p:spPr bwMode="auto">
              <a:xfrm>
                <a:off x="4967" y="3252"/>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3" name="Line 2158"/>
              <p:cNvSpPr>
                <a:spLocks noChangeShapeType="1"/>
              </p:cNvSpPr>
              <p:nvPr/>
            </p:nvSpPr>
            <p:spPr bwMode="auto">
              <a:xfrm>
                <a:off x="4967" y="3228"/>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4" name="Line 2159"/>
              <p:cNvSpPr>
                <a:spLocks noChangeShapeType="1"/>
              </p:cNvSpPr>
              <p:nvPr/>
            </p:nvSpPr>
            <p:spPr bwMode="auto">
              <a:xfrm flipV="1">
                <a:off x="5031"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5" name="Line 2160"/>
              <p:cNvSpPr>
                <a:spLocks noChangeShapeType="1"/>
              </p:cNvSpPr>
              <p:nvPr/>
            </p:nvSpPr>
            <p:spPr bwMode="auto">
              <a:xfrm flipV="1">
                <a:off x="5159"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6" name="Line 2161"/>
              <p:cNvSpPr>
                <a:spLocks noChangeShapeType="1"/>
              </p:cNvSpPr>
              <p:nvPr/>
            </p:nvSpPr>
            <p:spPr bwMode="auto">
              <a:xfrm flipV="1">
                <a:off x="5279"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7" name="Line 2162"/>
              <p:cNvSpPr>
                <a:spLocks noChangeShapeType="1"/>
              </p:cNvSpPr>
              <p:nvPr/>
            </p:nvSpPr>
            <p:spPr bwMode="auto">
              <a:xfrm flipV="1">
                <a:off x="5407"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8" name="Line 2163"/>
              <p:cNvSpPr>
                <a:spLocks noChangeShapeType="1"/>
              </p:cNvSpPr>
              <p:nvPr/>
            </p:nvSpPr>
            <p:spPr bwMode="auto">
              <a:xfrm>
                <a:off x="4967" y="3324"/>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9" name="Line 2164"/>
              <p:cNvSpPr>
                <a:spLocks noChangeShapeType="1"/>
              </p:cNvSpPr>
              <p:nvPr/>
            </p:nvSpPr>
            <p:spPr bwMode="auto">
              <a:xfrm>
                <a:off x="4967" y="3300"/>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0" name="Line 2165"/>
              <p:cNvSpPr>
                <a:spLocks noChangeShapeType="1"/>
              </p:cNvSpPr>
              <p:nvPr/>
            </p:nvSpPr>
            <p:spPr bwMode="auto">
              <a:xfrm>
                <a:off x="4967" y="3268"/>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1" name="Line 2166"/>
              <p:cNvSpPr>
                <a:spLocks noChangeShapeType="1"/>
              </p:cNvSpPr>
              <p:nvPr/>
            </p:nvSpPr>
            <p:spPr bwMode="auto">
              <a:xfrm>
                <a:off x="4967" y="3236"/>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2" name="Line 2167"/>
              <p:cNvSpPr>
                <a:spLocks noChangeShapeType="1"/>
              </p:cNvSpPr>
              <p:nvPr/>
            </p:nvSpPr>
            <p:spPr bwMode="auto">
              <a:xfrm>
                <a:off x="4967" y="3212"/>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3" name="Line 2168"/>
              <p:cNvSpPr>
                <a:spLocks noChangeShapeType="1"/>
              </p:cNvSpPr>
              <p:nvPr/>
            </p:nvSpPr>
            <p:spPr bwMode="auto">
              <a:xfrm flipV="1">
                <a:off x="4967"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4" name="Line 2169"/>
              <p:cNvSpPr>
                <a:spLocks noChangeShapeType="1"/>
              </p:cNvSpPr>
              <p:nvPr/>
            </p:nvSpPr>
            <p:spPr bwMode="auto">
              <a:xfrm flipV="1">
                <a:off x="5095"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5" name="Line 2170"/>
              <p:cNvSpPr>
                <a:spLocks noChangeShapeType="1"/>
              </p:cNvSpPr>
              <p:nvPr/>
            </p:nvSpPr>
            <p:spPr bwMode="auto">
              <a:xfrm flipV="1">
                <a:off x="5223"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6" name="Line 2171"/>
              <p:cNvSpPr>
                <a:spLocks noChangeShapeType="1"/>
              </p:cNvSpPr>
              <p:nvPr/>
            </p:nvSpPr>
            <p:spPr bwMode="auto">
              <a:xfrm flipV="1">
                <a:off x="5343"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7" name="Line 2172"/>
              <p:cNvSpPr>
                <a:spLocks noChangeShapeType="1"/>
              </p:cNvSpPr>
              <p:nvPr/>
            </p:nvSpPr>
            <p:spPr bwMode="auto">
              <a:xfrm flipV="1">
                <a:off x="5471"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8" name="Rectangle 2173"/>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9" name="Rectangle 2174"/>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0" name="Rectangle 2175"/>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1" name="Rectangle 2176"/>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2" name="Rectangle 2177"/>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3" name="Rectangle 2178"/>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4" name="Rectangle 2179"/>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5" name="Rectangle 2180"/>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6" name="Rectangle 2181"/>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7" name="Rectangle 2182"/>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8" name="Rectangle 2183"/>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9" name="Rectangle 2184"/>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70" name="Rectangle 2185"/>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71" name="Rectangle 2186"/>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72" name="Rectangle 2187"/>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73" name="Rectangle 2188"/>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74" name="Rectangle 2189"/>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75" name="Rectangle 2190"/>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76" name="Rectangle 2191"/>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77" name="Rectangle 2192"/>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78" name="Rectangle 2193"/>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79" name="Rectangle 2194"/>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80" name="Rectangle 2195"/>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81" name="Rectangle 2196"/>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82" name="Rectangle 2197"/>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83" name="Rectangle 2198"/>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84" name="Rectangle 2199"/>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85" name="Rectangle 2200"/>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86" name="Rectangle 2201"/>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87" name="Rectangle 2202"/>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88" name="Rectangle 2203"/>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89" name="Rectangle 2204"/>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90" name="Rectangle 2205"/>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91" name="Rectangle 2206"/>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92" name="Rectangle 2207"/>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93" name="Rectangle 2208"/>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94" name="Rectangle 2209"/>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95" name="Rectangle 2210"/>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96" name="Rectangle 2211"/>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97" name="Rectangle 2212"/>
              <p:cNvSpPr>
                <a:spLocks noChangeArrowheads="1"/>
              </p:cNvSpPr>
              <p:nvPr/>
            </p:nvSpPr>
            <p:spPr bwMode="auto">
              <a:xfrm>
                <a:off x="4967"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98" name="Line 2213"/>
              <p:cNvSpPr>
                <a:spLocks noChangeShapeType="1"/>
              </p:cNvSpPr>
              <p:nvPr/>
            </p:nvSpPr>
            <p:spPr bwMode="auto">
              <a:xfrm>
                <a:off x="5543" y="2351"/>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99" name="Line 2214"/>
              <p:cNvSpPr>
                <a:spLocks noChangeShapeType="1"/>
              </p:cNvSpPr>
              <p:nvPr/>
            </p:nvSpPr>
            <p:spPr bwMode="auto">
              <a:xfrm>
                <a:off x="5543" y="232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00" name="Line 2215"/>
              <p:cNvSpPr>
                <a:spLocks noChangeShapeType="1"/>
              </p:cNvSpPr>
              <p:nvPr/>
            </p:nvSpPr>
            <p:spPr bwMode="auto">
              <a:xfrm>
                <a:off x="5543" y="2295"/>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01" name="Line 2216"/>
              <p:cNvSpPr>
                <a:spLocks noChangeShapeType="1"/>
              </p:cNvSpPr>
              <p:nvPr/>
            </p:nvSpPr>
            <p:spPr bwMode="auto">
              <a:xfrm>
                <a:off x="5543" y="2271"/>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02" name="Line 2217"/>
              <p:cNvSpPr>
                <a:spLocks noChangeShapeType="1"/>
              </p:cNvSpPr>
              <p:nvPr/>
            </p:nvSpPr>
            <p:spPr bwMode="auto">
              <a:xfrm flipV="1">
                <a:off x="5607"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03" name="Line 2218"/>
              <p:cNvSpPr>
                <a:spLocks noChangeShapeType="1"/>
              </p:cNvSpPr>
              <p:nvPr/>
            </p:nvSpPr>
            <p:spPr bwMode="auto">
              <a:xfrm flipV="1">
                <a:off x="5736"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04" name="Line 2219"/>
              <p:cNvSpPr>
                <a:spLocks noChangeShapeType="1"/>
              </p:cNvSpPr>
              <p:nvPr/>
            </p:nvSpPr>
            <p:spPr bwMode="auto">
              <a:xfrm flipV="1">
                <a:off x="5856"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05" name="Line 2220"/>
              <p:cNvSpPr>
                <a:spLocks noChangeShapeType="1"/>
              </p:cNvSpPr>
              <p:nvPr/>
            </p:nvSpPr>
            <p:spPr bwMode="auto">
              <a:xfrm flipV="1">
                <a:off x="5984"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06" name="Line 2221"/>
              <p:cNvSpPr>
                <a:spLocks noChangeShapeType="1"/>
              </p:cNvSpPr>
              <p:nvPr/>
            </p:nvSpPr>
            <p:spPr bwMode="auto">
              <a:xfrm>
                <a:off x="5543" y="236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07" name="Line 2222"/>
              <p:cNvSpPr>
                <a:spLocks noChangeShapeType="1"/>
              </p:cNvSpPr>
              <p:nvPr/>
            </p:nvSpPr>
            <p:spPr bwMode="auto">
              <a:xfrm>
                <a:off x="5543" y="234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08" name="Line 2223"/>
              <p:cNvSpPr>
                <a:spLocks noChangeShapeType="1"/>
              </p:cNvSpPr>
              <p:nvPr/>
            </p:nvSpPr>
            <p:spPr bwMode="auto">
              <a:xfrm>
                <a:off x="5543" y="2311"/>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09" name="Line 2224"/>
              <p:cNvSpPr>
                <a:spLocks noChangeShapeType="1"/>
              </p:cNvSpPr>
              <p:nvPr/>
            </p:nvSpPr>
            <p:spPr bwMode="auto">
              <a:xfrm>
                <a:off x="5543" y="2279"/>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10" name="Line 2225"/>
              <p:cNvSpPr>
                <a:spLocks noChangeShapeType="1"/>
              </p:cNvSpPr>
              <p:nvPr/>
            </p:nvSpPr>
            <p:spPr bwMode="auto">
              <a:xfrm>
                <a:off x="5543" y="225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11" name="Line 2226"/>
              <p:cNvSpPr>
                <a:spLocks noChangeShapeType="1"/>
              </p:cNvSpPr>
              <p:nvPr/>
            </p:nvSpPr>
            <p:spPr bwMode="auto">
              <a:xfrm flipV="1">
                <a:off x="5543"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12" name="Line 2227"/>
              <p:cNvSpPr>
                <a:spLocks noChangeShapeType="1"/>
              </p:cNvSpPr>
              <p:nvPr/>
            </p:nvSpPr>
            <p:spPr bwMode="auto">
              <a:xfrm flipV="1">
                <a:off x="5672"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13" name="Line 2228"/>
              <p:cNvSpPr>
                <a:spLocks noChangeShapeType="1"/>
              </p:cNvSpPr>
              <p:nvPr/>
            </p:nvSpPr>
            <p:spPr bwMode="auto">
              <a:xfrm flipV="1">
                <a:off x="5792"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14" name="Line 2229"/>
              <p:cNvSpPr>
                <a:spLocks noChangeShapeType="1"/>
              </p:cNvSpPr>
              <p:nvPr/>
            </p:nvSpPr>
            <p:spPr bwMode="auto">
              <a:xfrm flipV="1">
                <a:off x="5920"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15" name="Line 2230"/>
              <p:cNvSpPr>
                <a:spLocks noChangeShapeType="1"/>
              </p:cNvSpPr>
              <p:nvPr/>
            </p:nvSpPr>
            <p:spPr bwMode="auto">
              <a:xfrm flipV="1">
                <a:off x="6048"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16" name="Rectangle 2231"/>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17" name="Rectangle 2232"/>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18" name="Rectangle 2233"/>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19" name="Rectangle 2234"/>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20" name="Rectangle 2235"/>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21" name="Rectangle 2236"/>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22" name="Rectangle 2237"/>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23" name="Rectangle 2238"/>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24" name="Rectangle 2239"/>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grpSp>
          <p:nvGrpSpPr>
            <p:cNvPr id="11" name="Group 2441"/>
            <p:cNvGrpSpPr>
              <a:grpSpLocks/>
            </p:cNvGrpSpPr>
            <p:nvPr/>
          </p:nvGrpSpPr>
          <p:grpSpPr bwMode="auto">
            <a:xfrm>
              <a:off x="5543" y="2246"/>
              <a:ext cx="1082" cy="1086"/>
              <a:chOff x="5543" y="2246"/>
              <a:chExt cx="1082" cy="1086"/>
            </a:xfrm>
          </p:grpSpPr>
          <p:sp>
            <p:nvSpPr>
              <p:cNvPr id="25" name="Rectangle 2241"/>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 name="Rectangle 2242"/>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 name="Rectangle 2243"/>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 name="Rectangle 2244"/>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 name="Rectangle 2245"/>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 name="Rectangle 2246"/>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 name="Rectangle 2247"/>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 name="Rectangle 2248"/>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 name="Rectangle 2249"/>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 name="Rectangle 2250"/>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 name="Rectangle 2251"/>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 name="Rectangle 2252"/>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7" name="Rectangle 2253"/>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8" name="Rectangle 2254"/>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9" name="Rectangle 2255"/>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0" name="Rectangle 2256"/>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1" name="Rectangle 2257"/>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2" name="Rectangle 2258"/>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3" name="Rectangle 2259"/>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4" name="Rectangle 2260"/>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5" name="Rectangle 2261"/>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6" name="Rectangle 2262"/>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7" name="Rectangle 2263"/>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8" name="Rectangle 2264"/>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49" name="Rectangle 2265"/>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0" name="Rectangle 2266"/>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1" name="Rectangle 2267"/>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2" name="Rectangle 2268"/>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3" name="Rectangle 2269"/>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4" name="Rectangle 2270"/>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5" name="Rectangle 2271"/>
              <p:cNvSpPr>
                <a:spLocks noChangeArrowheads="1"/>
              </p:cNvSpPr>
              <p:nvPr/>
            </p:nvSpPr>
            <p:spPr bwMode="auto">
              <a:xfrm>
                <a:off x="5543"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6" name="Line 2272"/>
              <p:cNvSpPr>
                <a:spLocks noChangeShapeType="1"/>
              </p:cNvSpPr>
              <p:nvPr/>
            </p:nvSpPr>
            <p:spPr bwMode="auto">
              <a:xfrm>
                <a:off x="5543" y="3308"/>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7" name="Line 2273"/>
              <p:cNvSpPr>
                <a:spLocks noChangeShapeType="1"/>
              </p:cNvSpPr>
              <p:nvPr/>
            </p:nvSpPr>
            <p:spPr bwMode="auto">
              <a:xfrm>
                <a:off x="5543" y="328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8" name="Line 2274"/>
              <p:cNvSpPr>
                <a:spLocks noChangeShapeType="1"/>
              </p:cNvSpPr>
              <p:nvPr/>
            </p:nvSpPr>
            <p:spPr bwMode="auto">
              <a:xfrm>
                <a:off x="5543" y="325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59" name="Line 2275"/>
              <p:cNvSpPr>
                <a:spLocks noChangeShapeType="1"/>
              </p:cNvSpPr>
              <p:nvPr/>
            </p:nvSpPr>
            <p:spPr bwMode="auto">
              <a:xfrm>
                <a:off x="5543" y="3228"/>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0" name="Line 2276"/>
              <p:cNvSpPr>
                <a:spLocks noChangeShapeType="1"/>
              </p:cNvSpPr>
              <p:nvPr/>
            </p:nvSpPr>
            <p:spPr bwMode="auto">
              <a:xfrm flipV="1">
                <a:off x="5607"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1" name="Line 2277"/>
              <p:cNvSpPr>
                <a:spLocks noChangeShapeType="1"/>
              </p:cNvSpPr>
              <p:nvPr/>
            </p:nvSpPr>
            <p:spPr bwMode="auto">
              <a:xfrm flipV="1">
                <a:off x="5736"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2" name="Line 2278"/>
              <p:cNvSpPr>
                <a:spLocks noChangeShapeType="1"/>
              </p:cNvSpPr>
              <p:nvPr/>
            </p:nvSpPr>
            <p:spPr bwMode="auto">
              <a:xfrm flipV="1">
                <a:off x="5856"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3" name="Line 2279"/>
              <p:cNvSpPr>
                <a:spLocks noChangeShapeType="1"/>
              </p:cNvSpPr>
              <p:nvPr/>
            </p:nvSpPr>
            <p:spPr bwMode="auto">
              <a:xfrm flipV="1">
                <a:off x="5984"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4" name="Line 2280"/>
              <p:cNvSpPr>
                <a:spLocks noChangeShapeType="1"/>
              </p:cNvSpPr>
              <p:nvPr/>
            </p:nvSpPr>
            <p:spPr bwMode="auto">
              <a:xfrm>
                <a:off x="5543" y="332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5" name="Line 2281"/>
              <p:cNvSpPr>
                <a:spLocks noChangeShapeType="1"/>
              </p:cNvSpPr>
              <p:nvPr/>
            </p:nvSpPr>
            <p:spPr bwMode="auto">
              <a:xfrm>
                <a:off x="5543" y="3300"/>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6" name="Line 2282"/>
              <p:cNvSpPr>
                <a:spLocks noChangeShapeType="1"/>
              </p:cNvSpPr>
              <p:nvPr/>
            </p:nvSpPr>
            <p:spPr bwMode="auto">
              <a:xfrm>
                <a:off x="5543" y="3268"/>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7" name="Line 2283"/>
              <p:cNvSpPr>
                <a:spLocks noChangeShapeType="1"/>
              </p:cNvSpPr>
              <p:nvPr/>
            </p:nvSpPr>
            <p:spPr bwMode="auto">
              <a:xfrm>
                <a:off x="5543" y="323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8" name="Line 2284"/>
              <p:cNvSpPr>
                <a:spLocks noChangeShapeType="1"/>
              </p:cNvSpPr>
              <p:nvPr/>
            </p:nvSpPr>
            <p:spPr bwMode="auto">
              <a:xfrm>
                <a:off x="5543" y="321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69" name="Line 2285"/>
              <p:cNvSpPr>
                <a:spLocks noChangeShapeType="1"/>
              </p:cNvSpPr>
              <p:nvPr/>
            </p:nvSpPr>
            <p:spPr bwMode="auto">
              <a:xfrm flipV="1">
                <a:off x="5543"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0" name="Line 2286"/>
              <p:cNvSpPr>
                <a:spLocks noChangeShapeType="1"/>
              </p:cNvSpPr>
              <p:nvPr/>
            </p:nvSpPr>
            <p:spPr bwMode="auto">
              <a:xfrm flipV="1">
                <a:off x="5672"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1" name="Line 2287"/>
              <p:cNvSpPr>
                <a:spLocks noChangeShapeType="1"/>
              </p:cNvSpPr>
              <p:nvPr/>
            </p:nvSpPr>
            <p:spPr bwMode="auto">
              <a:xfrm flipV="1">
                <a:off x="5792"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2" name="Line 2288"/>
              <p:cNvSpPr>
                <a:spLocks noChangeShapeType="1"/>
              </p:cNvSpPr>
              <p:nvPr/>
            </p:nvSpPr>
            <p:spPr bwMode="auto">
              <a:xfrm flipV="1">
                <a:off x="5920"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3" name="Line 2289"/>
              <p:cNvSpPr>
                <a:spLocks noChangeShapeType="1"/>
              </p:cNvSpPr>
              <p:nvPr/>
            </p:nvSpPr>
            <p:spPr bwMode="auto">
              <a:xfrm flipV="1">
                <a:off x="6048"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4" name="Rectangle 2290"/>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5" name="Rectangle 2291"/>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6" name="Rectangle 2292"/>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7" name="Rectangle 2293"/>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8" name="Rectangle 2294"/>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79" name="Rectangle 2295"/>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0" name="Rectangle 2296"/>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1" name="Rectangle 2297"/>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2" name="Rectangle 2298"/>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3" name="Rectangle 2299"/>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4" name="Rectangle 2300"/>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5" name="Rectangle 2301"/>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6" name="Rectangle 2302"/>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7" name="Rectangle 2303"/>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8" name="Rectangle 2304"/>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89" name="Rectangle 2305"/>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0" name="Rectangle 2306"/>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1" name="Rectangle 2307"/>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2" name="Rectangle 2308"/>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3" name="Rectangle 2309"/>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4" name="Rectangle 2310"/>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5" name="Rectangle 2311"/>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6" name="Rectangle 2312"/>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7" name="Rectangle 2313"/>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8" name="Rectangle 2314"/>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99" name="Rectangle 2315"/>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0" name="Rectangle 2316"/>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1" name="Rectangle 2317"/>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2" name="Rectangle 2318"/>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3" name="Rectangle 2319"/>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4" name="Rectangle 2320"/>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5" name="Rectangle 2321"/>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6" name="Rectangle 2322"/>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7" name="Rectangle 2323"/>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8" name="Rectangle 2324"/>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09" name="Rectangle 2325"/>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0" name="Rectangle 2326"/>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1" name="Rectangle 2327"/>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2" name="Rectangle 2328"/>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3" name="Rectangle 2329"/>
              <p:cNvSpPr>
                <a:spLocks noChangeArrowheads="1"/>
              </p:cNvSpPr>
              <p:nvPr/>
            </p:nvSpPr>
            <p:spPr bwMode="auto">
              <a:xfrm>
                <a:off x="5543"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4" name="Line 2330"/>
              <p:cNvSpPr>
                <a:spLocks noChangeShapeType="1"/>
              </p:cNvSpPr>
              <p:nvPr/>
            </p:nvSpPr>
            <p:spPr bwMode="auto">
              <a:xfrm>
                <a:off x="6120" y="2351"/>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5" name="Line 2331"/>
              <p:cNvSpPr>
                <a:spLocks noChangeShapeType="1"/>
              </p:cNvSpPr>
              <p:nvPr/>
            </p:nvSpPr>
            <p:spPr bwMode="auto">
              <a:xfrm>
                <a:off x="6120" y="232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6" name="Line 2332"/>
              <p:cNvSpPr>
                <a:spLocks noChangeShapeType="1"/>
              </p:cNvSpPr>
              <p:nvPr/>
            </p:nvSpPr>
            <p:spPr bwMode="auto">
              <a:xfrm>
                <a:off x="6120" y="2295"/>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7" name="Line 2333"/>
              <p:cNvSpPr>
                <a:spLocks noChangeShapeType="1"/>
              </p:cNvSpPr>
              <p:nvPr/>
            </p:nvSpPr>
            <p:spPr bwMode="auto">
              <a:xfrm>
                <a:off x="6120" y="2271"/>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8" name="Line 2334"/>
              <p:cNvSpPr>
                <a:spLocks noChangeShapeType="1"/>
              </p:cNvSpPr>
              <p:nvPr/>
            </p:nvSpPr>
            <p:spPr bwMode="auto">
              <a:xfrm flipV="1">
                <a:off x="6184"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19" name="Line 2335"/>
              <p:cNvSpPr>
                <a:spLocks noChangeShapeType="1"/>
              </p:cNvSpPr>
              <p:nvPr/>
            </p:nvSpPr>
            <p:spPr bwMode="auto">
              <a:xfrm flipV="1">
                <a:off x="6304"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0" name="Line 2336"/>
              <p:cNvSpPr>
                <a:spLocks noChangeShapeType="1"/>
              </p:cNvSpPr>
              <p:nvPr/>
            </p:nvSpPr>
            <p:spPr bwMode="auto">
              <a:xfrm flipV="1">
                <a:off x="6433"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1" name="Line 2337"/>
              <p:cNvSpPr>
                <a:spLocks noChangeShapeType="1"/>
              </p:cNvSpPr>
              <p:nvPr/>
            </p:nvSpPr>
            <p:spPr bwMode="auto">
              <a:xfrm flipV="1">
                <a:off x="6561"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2" name="Line 2338"/>
              <p:cNvSpPr>
                <a:spLocks noChangeShapeType="1"/>
              </p:cNvSpPr>
              <p:nvPr/>
            </p:nvSpPr>
            <p:spPr bwMode="auto">
              <a:xfrm>
                <a:off x="6120" y="236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3" name="Line 2339"/>
              <p:cNvSpPr>
                <a:spLocks noChangeShapeType="1"/>
              </p:cNvSpPr>
              <p:nvPr/>
            </p:nvSpPr>
            <p:spPr bwMode="auto">
              <a:xfrm>
                <a:off x="6120" y="234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4" name="Line 2340"/>
              <p:cNvSpPr>
                <a:spLocks noChangeShapeType="1"/>
              </p:cNvSpPr>
              <p:nvPr/>
            </p:nvSpPr>
            <p:spPr bwMode="auto">
              <a:xfrm>
                <a:off x="6120" y="2311"/>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5" name="Line 2341"/>
              <p:cNvSpPr>
                <a:spLocks noChangeShapeType="1"/>
              </p:cNvSpPr>
              <p:nvPr/>
            </p:nvSpPr>
            <p:spPr bwMode="auto">
              <a:xfrm>
                <a:off x="6120" y="2279"/>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6" name="Line 2342"/>
              <p:cNvSpPr>
                <a:spLocks noChangeShapeType="1"/>
              </p:cNvSpPr>
              <p:nvPr/>
            </p:nvSpPr>
            <p:spPr bwMode="auto">
              <a:xfrm>
                <a:off x="6120" y="225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7" name="Line 2343"/>
              <p:cNvSpPr>
                <a:spLocks noChangeShapeType="1"/>
              </p:cNvSpPr>
              <p:nvPr/>
            </p:nvSpPr>
            <p:spPr bwMode="auto">
              <a:xfrm flipV="1">
                <a:off x="6120"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8" name="Line 2344"/>
              <p:cNvSpPr>
                <a:spLocks noChangeShapeType="1"/>
              </p:cNvSpPr>
              <p:nvPr/>
            </p:nvSpPr>
            <p:spPr bwMode="auto">
              <a:xfrm flipV="1">
                <a:off x="6248"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9" name="Line 2345"/>
              <p:cNvSpPr>
                <a:spLocks noChangeShapeType="1"/>
              </p:cNvSpPr>
              <p:nvPr/>
            </p:nvSpPr>
            <p:spPr bwMode="auto">
              <a:xfrm flipV="1">
                <a:off x="6368"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0" name="Line 2346"/>
              <p:cNvSpPr>
                <a:spLocks noChangeShapeType="1"/>
              </p:cNvSpPr>
              <p:nvPr/>
            </p:nvSpPr>
            <p:spPr bwMode="auto">
              <a:xfrm flipV="1">
                <a:off x="6497"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1" name="Line 2347"/>
              <p:cNvSpPr>
                <a:spLocks noChangeShapeType="1"/>
              </p:cNvSpPr>
              <p:nvPr/>
            </p:nvSpPr>
            <p:spPr bwMode="auto">
              <a:xfrm flipV="1">
                <a:off x="6625"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2" name="Rectangle 2348"/>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3" name="Rectangle 2349"/>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4" name="Rectangle 2350"/>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5" name="Rectangle 2351"/>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6" name="Rectangle 2352"/>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7" name="Rectangle 2353"/>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8" name="Rectangle 2354"/>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9" name="Rectangle 2355"/>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0" name="Rectangle 2356"/>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1" name="Rectangle 2357"/>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2" name="Rectangle 2358"/>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3" name="Rectangle 2359"/>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4" name="Rectangle 2360"/>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5" name="Rectangle 2361"/>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6" name="Rectangle 2362"/>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7" name="Rectangle 2363"/>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8" name="Rectangle 2364"/>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9" name="Rectangle 2365"/>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0" name="Rectangle 2366"/>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1" name="Rectangle 2367"/>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2" name="Rectangle 2368"/>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3" name="Rectangle 2369"/>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4" name="Rectangle 2370"/>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5" name="Rectangle 2371"/>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6" name="Rectangle 2372"/>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7" name="Rectangle 2373"/>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8" name="Rectangle 2374"/>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9" name="Rectangle 2375"/>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0" name="Rectangle 2376"/>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1" name="Rectangle 2377"/>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2" name="Rectangle 2378"/>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3" name="Rectangle 2379"/>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4" name="Rectangle 2380"/>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5" name="Rectangle 2381"/>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6" name="Rectangle 2382"/>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7" name="Rectangle 2383"/>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8" name="Rectangle 2384"/>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9" name="Rectangle 2385"/>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0" name="Rectangle 2386"/>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1" name="Rectangle 2387"/>
              <p:cNvSpPr>
                <a:spLocks noChangeArrowheads="1"/>
              </p:cNvSpPr>
              <p:nvPr/>
            </p:nvSpPr>
            <p:spPr bwMode="auto">
              <a:xfrm>
                <a:off x="6120"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2" name="Line 2388"/>
              <p:cNvSpPr>
                <a:spLocks noChangeShapeType="1"/>
              </p:cNvSpPr>
              <p:nvPr/>
            </p:nvSpPr>
            <p:spPr bwMode="auto">
              <a:xfrm>
                <a:off x="6120" y="3308"/>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3" name="Line 2389"/>
              <p:cNvSpPr>
                <a:spLocks noChangeShapeType="1"/>
              </p:cNvSpPr>
              <p:nvPr/>
            </p:nvSpPr>
            <p:spPr bwMode="auto">
              <a:xfrm>
                <a:off x="6120" y="328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4" name="Line 2390"/>
              <p:cNvSpPr>
                <a:spLocks noChangeShapeType="1"/>
              </p:cNvSpPr>
              <p:nvPr/>
            </p:nvSpPr>
            <p:spPr bwMode="auto">
              <a:xfrm>
                <a:off x="6120" y="325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5" name="Line 2391"/>
              <p:cNvSpPr>
                <a:spLocks noChangeShapeType="1"/>
              </p:cNvSpPr>
              <p:nvPr/>
            </p:nvSpPr>
            <p:spPr bwMode="auto">
              <a:xfrm>
                <a:off x="6120" y="3228"/>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6" name="Line 2392"/>
              <p:cNvSpPr>
                <a:spLocks noChangeShapeType="1"/>
              </p:cNvSpPr>
              <p:nvPr/>
            </p:nvSpPr>
            <p:spPr bwMode="auto">
              <a:xfrm flipV="1">
                <a:off x="6184"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7" name="Line 2393"/>
              <p:cNvSpPr>
                <a:spLocks noChangeShapeType="1"/>
              </p:cNvSpPr>
              <p:nvPr/>
            </p:nvSpPr>
            <p:spPr bwMode="auto">
              <a:xfrm flipV="1">
                <a:off x="6304"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8" name="Line 2394"/>
              <p:cNvSpPr>
                <a:spLocks noChangeShapeType="1"/>
              </p:cNvSpPr>
              <p:nvPr/>
            </p:nvSpPr>
            <p:spPr bwMode="auto">
              <a:xfrm flipV="1">
                <a:off x="6433"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9" name="Line 2395"/>
              <p:cNvSpPr>
                <a:spLocks noChangeShapeType="1"/>
              </p:cNvSpPr>
              <p:nvPr/>
            </p:nvSpPr>
            <p:spPr bwMode="auto">
              <a:xfrm flipV="1">
                <a:off x="6561"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0" name="Line 2396"/>
              <p:cNvSpPr>
                <a:spLocks noChangeShapeType="1"/>
              </p:cNvSpPr>
              <p:nvPr/>
            </p:nvSpPr>
            <p:spPr bwMode="auto">
              <a:xfrm>
                <a:off x="6120" y="332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1" name="Line 2397"/>
              <p:cNvSpPr>
                <a:spLocks noChangeShapeType="1"/>
              </p:cNvSpPr>
              <p:nvPr/>
            </p:nvSpPr>
            <p:spPr bwMode="auto">
              <a:xfrm>
                <a:off x="6120" y="3300"/>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2" name="Line 2398"/>
              <p:cNvSpPr>
                <a:spLocks noChangeShapeType="1"/>
              </p:cNvSpPr>
              <p:nvPr/>
            </p:nvSpPr>
            <p:spPr bwMode="auto">
              <a:xfrm>
                <a:off x="6120" y="3268"/>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3" name="Line 2399"/>
              <p:cNvSpPr>
                <a:spLocks noChangeShapeType="1"/>
              </p:cNvSpPr>
              <p:nvPr/>
            </p:nvSpPr>
            <p:spPr bwMode="auto">
              <a:xfrm>
                <a:off x="6120" y="323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4" name="Line 2400"/>
              <p:cNvSpPr>
                <a:spLocks noChangeShapeType="1"/>
              </p:cNvSpPr>
              <p:nvPr/>
            </p:nvSpPr>
            <p:spPr bwMode="auto">
              <a:xfrm>
                <a:off x="6120" y="321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5" name="Line 2401"/>
              <p:cNvSpPr>
                <a:spLocks noChangeShapeType="1"/>
              </p:cNvSpPr>
              <p:nvPr/>
            </p:nvSpPr>
            <p:spPr bwMode="auto">
              <a:xfrm flipV="1">
                <a:off x="6120"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6" name="Line 2402"/>
              <p:cNvSpPr>
                <a:spLocks noChangeShapeType="1"/>
              </p:cNvSpPr>
              <p:nvPr/>
            </p:nvSpPr>
            <p:spPr bwMode="auto">
              <a:xfrm flipV="1">
                <a:off x="6248"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7" name="Line 2403"/>
              <p:cNvSpPr>
                <a:spLocks noChangeShapeType="1"/>
              </p:cNvSpPr>
              <p:nvPr/>
            </p:nvSpPr>
            <p:spPr bwMode="auto">
              <a:xfrm flipV="1">
                <a:off x="6368"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8" name="Line 2404"/>
              <p:cNvSpPr>
                <a:spLocks noChangeShapeType="1"/>
              </p:cNvSpPr>
              <p:nvPr/>
            </p:nvSpPr>
            <p:spPr bwMode="auto">
              <a:xfrm flipV="1">
                <a:off x="6497"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9" name="Line 2405"/>
              <p:cNvSpPr>
                <a:spLocks noChangeShapeType="1"/>
              </p:cNvSpPr>
              <p:nvPr/>
            </p:nvSpPr>
            <p:spPr bwMode="auto">
              <a:xfrm flipV="1">
                <a:off x="6625"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0" name="Rectangle 2406"/>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1" name="Rectangle 2407"/>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2" name="Rectangle 2408"/>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3" name="Rectangle 2409"/>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4" name="Rectangle 2410"/>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5" name="Rectangle 2411"/>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6" name="Rectangle 2412"/>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7" name="Rectangle 2413"/>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8" name="Rectangle 2414"/>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9" name="Rectangle 2415"/>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0" name="Rectangle 2416"/>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1" name="Rectangle 2417"/>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2" name="Rectangle 2418"/>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3" name="Rectangle 2419"/>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4" name="Rectangle 2420"/>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5" name="Rectangle 2421"/>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6" name="Rectangle 2422"/>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7" name="Rectangle 2423"/>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8" name="Rectangle 2424"/>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9" name="Rectangle 2425"/>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0" name="Rectangle 2426"/>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1" name="Rectangle 2427"/>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2" name="Rectangle 2428"/>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3" name="Rectangle 2429"/>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4" name="Rectangle 2430"/>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5" name="Rectangle 2431"/>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6" name="Rectangle 2432"/>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7" name="Rectangle 2433"/>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8" name="Rectangle 2434"/>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9" name="Rectangle 2435"/>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0" name="Rectangle 2436"/>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1" name="Rectangle 2437"/>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2" name="Rectangle 2438"/>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3" name="Rectangle 2439"/>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4" name="Rectangle 2440"/>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sp>
          <p:nvSpPr>
            <p:cNvPr id="12" name="Rectangle 2442"/>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 name="Rectangle 2443"/>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 name="Rectangle 2444"/>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 name="Rectangle 2445"/>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 name="Rectangle 2446"/>
            <p:cNvSpPr>
              <a:spLocks noChangeArrowheads="1"/>
            </p:cNvSpPr>
            <p:nvPr/>
          </p:nvSpPr>
          <p:spPr bwMode="auto">
            <a:xfrm>
              <a:off x="6120"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 name="Rectangle 2447"/>
            <p:cNvSpPr>
              <a:spLocks noChangeArrowheads="1"/>
            </p:cNvSpPr>
            <p:nvPr/>
          </p:nvSpPr>
          <p:spPr bwMode="auto">
            <a:xfrm>
              <a:off x="4454" y="3227"/>
              <a:ext cx="311"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1A1A1A"/>
                  </a:solidFill>
                  <a:effectLst/>
                  <a:latin typeface="Arial Unicode MS" pitchFamily="34" charset="-122"/>
                  <a:ea typeface="Arial Unicode MS" pitchFamily="34" charset="-122"/>
                  <a:cs typeface="Arial Unicode MS" pitchFamily="34" charset="-122"/>
                </a:rPr>
                <a:t>Camp2</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8" name="Rectangle 2448"/>
            <p:cNvSpPr>
              <a:spLocks noChangeArrowheads="1"/>
            </p:cNvSpPr>
            <p:nvPr/>
          </p:nvSpPr>
          <p:spPr bwMode="auto">
            <a:xfrm>
              <a:off x="5059" y="3227"/>
              <a:ext cx="257"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1A1A1A"/>
                  </a:solidFill>
                  <a:effectLst/>
                  <a:latin typeface="Arial Unicode MS" pitchFamily="34" charset="-122"/>
                  <a:ea typeface="Arial Unicode MS" pitchFamily="34" charset="-122"/>
                  <a:cs typeface="Arial Unicode MS" pitchFamily="34" charset="-122"/>
                </a:rPr>
                <a:t>Baron</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9" name="Rectangle 2449"/>
            <p:cNvSpPr>
              <a:spLocks noChangeArrowheads="1"/>
            </p:cNvSpPr>
            <p:nvPr/>
          </p:nvSpPr>
          <p:spPr bwMode="auto">
            <a:xfrm>
              <a:off x="5676" y="3227"/>
              <a:ext cx="172"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solidFill>
                    <a:srgbClr val="1A1A1A"/>
                  </a:solidFill>
                  <a:effectLst/>
                  <a:latin typeface="Arial Unicode MS" pitchFamily="34" charset="-122"/>
                  <a:ea typeface="Arial Unicode MS" pitchFamily="34" charset="-122"/>
                  <a:cs typeface="Arial Unicode MS" pitchFamily="34" charset="-122"/>
                </a:rPr>
                <a:t>Yan</a:t>
              </a:r>
              <a:endParaRPr kumimoji="0" lang="zh-CN" altLang="zh-CN" sz="18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0" name="Rectangle 2450"/>
            <p:cNvSpPr>
              <a:spLocks noChangeArrowheads="1"/>
            </p:cNvSpPr>
            <p:nvPr/>
          </p:nvSpPr>
          <p:spPr bwMode="auto">
            <a:xfrm>
              <a:off x="6200" y="3227"/>
              <a:ext cx="268"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1A1A1A"/>
                  </a:solidFill>
                  <a:effectLst/>
                  <a:latin typeface="Arial Unicode MS" pitchFamily="34" charset="-122"/>
                  <a:ea typeface="Arial Unicode MS" pitchFamily="34" charset="-122"/>
                  <a:cs typeface="Arial Unicode MS" pitchFamily="34" charset="-122"/>
                </a:rPr>
                <a:t>Pollen</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1" name="Rectangle 2451"/>
            <p:cNvSpPr>
              <a:spLocks noChangeArrowheads="1"/>
            </p:cNvSpPr>
            <p:nvPr/>
          </p:nvSpPr>
          <p:spPr bwMode="auto">
            <a:xfrm>
              <a:off x="4454" y="2270"/>
              <a:ext cx="311"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1A1A1A"/>
                  </a:solidFill>
                  <a:effectLst/>
                  <a:latin typeface="Arial Unicode MS" pitchFamily="34" charset="-122"/>
                  <a:ea typeface="Arial Unicode MS" pitchFamily="34" charset="-122"/>
                  <a:cs typeface="Arial Unicode MS" pitchFamily="34" charset="-122"/>
                </a:rPr>
                <a:t>Camp1</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2" name="Rectangle 2452"/>
            <p:cNvSpPr>
              <a:spLocks noChangeArrowheads="1"/>
            </p:cNvSpPr>
            <p:nvPr/>
          </p:nvSpPr>
          <p:spPr bwMode="auto">
            <a:xfrm>
              <a:off x="5107" y="2270"/>
              <a:ext cx="172"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1A1A1A"/>
                  </a:solidFill>
                  <a:effectLst/>
                  <a:latin typeface="Arial Unicode MS" pitchFamily="34" charset="-122"/>
                  <a:ea typeface="Arial Unicode MS" pitchFamily="34" charset="-122"/>
                  <a:cs typeface="Arial Unicode MS" pitchFamily="34" charset="-122"/>
                </a:rPr>
                <a:t>Xue</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3" name="Rectangle 2453"/>
            <p:cNvSpPr>
              <a:spLocks noChangeArrowheads="1"/>
            </p:cNvSpPr>
            <p:nvPr/>
          </p:nvSpPr>
          <p:spPr bwMode="auto">
            <a:xfrm>
              <a:off x="5604" y="2270"/>
              <a:ext cx="306"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1A1A1A"/>
                  </a:solidFill>
                  <a:effectLst/>
                  <a:latin typeface="Arial Unicode MS" pitchFamily="34" charset="-122"/>
                  <a:ea typeface="Arial Unicode MS" pitchFamily="34" charset="-122"/>
                  <a:cs typeface="Arial Unicode MS" pitchFamily="34" charset="-122"/>
                </a:rPr>
                <a:t>Muraro</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4" name="Rectangle 2454"/>
            <p:cNvSpPr>
              <a:spLocks noChangeArrowheads="1"/>
            </p:cNvSpPr>
            <p:nvPr/>
          </p:nvSpPr>
          <p:spPr bwMode="auto">
            <a:xfrm>
              <a:off x="6162" y="2270"/>
              <a:ext cx="413"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solidFill>
                    <a:srgbClr val="1A1A1A"/>
                  </a:solidFill>
                  <a:effectLst/>
                  <a:latin typeface="Arial Unicode MS" pitchFamily="34" charset="-122"/>
                  <a:ea typeface="Arial Unicode MS" pitchFamily="34" charset="-122"/>
                  <a:cs typeface="Arial Unicode MS" pitchFamily="34" charset="-122"/>
                </a:rPr>
                <a:t>Darmanis</a:t>
              </a:r>
              <a:endParaRPr kumimoji="0" lang="zh-CN" altLang="zh-CN" sz="18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grpSp>
      <p:grpSp>
        <p:nvGrpSpPr>
          <p:cNvPr id="1217" name="Group 2457"/>
          <p:cNvGrpSpPr>
            <a:grpSpLocks noChangeAspect="1"/>
          </p:cNvGrpSpPr>
          <p:nvPr/>
        </p:nvGrpSpPr>
        <p:grpSpPr bwMode="auto">
          <a:xfrm>
            <a:off x="5091409" y="196130"/>
            <a:ext cx="6357938" cy="3192463"/>
            <a:chOff x="0" y="2174"/>
            <a:chExt cx="4005" cy="2011"/>
          </a:xfrm>
        </p:grpSpPr>
        <p:sp>
          <p:nvSpPr>
            <p:cNvPr id="1218" name="AutoShape 2456"/>
            <p:cNvSpPr>
              <a:spLocks noChangeAspect="1" noChangeArrowheads="1" noTextEdit="1"/>
            </p:cNvSpPr>
            <p:nvPr/>
          </p:nvSpPr>
          <p:spPr bwMode="auto">
            <a:xfrm>
              <a:off x="0" y="2174"/>
              <a:ext cx="4005" cy="20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nvGrpSpPr>
            <p:cNvPr id="1219" name="Group 2658"/>
            <p:cNvGrpSpPr>
              <a:grpSpLocks/>
            </p:cNvGrpSpPr>
            <p:nvPr/>
          </p:nvGrpSpPr>
          <p:grpSpPr bwMode="auto">
            <a:xfrm>
              <a:off x="625" y="2375"/>
              <a:ext cx="1041" cy="1714"/>
              <a:chOff x="625" y="2375"/>
              <a:chExt cx="1041" cy="1714"/>
            </a:xfrm>
          </p:grpSpPr>
          <p:sp>
            <p:nvSpPr>
              <p:cNvPr id="2222" name="Rectangle 2458"/>
              <p:cNvSpPr>
                <a:spLocks noChangeArrowheads="1"/>
              </p:cNvSpPr>
              <p:nvPr/>
            </p:nvSpPr>
            <p:spPr bwMode="auto">
              <a:xfrm>
                <a:off x="673" y="2472"/>
                <a:ext cx="96" cy="619"/>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23" name="Rectangle 2459"/>
              <p:cNvSpPr>
                <a:spLocks noChangeArrowheads="1"/>
              </p:cNvSpPr>
              <p:nvPr/>
            </p:nvSpPr>
            <p:spPr bwMode="auto">
              <a:xfrm>
                <a:off x="785" y="2456"/>
                <a:ext cx="96" cy="635"/>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24" name="Rectangle 2460"/>
              <p:cNvSpPr>
                <a:spLocks noChangeArrowheads="1"/>
              </p:cNvSpPr>
              <p:nvPr/>
            </p:nvSpPr>
            <p:spPr bwMode="auto">
              <a:xfrm>
                <a:off x="889" y="2456"/>
                <a:ext cx="96" cy="635"/>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25" name="Rectangle 2461"/>
              <p:cNvSpPr>
                <a:spLocks noChangeArrowheads="1"/>
              </p:cNvSpPr>
              <p:nvPr/>
            </p:nvSpPr>
            <p:spPr bwMode="auto">
              <a:xfrm>
                <a:off x="993" y="2464"/>
                <a:ext cx="96" cy="627"/>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26" name="Rectangle 2462"/>
              <p:cNvSpPr>
                <a:spLocks noChangeArrowheads="1"/>
              </p:cNvSpPr>
              <p:nvPr/>
            </p:nvSpPr>
            <p:spPr bwMode="auto">
              <a:xfrm>
                <a:off x="1033"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27" name="Oval 2463"/>
              <p:cNvSpPr>
                <a:spLocks noChangeArrowheads="1"/>
              </p:cNvSpPr>
              <p:nvPr/>
            </p:nvSpPr>
            <p:spPr bwMode="auto">
              <a:xfrm>
                <a:off x="1033"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28" name="Rectangle 2464"/>
              <p:cNvSpPr>
                <a:spLocks noChangeArrowheads="1"/>
              </p:cNvSpPr>
              <p:nvPr/>
            </p:nvSpPr>
            <p:spPr bwMode="auto">
              <a:xfrm>
                <a:off x="1033"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29" name="Oval 2465"/>
              <p:cNvSpPr>
                <a:spLocks noChangeArrowheads="1"/>
              </p:cNvSpPr>
              <p:nvPr/>
            </p:nvSpPr>
            <p:spPr bwMode="auto">
              <a:xfrm>
                <a:off x="1033"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30" name="Rectangle 2466"/>
              <p:cNvSpPr>
                <a:spLocks noChangeArrowheads="1"/>
              </p:cNvSpPr>
              <p:nvPr/>
            </p:nvSpPr>
            <p:spPr bwMode="auto">
              <a:xfrm>
                <a:off x="1049"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31" name="Oval 2467"/>
              <p:cNvSpPr>
                <a:spLocks noChangeArrowheads="1"/>
              </p:cNvSpPr>
              <p:nvPr/>
            </p:nvSpPr>
            <p:spPr bwMode="auto">
              <a:xfrm>
                <a:off x="1049"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32" name="Rectangle 2468"/>
              <p:cNvSpPr>
                <a:spLocks noChangeArrowheads="1"/>
              </p:cNvSpPr>
              <p:nvPr/>
            </p:nvSpPr>
            <p:spPr bwMode="auto">
              <a:xfrm>
                <a:off x="1033"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33" name="Oval 2469"/>
              <p:cNvSpPr>
                <a:spLocks noChangeArrowheads="1"/>
              </p:cNvSpPr>
              <p:nvPr/>
            </p:nvSpPr>
            <p:spPr bwMode="auto">
              <a:xfrm>
                <a:off x="1033"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34" name="Rectangle 2470"/>
              <p:cNvSpPr>
                <a:spLocks noChangeArrowheads="1"/>
              </p:cNvSpPr>
              <p:nvPr/>
            </p:nvSpPr>
            <p:spPr bwMode="auto">
              <a:xfrm>
                <a:off x="1049"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35" name="Oval 2471"/>
              <p:cNvSpPr>
                <a:spLocks noChangeArrowheads="1"/>
              </p:cNvSpPr>
              <p:nvPr/>
            </p:nvSpPr>
            <p:spPr bwMode="auto">
              <a:xfrm>
                <a:off x="1049"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36" name="Rectangle 2472"/>
              <p:cNvSpPr>
                <a:spLocks noChangeArrowheads="1"/>
              </p:cNvSpPr>
              <p:nvPr/>
            </p:nvSpPr>
            <p:spPr bwMode="auto">
              <a:xfrm>
                <a:off x="1017"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37" name="Oval 2473"/>
              <p:cNvSpPr>
                <a:spLocks noChangeArrowheads="1"/>
              </p:cNvSpPr>
              <p:nvPr/>
            </p:nvSpPr>
            <p:spPr bwMode="auto">
              <a:xfrm>
                <a:off x="1017"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38" name="Rectangle 2474"/>
              <p:cNvSpPr>
                <a:spLocks noChangeArrowheads="1"/>
              </p:cNvSpPr>
              <p:nvPr/>
            </p:nvSpPr>
            <p:spPr bwMode="auto">
              <a:xfrm>
                <a:off x="1041"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39" name="Oval 2475"/>
              <p:cNvSpPr>
                <a:spLocks noChangeArrowheads="1"/>
              </p:cNvSpPr>
              <p:nvPr/>
            </p:nvSpPr>
            <p:spPr bwMode="auto">
              <a:xfrm>
                <a:off x="1041"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40" name="Rectangle 2476"/>
              <p:cNvSpPr>
                <a:spLocks noChangeArrowheads="1"/>
              </p:cNvSpPr>
              <p:nvPr/>
            </p:nvSpPr>
            <p:spPr bwMode="auto">
              <a:xfrm>
                <a:off x="1049"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41" name="Oval 2477"/>
              <p:cNvSpPr>
                <a:spLocks noChangeArrowheads="1"/>
              </p:cNvSpPr>
              <p:nvPr/>
            </p:nvSpPr>
            <p:spPr bwMode="auto">
              <a:xfrm>
                <a:off x="1049"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42" name="Rectangle 2478"/>
              <p:cNvSpPr>
                <a:spLocks noChangeArrowheads="1"/>
              </p:cNvSpPr>
              <p:nvPr/>
            </p:nvSpPr>
            <p:spPr bwMode="auto">
              <a:xfrm>
                <a:off x="1041"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43" name="Oval 2479"/>
              <p:cNvSpPr>
                <a:spLocks noChangeArrowheads="1"/>
              </p:cNvSpPr>
              <p:nvPr/>
            </p:nvSpPr>
            <p:spPr bwMode="auto">
              <a:xfrm>
                <a:off x="1041"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44" name="Rectangle 2480"/>
              <p:cNvSpPr>
                <a:spLocks noChangeArrowheads="1"/>
              </p:cNvSpPr>
              <p:nvPr/>
            </p:nvSpPr>
            <p:spPr bwMode="auto">
              <a:xfrm>
                <a:off x="1041"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45" name="Oval 2481"/>
              <p:cNvSpPr>
                <a:spLocks noChangeArrowheads="1"/>
              </p:cNvSpPr>
              <p:nvPr/>
            </p:nvSpPr>
            <p:spPr bwMode="auto">
              <a:xfrm>
                <a:off x="1041"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46" name="Rectangle 2482"/>
              <p:cNvSpPr>
                <a:spLocks noChangeArrowheads="1"/>
              </p:cNvSpPr>
              <p:nvPr/>
            </p:nvSpPr>
            <p:spPr bwMode="auto">
              <a:xfrm>
                <a:off x="937" y="244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47" name="Oval 2483"/>
              <p:cNvSpPr>
                <a:spLocks noChangeArrowheads="1"/>
              </p:cNvSpPr>
              <p:nvPr/>
            </p:nvSpPr>
            <p:spPr bwMode="auto">
              <a:xfrm>
                <a:off x="937" y="244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48" name="Rectangle 2484"/>
              <p:cNvSpPr>
                <a:spLocks noChangeArrowheads="1"/>
              </p:cNvSpPr>
              <p:nvPr/>
            </p:nvSpPr>
            <p:spPr bwMode="auto">
              <a:xfrm>
                <a:off x="945" y="244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49" name="Oval 2485"/>
              <p:cNvSpPr>
                <a:spLocks noChangeArrowheads="1"/>
              </p:cNvSpPr>
              <p:nvPr/>
            </p:nvSpPr>
            <p:spPr bwMode="auto">
              <a:xfrm>
                <a:off x="945" y="244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50" name="Rectangle 2486"/>
              <p:cNvSpPr>
                <a:spLocks noChangeArrowheads="1"/>
              </p:cNvSpPr>
              <p:nvPr/>
            </p:nvSpPr>
            <p:spPr bwMode="auto">
              <a:xfrm>
                <a:off x="937"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51" name="Oval 2487"/>
              <p:cNvSpPr>
                <a:spLocks noChangeArrowheads="1"/>
              </p:cNvSpPr>
              <p:nvPr/>
            </p:nvSpPr>
            <p:spPr bwMode="auto">
              <a:xfrm>
                <a:off x="937"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52" name="Rectangle 2488"/>
              <p:cNvSpPr>
                <a:spLocks noChangeArrowheads="1"/>
              </p:cNvSpPr>
              <p:nvPr/>
            </p:nvSpPr>
            <p:spPr bwMode="auto">
              <a:xfrm>
                <a:off x="921"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53" name="Oval 2489"/>
              <p:cNvSpPr>
                <a:spLocks noChangeArrowheads="1"/>
              </p:cNvSpPr>
              <p:nvPr/>
            </p:nvSpPr>
            <p:spPr bwMode="auto">
              <a:xfrm>
                <a:off x="921"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54" name="Rectangle 2490"/>
              <p:cNvSpPr>
                <a:spLocks noChangeArrowheads="1"/>
              </p:cNvSpPr>
              <p:nvPr/>
            </p:nvSpPr>
            <p:spPr bwMode="auto">
              <a:xfrm>
                <a:off x="929"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55" name="Oval 2491"/>
              <p:cNvSpPr>
                <a:spLocks noChangeArrowheads="1"/>
              </p:cNvSpPr>
              <p:nvPr/>
            </p:nvSpPr>
            <p:spPr bwMode="auto">
              <a:xfrm>
                <a:off x="929"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56" name="Rectangle 2492"/>
              <p:cNvSpPr>
                <a:spLocks noChangeArrowheads="1"/>
              </p:cNvSpPr>
              <p:nvPr/>
            </p:nvSpPr>
            <p:spPr bwMode="auto">
              <a:xfrm>
                <a:off x="945" y="244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57" name="Oval 2493"/>
              <p:cNvSpPr>
                <a:spLocks noChangeArrowheads="1"/>
              </p:cNvSpPr>
              <p:nvPr/>
            </p:nvSpPr>
            <p:spPr bwMode="auto">
              <a:xfrm>
                <a:off x="945" y="244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58" name="Rectangle 2494"/>
              <p:cNvSpPr>
                <a:spLocks noChangeArrowheads="1"/>
              </p:cNvSpPr>
              <p:nvPr/>
            </p:nvSpPr>
            <p:spPr bwMode="auto">
              <a:xfrm>
                <a:off x="937" y="244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59" name="Oval 2495"/>
              <p:cNvSpPr>
                <a:spLocks noChangeArrowheads="1"/>
              </p:cNvSpPr>
              <p:nvPr/>
            </p:nvSpPr>
            <p:spPr bwMode="auto">
              <a:xfrm>
                <a:off x="937" y="244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60" name="Rectangle 2496"/>
              <p:cNvSpPr>
                <a:spLocks noChangeArrowheads="1"/>
              </p:cNvSpPr>
              <p:nvPr/>
            </p:nvSpPr>
            <p:spPr bwMode="auto">
              <a:xfrm>
                <a:off x="913"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61" name="Oval 2497"/>
              <p:cNvSpPr>
                <a:spLocks noChangeArrowheads="1"/>
              </p:cNvSpPr>
              <p:nvPr/>
            </p:nvSpPr>
            <p:spPr bwMode="auto">
              <a:xfrm>
                <a:off x="913"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62" name="Rectangle 2498"/>
              <p:cNvSpPr>
                <a:spLocks noChangeArrowheads="1"/>
              </p:cNvSpPr>
              <p:nvPr/>
            </p:nvSpPr>
            <p:spPr bwMode="auto">
              <a:xfrm>
                <a:off x="937" y="244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63" name="Oval 2499"/>
              <p:cNvSpPr>
                <a:spLocks noChangeArrowheads="1"/>
              </p:cNvSpPr>
              <p:nvPr/>
            </p:nvSpPr>
            <p:spPr bwMode="auto">
              <a:xfrm>
                <a:off x="937" y="244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64" name="Rectangle 2500"/>
              <p:cNvSpPr>
                <a:spLocks noChangeArrowheads="1"/>
              </p:cNvSpPr>
              <p:nvPr/>
            </p:nvSpPr>
            <p:spPr bwMode="auto">
              <a:xfrm>
                <a:off x="921" y="244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65" name="Oval 2501"/>
              <p:cNvSpPr>
                <a:spLocks noChangeArrowheads="1"/>
              </p:cNvSpPr>
              <p:nvPr/>
            </p:nvSpPr>
            <p:spPr bwMode="auto">
              <a:xfrm>
                <a:off x="921" y="244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66" name="Rectangle 2502"/>
              <p:cNvSpPr>
                <a:spLocks noChangeArrowheads="1"/>
              </p:cNvSpPr>
              <p:nvPr/>
            </p:nvSpPr>
            <p:spPr bwMode="auto">
              <a:xfrm>
                <a:off x="809" y="244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67" name="Oval 2503"/>
              <p:cNvSpPr>
                <a:spLocks noChangeArrowheads="1"/>
              </p:cNvSpPr>
              <p:nvPr/>
            </p:nvSpPr>
            <p:spPr bwMode="auto">
              <a:xfrm>
                <a:off x="809" y="244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68" name="Rectangle 2504"/>
              <p:cNvSpPr>
                <a:spLocks noChangeArrowheads="1"/>
              </p:cNvSpPr>
              <p:nvPr/>
            </p:nvSpPr>
            <p:spPr bwMode="auto">
              <a:xfrm>
                <a:off x="809" y="244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69" name="Oval 2505"/>
              <p:cNvSpPr>
                <a:spLocks noChangeArrowheads="1"/>
              </p:cNvSpPr>
              <p:nvPr/>
            </p:nvSpPr>
            <p:spPr bwMode="auto">
              <a:xfrm>
                <a:off x="809" y="244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70" name="Rectangle 2506"/>
              <p:cNvSpPr>
                <a:spLocks noChangeArrowheads="1"/>
              </p:cNvSpPr>
              <p:nvPr/>
            </p:nvSpPr>
            <p:spPr bwMode="auto">
              <a:xfrm>
                <a:off x="809" y="244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71" name="Oval 2507"/>
              <p:cNvSpPr>
                <a:spLocks noChangeArrowheads="1"/>
              </p:cNvSpPr>
              <p:nvPr/>
            </p:nvSpPr>
            <p:spPr bwMode="auto">
              <a:xfrm>
                <a:off x="809" y="244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72" name="Rectangle 2508"/>
              <p:cNvSpPr>
                <a:spLocks noChangeArrowheads="1"/>
              </p:cNvSpPr>
              <p:nvPr/>
            </p:nvSpPr>
            <p:spPr bwMode="auto">
              <a:xfrm>
                <a:off x="825" y="244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73" name="Oval 2509"/>
              <p:cNvSpPr>
                <a:spLocks noChangeArrowheads="1"/>
              </p:cNvSpPr>
              <p:nvPr/>
            </p:nvSpPr>
            <p:spPr bwMode="auto">
              <a:xfrm>
                <a:off x="825" y="244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74" name="Rectangle 2510"/>
              <p:cNvSpPr>
                <a:spLocks noChangeArrowheads="1"/>
              </p:cNvSpPr>
              <p:nvPr/>
            </p:nvSpPr>
            <p:spPr bwMode="auto">
              <a:xfrm>
                <a:off x="809" y="244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75" name="Oval 2511"/>
              <p:cNvSpPr>
                <a:spLocks noChangeArrowheads="1"/>
              </p:cNvSpPr>
              <p:nvPr/>
            </p:nvSpPr>
            <p:spPr bwMode="auto">
              <a:xfrm>
                <a:off x="809" y="244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76" name="Rectangle 2512"/>
              <p:cNvSpPr>
                <a:spLocks noChangeArrowheads="1"/>
              </p:cNvSpPr>
              <p:nvPr/>
            </p:nvSpPr>
            <p:spPr bwMode="auto">
              <a:xfrm>
                <a:off x="841" y="244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77" name="Oval 2513"/>
              <p:cNvSpPr>
                <a:spLocks noChangeArrowheads="1"/>
              </p:cNvSpPr>
              <p:nvPr/>
            </p:nvSpPr>
            <p:spPr bwMode="auto">
              <a:xfrm>
                <a:off x="841" y="244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78" name="Rectangle 2514"/>
              <p:cNvSpPr>
                <a:spLocks noChangeArrowheads="1"/>
              </p:cNvSpPr>
              <p:nvPr/>
            </p:nvSpPr>
            <p:spPr bwMode="auto">
              <a:xfrm>
                <a:off x="801" y="244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79" name="Oval 2515"/>
              <p:cNvSpPr>
                <a:spLocks noChangeArrowheads="1"/>
              </p:cNvSpPr>
              <p:nvPr/>
            </p:nvSpPr>
            <p:spPr bwMode="auto">
              <a:xfrm>
                <a:off x="801" y="244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80" name="Rectangle 2516"/>
              <p:cNvSpPr>
                <a:spLocks noChangeArrowheads="1"/>
              </p:cNvSpPr>
              <p:nvPr/>
            </p:nvSpPr>
            <p:spPr bwMode="auto">
              <a:xfrm>
                <a:off x="825" y="244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81" name="Oval 2517"/>
              <p:cNvSpPr>
                <a:spLocks noChangeArrowheads="1"/>
              </p:cNvSpPr>
              <p:nvPr/>
            </p:nvSpPr>
            <p:spPr bwMode="auto">
              <a:xfrm>
                <a:off x="825" y="244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82" name="Rectangle 2518"/>
              <p:cNvSpPr>
                <a:spLocks noChangeArrowheads="1"/>
              </p:cNvSpPr>
              <p:nvPr/>
            </p:nvSpPr>
            <p:spPr bwMode="auto">
              <a:xfrm>
                <a:off x="809" y="244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83" name="Oval 2519"/>
              <p:cNvSpPr>
                <a:spLocks noChangeArrowheads="1"/>
              </p:cNvSpPr>
              <p:nvPr/>
            </p:nvSpPr>
            <p:spPr bwMode="auto">
              <a:xfrm>
                <a:off x="809" y="244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84" name="Rectangle 2520"/>
              <p:cNvSpPr>
                <a:spLocks noChangeArrowheads="1"/>
              </p:cNvSpPr>
              <p:nvPr/>
            </p:nvSpPr>
            <p:spPr bwMode="auto">
              <a:xfrm>
                <a:off x="809" y="244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85" name="Oval 2521"/>
              <p:cNvSpPr>
                <a:spLocks noChangeArrowheads="1"/>
              </p:cNvSpPr>
              <p:nvPr/>
            </p:nvSpPr>
            <p:spPr bwMode="auto">
              <a:xfrm>
                <a:off x="809" y="244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86" name="Rectangle 2522"/>
              <p:cNvSpPr>
                <a:spLocks noChangeArrowheads="1"/>
              </p:cNvSpPr>
              <p:nvPr/>
            </p:nvSpPr>
            <p:spPr bwMode="auto">
              <a:xfrm>
                <a:off x="705"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87" name="Oval 2523"/>
              <p:cNvSpPr>
                <a:spLocks noChangeArrowheads="1"/>
              </p:cNvSpPr>
              <p:nvPr/>
            </p:nvSpPr>
            <p:spPr bwMode="auto">
              <a:xfrm>
                <a:off x="705"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88" name="Rectangle 2524"/>
              <p:cNvSpPr>
                <a:spLocks noChangeArrowheads="1"/>
              </p:cNvSpPr>
              <p:nvPr/>
            </p:nvSpPr>
            <p:spPr bwMode="auto">
              <a:xfrm>
                <a:off x="729"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89" name="Oval 2525"/>
              <p:cNvSpPr>
                <a:spLocks noChangeArrowheads="1"/>
              </p:cNvSpPr>
              <p:nvPr/>
            </p:nvSpPr>
            <p:spPr bwMode="auto">
              <a:xfrm>
                <a:off x="729"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90" name="Rectangle 2526"/>
              <p:cNvSpPr>
                <a:spLocks noChangeArrowheads="1"/>
              </p:cNvSpPr>
              <p:nvPr/>
            </p:nvSpPr>
            <p:spPr bwMode="auto">
              <a:xfrm>
                <a:off x="713"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91" name="Oval 2527"/>
              <p:cNvSpPr>
                <a:spLocks noChangeArrowheads="1"/>
              </p:cNvSpPr>
              <p:nvPr/>
            </p:nvSpPr>
            <p:spPr bwMode="auto">
              <a:xfrm>
                <a:off x="713"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92" name="Rectangle 2528"/>
              <p:cNvSpPr>
                <a:spLocks noChangeArrowheads="1"/>
              </p:cNvSpPr>
              <p:nvPr/>
            </p:nvSpPr>
            <p:spPr bwMode="auto">
              <a:xfrm>
                <a:off x="697"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93" name="Oval 2529"/>
              <p:cNvSpPr>
                <a:spLocks noChangeArrowheads="1"/>
              </p:cNvSpPr>
              <p:nvPr/>
            </p:nvSpPr>
            <p:spPr bwMode="auto">
              <a:xfrm>
                <a:off x="697"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94" name="Rectangle 2530"/>
              <p:cNvSpPr>
                <a:spLocks noChangeArrowheads="1"/>
              </p:cNvSpPr>
              <p:nvPr/>
            </p:nvSpPr>
            <p:spPr bwMode="auto">
              <a:xfrm>
                <a:off x="737"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95" name="Oval 2531"/>
              <p:cNvSpPr>
                <a:spLocks noChangeArrowheads="1"/>
              </p:cNvSpPr>
              <p:nvPr/>
            </p:nvSpPr>
            <p:spPr bwMode="auto">
              <a:xfrm>
                <a:off x="737"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96" name="Rectangle 2532"/>
              <p:cNvSpPr>
                <a:spLocks noChangeArrowheads="1"/>
              </p:cNvSpPr>
              <p:nvPr/>
            </p:nvSpPr>
            <p:spPr bwMode="auto">
              <a:xfrm>
                <a:off x="721"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97" name="Oval 2533"/>
              <p:cNvSpPr>
                <a:spLocks noChangeArrowheads="1"/>
              </p:cNvSpPr>
              <p:nvPr/>
            </p:nvSpPr>
            <p:spPr bwMode="auto">
              <a:xfrm>
                <a:off x="721"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98" name="Rectangle 2534"/>
              <p:cNvSpPr>
                <a:spLocks noChangeArrowheads="1"/>
              </p:cNvSpPr>
              <p:nvPr/>
            </p:nvSpPr>
            <p:spPr bwMode="auto">
              <a:xfrm>
                <a:off x="705"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99" name="Oval 2535"/>
              <p:cNvSpPr>
                <a:spLocks noChangeArrowheads="1"/>
              </p:cNvSpPr>
              <p:nvPr/>
            </p:nvSpPr>
            <p:spPr bwMode="auto">
              <a:xfrm>
                <a:off x="705"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00" name="Rectangle 2536"/>
              <p:cNvSpPr>
                <a:spLocks noChangeArrowheads="1"/>
              </p:cNvSpPr>
              <p:nvPr/>
            </p:nvSpPr>
            <p:spPr bwMode="auto">
              <a:xfrm>
                <a:off x="713"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01" name="Oval 2537"/>
              <p:cNvSpPr>
                <a:spLocks noChangeArrowheads="1"/>
              </p:cNvSpPr>
              <p:nvPr/>
            </p:nvSpPr>
            <p:spPr bwMode="auto">
              <a:xfrm>
                <a:off x="713"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02" name="Rectangle 2538"/>
              <p:cNvSpPr>
                <a:spLocks noChangeArrowheads="1"/>
              </p:cNvSpPr>
              <p:nvPr/>
            </p:nvSpPr>
            <p:spPr bwMode="auto">
              <a:xfrm>
                <a:off x="705"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03" name="Oval 2539"/>
              <p:cNvSpPr>
                <a:spLocks noChangeArrowheads="1"/>
              </p:cNvSpPr>
              <p:nvPr/>
            </p:nvSpPr>
            <p:spPr bwMode="auto">
              <a:xfrm>
                <a:off x="705"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04" name="Rectangle 2540"/>
              <p:cNvSpPr>
                <a:spLocks noChangeArrowheads="1"/>
              </p:cNvSpPr>
              <p:nvPr/>
            </p:nvSpPr>
            <p:spPr bwMode="auto">
              <a:xfrm>
                <a:off x="705"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05" name="Oval 2541"/>
              <p:cNvSpPr>
                <a:spLocks noChangeArrowheads="1"/>
              </p:cNvSpPr>
              <p:nvPr/>
            </p:nvSpPr>
            <p:spPr bwMode="auto">
              <a:xfrm>
                <a:off x="705"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06" name="Line 2542"/>
              <p:cNvSpPr>
                <a:spLocks noChangeShapeType="1"/>
              </p:cNvSpPr>
              <p:nvPr/>
            </p:nvSpPr>
            <p:spPr bwMode="auto">
              <a:xfrm>
                <a:off x="625" y="3131"/>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07" name="Line 2543"/>
              <p:cNvSpPr>
                <a:spLocks noChangeShapeType="1"/>
              </p:cNvSpPr>
              <p:nvPr/>
            </p:nvSpPr>
            <p:spPr bwMode="auto">
              <a:xfrm flipV="1">
                <a:off x="625" y="2375"/>
                <a:ext cx="0" cy="756"/>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08" name="Rectangle 2544"/>
              <p:cNvSpPr>
                <a:spLocks noChangeArrowheads="1"/>
              </p:cNvSpPr>
              <p:nvPr/>
            </p:nvSpPr>
            <p:spPr bwMode="auto">
              <a:xfrm>
                <a:off x="673" y="3477"/>
                <a:ext cx="96" cy="571"/>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09" name="Rectangle 2545"/>
              <p:cNvSpPr>
                <a:spLocks noChangeArrowheads="1"/>
              </p:cNvSpPr>
              <p:nvPr/>
            </p:nvSpPr>
            <p:spPr bwMode="auto">
              <a:xfrm>
                <a:off x="785" y="3445"/>
                <a:ext cx="96" cy="603"/>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10" name="Rectangle 2546"/>
              <p:cNvSpPr>
                <a:spLocks noChangeArrowheads="1"/>
              </p:cNvSpPr>
              <p:nvPr/>
            </p:nvSpPr>
            <p:spPr bwMode="auto">
              <a:xfrm>
                <a:off x="889" y="3429"/>
                <a:ext cx="96" cy="619"/>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11" name="Rectangle 2547"/>
              <p:cNvSpPr>
                <a:spLocks noChangeArrowheads="1"/>
              </p:cNvSpPr>
              <p:nvPr/>
            </p:nvSpPr>
            <p:spPr bwMode="auto">
              <a:xfrm>
                <a:off x="993" y="3429"/>
                <a:ext cx="96" cy="619"/>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12" name="Rectangle 2548"/>
              <p:cNvSpPr>
                <a:spLocks noChangeArrowheads="1"/>
              </p:cNvSpPr>
              <p:nvPr/>
            </p:nvSpPr>
            <p:spPr bwMode="auto">
              <a:xfrm>
                <a:off x="1033"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13" name="Oval 2549"/>
              <p:cNvSpPr>
                <a:spLocks noChangeArrowheads="1"/>
              </p:cNvSpPr>
              <p:nvPr/>
            </p:nvSpPr>
            <p:spPr bwMode="auto">
              <a:xfrm>
                <a:off x="1033"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14" name="Rectangle 2550"/>
              <p:cNvSpPr>
                <a:spLocks noChangeArrowheads="1"/>
              </p:cNvSpPr>
              <p:nvPr/>
            </p:nvSpPr>
            <p:spPr bwMode="auto">
              <a:xfrm>
                <a:off x="1033"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15" name="Oval 2551"/>
              <p:cNvSpPr>
                <a:spLocks noChangeArrowheads="1"/>
              </p:cNvSpPr>
              <p:nvPr/>
            </p:nvSpPr>
            <p:spPr bwMode="auto">
              <a:xfrm>
                <a:off x="1033"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16" name="Rectangle 2552"/>
              <p:cNvSpPr>
                <a:spLocks noChangeArrowheads="1"/>
              </p:cNvSpPr>
              <p:nvPr/>
            </p:nvSpPr>
            <p:spPr bwMode="auto">
              <a:xfrm>
                <a:off x="1049"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17" name="Oval 2553"/>
              <p:cNvSpPr>
                <a:spLocks noChangeArrowheads="1"/>
              </p:cNvSpPr>
              <p:nvPr/>
            </p:nvSpPr>
            <p:spPr bwMode="auto">
              <a:xfrm>
                <a:off x="1049"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18" name="Rectangle 2554"/>
              <p:cNvSpPr>
                <a:spLocks noChangeArrowheads="1"/>
              </p:cNvSpPr>
              <p:nvPr/>
            </p:nvSpPr>
            <p:spPr bwMode="auto">
              <a:xfrm>
                <a:off x="1033"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19" name="Oval 2555"/>
              <p:cNvSpPr>
                <a:spLocks noChangeArrowheads="1"/>
              </p:cNvSpPr>
              <p:nvPr/>
            </p:nvSpPr>
            <p:spPr bwMode="auto">
              <a:xfrm>
                <a:off x="1033"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20" name="Rectangle 2556"/>
              <p:cNvSpPr>
                <a:spLocks noChangeArrowheads="1"/>
              </p:cNvSpPr>
              <p:nvPr/>
            </p:nvSpPr>
            <p:spPr bwMode="auto">
              <a:xfrm>
                <a:off x="1049"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21" name="Oval 2557"/>
              <p:cNvSpPr>
                <a:spLocks noChangeArrowheads="1"/>
              </p:cNvSpPr>
              <p:nvPr/>
            </p:nvSpPr>
            <p:spPr bwMode="auto">
              <a:xfrm>
                <a:off x="1049"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22" name="Rectangle 2558"/>
              <p:cNvSpPr>
                <a:spLocks noChangeArrowheads="1"/>
              </p:cNvSpPr>
              <p:nvPr/>
            </p:nvSpPr>
            <p:spPr bwMode="auto">
              <a:xfrm>
                <a:off x="1017"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23" name="Oval 2559"/>
              <p:cNvSpPr>
                <a:spLocks noChangeArrowheads="1"/>
              </p:cNvSpPr>
              <p:nvPr/>
            </p:nvSpPr>
            <p:spPr bwMode="auto">
              <a:xfrm>
                <a:off x="1017"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24" name="Rectangle 2560"/>
              <p:cNvSpPr>
                <a:spLocks noChangeArrowheads="1"/>
              </p:cNvSpPr>
              <p:nvPr/>
            </p:nvSpPr>
            <p:spPr bwMode="auto">
              <a:xfrm>
                <a:off x="1041"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25" name="Oval 2561"/>
              <p:cNvSpPr>
                <a:spLocks noChangeArrowheads="1"/>
              </p:cNvSpPr>
              <p:nvPr/>
            </p:nvSpPr>
            <p:spPr bwMode="auto">
              <a:xfrm>
                <a:off x="1041"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26" name="Rectangle 2562"/>
              <p:cNvSpPr>
                <a:spLocks noChangeArrowheads="1"/>
              </p:cNvSpPr>
              <p:nvPr/>
            </p:nvSpPr>
            <p:spPr bwMode="auto">
              <a:xfrm>
                <a:off x="1049"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27" name="Oval 2563"/>
              <p:cNvSpPr>
                <a:spLocks noChangeArrowheads="1"/>
              </p:cNvSpPr>
              <p:nvPr/>
            </p:nvSpPr>
            <p:spPr bwMode="auto">
              <a:xfrm>
                <a:off x="1049"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28" name="Rectangle 2564"/>
              <p:cNvSpPr>
                <a:spLocks noChangeArrowheads="1"/>
              </p:cNvSpPr>
              <p:nvPr/>
            </p:nvSpPr>
            <p:spPr bwMode="auto">
              <a:xfrm>
                <a:off x="1041"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29" name="Oval 2565"/>
              <p:cNvSpPr>
                <a:spLocks noChangeArrowheads="1"/>
              </p:cNvSpPr>
              <p:nvPr/>
            </p:nvSpPr>
            <p:spPr bwMode="auto">
              <a:xfrm>
                <a:off x="1041"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30" name="Rectangle 2566"/>
              <p:cNvSpPr>
                <a:spLocks noChangeArrowheads="1"/>
              </p:cNvSpPr>
              <p:nvPr/>
            </p:nvSpPr>
            <p:spPr bwMode="auto">
              <a:xfrm>
                <a:off x="1041" y="343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31" name="Oval 2567"/>
              <p:cNvSpPr>
                <a:spLocks noChangeArrowheads="1"/>
              </p:cNvSpPr>
              <p:nvPr/>
            </p:nvSpPr>
            <p:spPr bwMode="auto">
              <a:xfrm>
                <a:off x="1041" y="343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32" name="Rectangle 2568"/>
              <p:cNvSpPr>
                <a:spLocks noChangeArrowheads="1"/>
              </p:cNvSpPr>
              <p:nvPr/>
            </p:nvSpPr>
            <p:spPr bwMode="auto">
              <a:xfrm>
                <a:off x="937"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33" name="Oval 2569"/>
              <p:cNvSpPr>
                <a:spLocks noChangeArrowheads="1"/>
              </p:cNvSpPr>
              <p:nvPr/>
            </p:nvSpPr>
            <p:spPr bwMode="auto">
              <a:xfrm>
                <a:off x="937"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34" name="Rectangle 2570"/>
              <p:cNvSpPr>
                <a:spLocks noChangeArrowheads="1"/>
              </p:cNvSpPr>
              <p:nvPr/>
            </p:nvSpPr>
            <p:spPr bwMode="auto">
              <a:xfrm>
                <a:off x="945"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35" name="Oval 2571"/>
              <p:cNvSpPr>
                <a:spLocks noChangeArrowheads="1"/>
              </p:cNvSpPr>
              <p:nvPr/>
            </p:nvSpPr>
            <p:spPr bwMode="auto">
              <a:xfrm>
                <a:off x="945"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36" name="Rectangle 2572"/>
              <p:cNvSpPr>
                <a:spLocks noChangeArrowheads="1"/>
              </p:cNvSpPr>
              <p:nvPr/>
            </p:nvSpPr>
            <p:spPr bwMode="auto">
              <a:xfrm>
                <a:off x="937"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37" name="Oval 2573"/>
              <p:cNvSpPr>
                <a:spLocks noChangeArrowheads="1"/>
              </p:cNvSpPr>
              <p:nvPr/>
            </p:nvSpPr>
            <p:spPr bwMode="auto">
              <a:xfrm>
                <a:off x="937"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38" name="Rectangle 2574"/>
              <p:cNvSpPr>
                <a:spLocks noChangeArrowheads="1"/>
              </p:cNvSpPr>
              <p:nvPr/>
            </p:nvSpPr>
            <p:spPr bwMode="auto">
              <a:xfrm>
                <a:off x="921"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39" name="Oval 2575"/>
              <p:cNvSpPr>
                <a:spLocks noChangeArrowheads="1"/>
              </p:cNvSpPr>
              <p:nvPr/>
            </p:nvSpPr>
            <p:spPr bwMode="auto">
              <a:xfrm>
                <a:off x="921"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40" name="Rectangle 2576"/>
              <p:cNvSpPr>
                <a:spLocks noChangeArrowheads="1"/>
              </p:cNvSpPr>
              <p:nvPr/>
            </p:nvSpPr>
            <p:spPr bwMode="auto">
              <a:xfrm>
                <a:off x="929" y="343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41" name="Oval 2577"/>
              <p:cNvSpPr>
                <a:spLocks noChangeArrowheads="1"/>
              </p:cNvSpPr>
              <p:nvPr/>
            </p:nvSpPr>
            <p:spPr bwMode="auto">
              <a:xfrm>
                <a:off x="929" y="343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42" name="Rectangle 2578"/>
              <p:cNvSpPr>
                <a:spLocks noChangeArrowheads="1"/>
              </p:cNvSpPr>
              <p:nvPr/>
            </p:nvSpPr>
            <p:spPr bwMode="auto">
              <a:xfrm>
                <a:off x="945"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43" name="Oval 2579"/>
              <p:cNvSpPr>
                <a:spLocks noChangeArrowheads="1"/>
              </p:cNvSpPr>
              <p:nvPr/>
            </p:nvSpPr>
            <p:spPr bwMode="auto">
              <a:xfrm>
                <a:off x="945"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44" name="Rectangle 2580"/>
              <p:cNvSpPr>
                <a:spLocks noChangeArrowheads="1"/>
              </p:cNvSpPr>
              <p:nvPr/>
            </p:nvSpPr>
            <p:spPr bwMode="auto">
              <a:xfrm>
                <a:off x="937" y="34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45" name="Oval 2581"/>
              <p:cNvSpPr>
                <a:spLocks noChangeArrowheads="1"/>
              </p:cNvSpPr>
              <p:nvPr/>
            </p:nvSpPr>
            <p:spPr bwMode="auto">
              <a:xfrm>
                <a:off x="937" y="34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46" name="Rectangle 2582"/>
              <p:cNvSpPr>
                <a:spLocks noChangeArrowheads="1"/>
              </p:cNvSpPr>
              <p:nvPr/>
            </p:nvSpPr>
            <p:spPr bwMode="auto">
              <a:xfrm>
                <a:off x="913" y="348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47" name="Oval 2583"/>
              <p:cNvSpPr>
                <a:spLocks noChangeArrowheads="1"/>
              </p:cNvSpPr>
              <p:nvPr/>
            </p:nvSpPr>
            <p:spPr bwMode="auto">
              <a:xfrm>
                <a:off x="913" y="348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48" name="Rectangle 2584"/>
              <p:cNvSpPr>
                <a:spLocks noChangeArrowheads="1"/>
              </p:cNvSpPr>
              <p:nvPr/>
            </p:nvSpPr>
            <p:spPr bwMode="auto">
              <a:xfrm>
                <a:off x="937"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49" name="Oval 2585"/>
              <p:cNvSpPr>
                <a:spLocks noChangeArrowheads="1"/>
              </p:cNvSpPr>
              <p:nvPr/>
            </p:nvSpPr>
            <p:spPr bwMode="auto">
              <a:xfrm>
                <a:off x="937"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50" name="Rectangle 2586"/>
              <p:cNvSpPr>
                <a:spLocks noChangeArrowheads="1"/>
              </p:cNvSpPr>
              <p:nvPr/>
            </p:nvSpPr>
            <p:spPr bwMode="auto">
              <a:xfrm>
                <a:off x="921"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51" name="Oval 2587"/>
              <p:cNvSpPr>
                <a:spLocks noChangeArrowheads="1"/>
              </p:cNvSpPr>
              <p:nvPr/>
            </p:nvSpPr>
            <p:spPr bwMode="auto">
              <a:xfrm>
                <a:off x="921"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52" name="Rectangle 2588"/>
              <p:cNvSpPr>
                <a:spLocks noChangeArrowheads="1"/>
              </p:cNvSpPr>
              <p:nvPr/>
            </p:nvSpPr>
            <p:spPr bwMode="auto">
              <a:xfrm>
                <a:off x="809" y="343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53" name="Oval 2589"/>
              <p:cNvSpPr>
                <a:spLocks noChangeArrowheads="1"/>
              </p:cNvSpPr>
              <p:nvPr/>
            </p:nvSpPr>
            <p:spPr bwMode="auto">
              <a:xfrm>
                <a:off x="809" y="343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54" name="Rectangle 2590"/>
              <p:cNvSpPr>
                <a:spLocks noChangeArrowheads="1"/>
              </p:cNvSpPr>
              <p:nvPr/>
            </p:nvSpPr>
            <p:spPr bwMode="auto">
              <a:xfrm>
                <a:off x="809" y="343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55" name="Oval 2591"/>
              <p:cNvSpPr>
                <a:spLocks noChangeArrowheads="1"/>
              </p:cNvSpPr>
              <p:nvPr/>
            </p:nvSpPr>
            <p:spPr bwMode="auto">
              <a:xfrm>
                <a:off x="809" y="343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56" name="Rectangle 2592"/>
              <p:cNvSpPr>
                <a:spLocks noChangeArrowheads="1"/>
              </p:cNvSpPr>
              <p:nvPr/>
            </p:nvSpPr>
            <p:spPr bwMode="auto">
              <a:xfrm>
                <a:off x="809"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57" name="Oval 2593"/>
              <p:cNvSpPr>
                <a:spLocks noChangeArrowheads="1"/>
              </p:cNvSpPr>
              <p:nvPr/>
            </p:nvSpPr>
            <p:spPr bwMode="auto">
              <a:xfrm>
                <a:off x="809"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58" name="Rectangle 2594"/>
              <p:cNvSpPr>
                <a:spLocks noChangeArrowheads="1"/>
              </p:cNvSpPr>
              <p:nvPr/>
            </p:nvSpPr>
            <p:spPr bwMode="auto">
              <a:xfrm>
                <a:off x="825" y="343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59" name="Oval 2595"/>
              <p:cNvSpPr>
                <a:spLocks noChangeArrowheads="1"/>
              </p:cNvSpPr>
              <p:nvPr/>
            </p:nvSpPr>
            <p:spPr bwMode="auto">
              <a:xfrm>
                <a:off x="825" y="343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60" name="Rectangle 2596"/>
              <p:cNvSpPr>
                <a:spLocks noChangeArrowheads="1"/>
              </p:cNvSpPr>
              <p:nvPr/>
            </p:nvSpPr>
            <p:spPr bwMode="auto">
              <a:xfrm>
                <a:off x="809" y="343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61" name="Oval 2597"/>
              <p:cNvSpPr>
                <a:spLocks noChangeArrowheads="1"/>
              </p:cNvSpPr>
              <p:nvPr/>
            </p:nvSpPr>
            <p:spPr bwMode="auto">
              <a:xfrm>
                <a:off x="809" y="343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62" name="Rectangle 2598"/>
              <p:cNvSpPr>
                <a:spLocks noChangeArrowheads="1"/>
              </p:cNvSpPr>
              <p:nvPr/>
            </p:nvSpPr>
            <p:spPr bwMode="auto">
              <a:xfrm>
                <a:off x="841" y="343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63" name="Oval 2599"/>
              <p:cNvSpPr>
                <a:spLocks noChangeArrowheads="1"/>
              </p:cNvSpPr>
              <p:nvPr/>
            </p:nvSpPr>
            <p:spPr bwMode="auto">
              <a:xfrm>
                <a:off x="841" y="343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64" name="Rectangle 2600"/>
              <p:cNvSpPr>
                <a:spLocks noChangeArrowheads="1"/>
              </p:cNvSpPr>
              <p:nvPr/>
            </p:nvSpPr>
            <p:spPr bwMode="auto">
              <a:xfrm>
                <a:off x="801"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65" name="Oval 2601"/>
              <p:cNvSpPr>
                <a:spLocks noChangeArrowheads="1"/>
              </p:cNvSpPr>
              <p:nvPr/>
            </p:nvSpPr>
            <p:spPr bwMode="auto">
              <a:xfrm>
                <a:off x="801"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66" name="Rectangle 2602"/>
              <p:cNvSpPr>
                <a:spLocks noChangeArrowheads="1"/>
              </p:cNvSpPr>
              <p:nvPr/>
            </p:nvSpPr>
            <p:spPr bwMode="auto">
              <a:xfrm>
                <a:off x="825" y="343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67" name="Oval 2603"/>
              <p:cNvSpPr>
                <a:spLocks noChangeArrowheads="1"/>
              </p:cNvSpPr>
              <p:nvPr/>
            </p:nvSpPr>
            <p:spPr bwMode="auto">
              <a:xfrm>
                <a:off x="825" y="343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68" name="Rectangle 2604"/>
              <p:cNvSpPr>
                <a:spLocks noChangeArrowheads="1"/>
              </p:cNvSpPr>
              <p:nvPr/>
            </p:nvSpPr>
            <p:spPr bwMode="auto">
              <a:xfrm>
                <a:off x="809" y="343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69" name="Oval 2605"/>
              <p:cNvSpPr>
                <a:spLocks noChangeArrowheads="1"/>
              </p:cNvSpPr>
              <p:nvPr/>
            </p:nvSpPr>
            <p:spPr bwMode="auto">
              <a:xfrm>
                <a:off x="809" y="343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70" name="Rectangle 2606"/>
              <p:cNvSpPr>
                <a:spLocks noChangeArrowheads="1"/>
              </p:cNvSpPr>
              <p:nvPr/>
            </p:nvSpPr>
            <p:spPr bwMode="auto">
              <a:xfrm>
                <a:off x="809"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71" name="Oval 2607"/>
              <p:cNvSpPr>
                <a:spLocks noChangeArrowheads="1"/>
              </p:cNvSpPr>
              <p:nvPr/>
            </p:nvSpPr>
            <p:spPr bwMode="auto">
              <a:xfrm>
                <a:off x="809"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72" name="Rectangle 2608"/>
              <p:cNvSpPr>
                <a:spLocks noChangeArrowheads="1"/>
              </p:cNvSpPr>
              <p:nvPr/>
            </p:nvSpPr>
            <p:spPr bwMode="auto">
              <a:xfrm>
                <a:off x="705"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73" name="Oval 2609"/>
              <p:cNvSpPr>
                <a:spLocks noChangeArrowheads="1"/>
              </p:cNvSpPr>
              <p:nvPr/>
            </p:nvSpPr>
            <p:spPr bwMode="auto">
              <a:xfrm>
                <a:off x="705"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74" name="Rectangle 2610"/>
              <p:cNvSpPr>
                <a:spLocks noChangeArrowheads="1"/>
              </p:cNvSpPr>
              <p:nvPr/>
            </p:nvSpPr>
            <p:spPr bwMode="auto">
              <a:xfrm>
                <a:off x="729"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75" name="Oval 2611"/>
              <p:cNvSpPr>
                <a:spLocks noChangeArrowheads="1"/>
              </p:cNvSpPr>
              <p:nvPr/>
            </p:nvSpPr>
            <p:spPr bwMode="auto">
              <a:xfrm>
                <a:off x="729"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76" name="Rectangle 2612"/>
              <p:cNvSpPr>
                <a:spLocks noChangeArrowheads="1"/>
              </p:cNvSpPr>
              <p:nvPr/>
            </p:nvSpPr>
            <p:spPr bwMode="auto">
              <a:xfrm>
                <a:off x="713"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77" name="Oval 2613"/>
              <p:cNvSpPr>
                <a:spLocks noChangeArrowheads="1"/>
              </p:cNvSpPr>
              <p:nvPr/>
            </p:nvSpPr>
            <p:spPr bwMode="auto">
              <a:xfrm>
                <a:off x="713"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78" name="Rectangle 2614"/>
              <p:cNvSpPr>
                <a:spLocks noChangeArrowheads="1"/>
              </p:cNvSpPr>
              <p:nvPr/>
            </p:nvSpPr>
            <p:spPr bwMode="auto">
              <a:xfrm>
                <a:off x="697"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79" name="Oval 2615"/>
              <p:cNvSpPr>
                <a:spLocks noChangeArrowheads="1"/>
              </p:cNvSpPr>
              <p:nvPr/>
            </p:nvSpPr>
            <p:spPr bwMode="auto">
              <a:xfrm>
                <a:off x="697"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80" name="Rectangle 2616"/>
              <p:cNvSpPr>
                <a:spLocks noChangeArrowheads="1"/>
              </p:cNvSpPr>
              <p:nvPr/>
            </p:nvSpPr>
            <p:spPr bwMode="auto">
              <a:xfrm>
                <a:off x="737" y="346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81" name="Oval 2617"/>
              <p:cNvSpPr>
                <a:spLocks noChangeArrowheads="1"/>
              </p:cNvSpPr>
              <p:nvPr/>
            </p:nvSpPr>
            <p:spPr bwMode="auto">
              <a:xfrm>
                <a:off x="737" y="34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82" name="Rectangle 2618"/>
              <p:cNvSpPr>
                <a:spLocks noChangeArrowheads="1"/>
              </p:cNvSpPr>
              <p:nvPr/>
            </p:nvSpPr>
            <p:spPr bwMode="auto">
              <a:xfrm>
                <a:off x="721"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83" name="Oval 2619"/>
              <p:cNvSpPr>
                <a:spLocks noChangeArrowheads="1"/>
              </p:cNvSpPr>
              <p:nvPr/>
            </p:nvSpPr>
            <p:spPr bwMode="auto">
              <a:xfrm>
                <a:off x="721"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84" name="Rectangle 2620"/>
              <p:cNvSpPr>
                <a:spLocks noChangeArrowheads="1"/>
              </p:cNvSpPr>
              <p:nvPr/>
            </p:nvSpPr>
            <p:spPr bwMode="auto">
              <a:xfrm>
                <a:off x="705"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85" name="Oval 2621"/>
              <p:cNvSpPr>
                <a:spLocks noChangeArrowheads="1"/>
              </p:cNvSpPr>
              <p:nvPr/>
            </p:nvSpPr>
            <p:spPr bwMode="auto">
              <a:xfrm>
                <a:off x="705"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86" name="Rectangle 2622"/>
              <p:cNvSpPr>
                <a:spLocks noChangeArrowheads="1"/>
              </p:cNvSpPr>
              <p:nvPr/>
            </p:nvSpPr>
            <p:spPr bwMode="auto">
              <a:xfrm>
                <a:off x="713" y="34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87" name="Oval 2623"/>
              <p:cNvSpPr>
                <a:spLocks noChangeArrowheads="1"/>
              </p:cNvSpPr>
              <p:nvPr/>
            </p:nvSpPr>
            <p:spPr bwMode="auto">
              <a:xfrm>
                <a:off x="713" y="34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88" name="Rectangle 2624"/>
              <p:cNvSpPr>
                <a:spLocks noChangeArrowheads="1"/>
              </p:cNvSpPr>
              <p:nvPr/>
            </p:nvSpPr>
            <p:spPr bwMode="auto">
              <a:xfrm>
                <a:off x="705" y="347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89" name="Oval 2625"/>
              <p:cNvSpPr>
                <a:spLocks noChangeArrowheads="1"/>
              </p:cNvSpPr>
              <p:nvPr/>
            </p:nvSpPr>
            <p:spPr bwMode="auto">
              <a:xfrm>
                <a:off x="705" y="347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90" name="Rectangle 2626"/>
              <p:cNvSpPr>
                <a:spLocks noChangeArrowheads="1"/>
              </p:cNvSpPr>
              <p:nvPr/>
            </p:nvSpPr>
            <p:spPr bwMode="auto">
              <a:xfrm>
                <a:off x="705" y="347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91" name="Oval 2627"/>
              <p:cNvSpPr>
                <a:spLocks noChangeArrowheads="1"/>
              </p:cNvSpPr>
              <p:nvPr/>
            </p:nvSpPr>
            <p:spPr bwMode="auto">
              <a:xfrm>
                <a:off x="705" y="347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92" name="Line 2628"/>
              <p:cNvSpPr>
                <a:spLocks noChangeShapeType="1"/>
              </p:cNvSpPr>
              <p:nvPr/>
            </p:nvSpPr>
            <p:spPr bwMode="auto">
              <a:xfrm>
                <a:off x="625" y="4089"/>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93" name="Line 2629"/>
              <p:cNvSpPr>
                <a:spLocks noChangeShapeType="1"/>
              </p:cNvSpPr>
              <p:nvPr/>
            </p:nvSpPr>
            <p:spPr bwMode="auto">
              <a:xfrm flipV="1">
                <a:off x="625" y="3332"/>
                <a:ext cx="0" cy="757"/>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94" name="Rectangle 2630"/>
              <p:cNvSpPr>
                <a:spLocks noChangeArrowheads="1"/>
              </p:cNvSpPr>
              <p:nvPr/>
            </p:nvSpPr>
            <p:spPr bwMode="auto">
              <a:xfrm>
                <a:off x="1250" y="2504"/>
                <a:ext cx="96" cy="587"/>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95" name="Rectangle 2631"/>
              <p:cNvSpPr>
                <a:spLocks noChangeArrowheads="1"/>
              </p:cNvSpPr>
              <p:nvPr/>
            </p:nvSpPr>
            <p:spPr bwMode="auto">
              <a:xfrm>
                <a:off x="1354" y="2504"/>
                <a:ext cx="96" cy="587"/>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96" name="Rectangle 2632"/>
              <p:cNvSpPr>
                <a:spLocks noChangeArrowheads="1"/>
              </p:cNvSpPr>
              <p:nvPr/>
            </p:nvSpPr>
            <p:spPr bwMode="auto">
              <a:xfrm>
                <a:off x="1466" y="2504"/>
                <a:ext cx="96" cy="587"/>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97" name="Rectangle 2633"/>
              <p:cNvSpPr>
                <a:spLocks noChangeArrowheads="1"/>
              </p:cNvSpPr>
              <p:nvPr/>
            </p:nvSpPr>
            <p:spPr bwMode="auto">
              <a:xfrm>
                <a:off x="1570" y="2504"/>
                <a:ext cx="96" cy="587"/>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98" name="Rectangle 2634"/>
              <p:cNvSpPr>
                <a:spLocks noChangeArrowheads="1"/>
              </p:cNvSpPr>
              <p:nvPr/>
            </p:nvSpPr>
            <p:spPr bwMode="auto">
              <a:xfrm>
                <a:off x="1610"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399" name="Oval 2635"/>
              <p:cNvSpPr>
                <a:spLocks noChangeArrowheads="1"/>
              </p:cNvSpPr>
              <p:nvPr/>
            </p:nvSpPr>
            <p:spPr bwMode="auto">
              <a:xfrm>
                <a:off x="1610"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00" name="Rectangle 2636"/>
              <p:cNvSpPr>
                <a:spLocks noChangeArrowheads="1"/>
              </p:cNvSpPr>
              <p:nvPr/>
            </p:nvSpPr>
            <p:spPr bwMode="auto">
              <a:xfrm>
                <a:off x="1610"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01" name="Oval 2637"/>
              <p:cNvSpPr>
                <a:spLocks noChangeArrowheads="1"/>
              </p:cNvSpPr>
              <p:nvPr/>
            </p:nvSpPr>
            <p:spPr bwMode="auto">
              <a:xfrm>
                <a:off x="1610"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02" name="Rectangle 2638"/>
              <p:cNvSpPr>
                <a:spLocks noChangeArrowheads="1"/>
              </p:cNvSpPr>
              <p:nvPr/>
            </p:nvSpPr>
            <p:spPr bwMode="auto">
              <a:xfrm>
                <a:off x="1626"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03" name="Oval 2639"/>
              <p:cNvSpPr>
                <a:spLocks noChangeArrowheads="1"/>
              </p:cNvSpPr>
              <p:nvPr/>
            </p:nvSpPr>
            <p:spPr bwMode="auto">
              <a:xfrm>
                <a:off x="1626"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04" name="Rectangle 2640"/>
              <p:cNvSpPr>
                <a:spLocks noChangeArrowheads="1"/>
              </p:cNvSpPr>
              <p:nvPr/>
            </p:nvSpPr>
            <p:spPr bwMode="auto">
              <a:xfrm>
                <a:off x="1610"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05" name="Oval 2641"/>
              <p:cNvSpPr>
                <a:spLocks noChangeArrowheads="1"/>
              </p:cNvSpPr>
              <p:nvPr/>
            </p:nvSpPr>
            <p:spPr bwMode="auto">
              <a:xfrm>
                <a:off x="1610"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06" name="Rectangle 2642"/>
              <p:cNvSpPr>
                <a:spLocks noChangeArrowheads="1"/>
              </p:cNvSpPr>
              <p:nvPr/>
            </p:nvSpPr>
            <p:spPr bwMode="auto">
              <a:xfrm>
                <a:off x="1626"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07" name="Oval 2643"/>
              <p:cNvSpPr>
                <a:spLocks noChangeArrowheads="1"/>
              </p:cNvSpPr>
              <p:nvPr/>
            </p:nvSpPr>
            <p:spPr bwMode="auto">
              <a:xfrm>
                <a:off x="1626"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08" name="Rectangle 2644"/>
              <p:cNvSpPr>
                <a:spLocks noChangeArrowheads="1"/>
              </p:cNvSpPr>
              <p:nvPr/>
            </p:nvSpPr>
            <p:spPr bwMode="auto">
              <a:xfrm>
                <a:off x="1594"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09" name="Oval 2645"/>
              <p:cNvSpPr>
                <a:spLocks noChangeArrowheads="1"/>
              </p:cNvSpPr>
              <p:nvPr/>
            </p:nvSpPr>
            <p:spPr bwMode="auto">
              <a:xfrm>
                <a:off x="1594"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10" name="Rectangle 2646"/>
              <p:cNvSpPr>
                <a:spLocks noChangeArrowheads="1"/>
              </p:cNvSpPr>
              <p:nvPr/>
            </p:nvSpPr>
            <p:spPr bwMode="auto">
              <a:xfrm>
                <a:off x="1618"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11" name="Oval 2647"/>
              <p:cNvSpPr>
                <a:spLocks noChangeArrowheads="1"/>
              </p:cNvSpPr>
              <p:nvPr/>
            </p:nvSpPr>
            <p:spPr bwMode="auto">
              <a:xfrm>
                <a:off x="1618"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12" name="Rectangle 2648"/>
              <p:cNvSpPr>
                <a:spLocks noChangeArrowheads="1"/>
              </p:cNvSpPr>
              <p:nvPr/>
            </p:nvSpPr>
            <p:spPr bwMode="auto">
              <a:xfrm>
                <a:off x="1626"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13" name="Oval 2649"/>
              <p:cNvSpPr>
                <a:spLocks noChangeArrowheads="1"/>
              </p:cNvSpPr>
              <p:nvPr/>
            </p:nvSpPr>
            <p:spPr bwMode="auto">
              <a:xfrm>
                <a:off x="1626"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14" name="Rectangle 2650"/>
              <p:cNvSpPr>
                <a:spLocks noChangeArrowheads="1"/>
              </p:cNvSpPr>
              <p:nvPr/>
            </p:nvSpPr>
            <p:spPr bwMode="auto">
              <a:xfrm>
                <a:off x="1618"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15" name="Oval 2651"/>
              <p:cNvSpPr>
                <a:spLocks noChangeArrowheads="1"/>
              </p:cNvSpPr>
              <p:nvPr/>
            </p:nvSpPr>
            <p:spPr bwMode="auto">
              <a:xfrm>
                <a:off x="1618"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16" name="Rectangle 2652"/>
              <p:cNvSpPr>
                <a:spLocks noChangeArrowheads="1"/>
              </p:cNvSpPr>
              <p:nvPr/>
            </p:nvSpPr>
            <p:spPr bwMode="auto">
              <a:xfrm>
                <a:off x="1618"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17" name="Oval 2653"/>
              <p:cNvSpPr>
                <a:spLocks noChangeArrowheads="1"/>
              </p:cNvSpPr>
              <p:nvPr/>
            </p:nvSpPr>
            <p:spPr bwMode="auto">
              <a:xfrm>
                <a:off x="1618"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18" name="Rectangle 2654"/>
              <p:cNvSpPr>
                <a:spLocks noChangeArrowheads="1"/>
              </p:cNvSpPr>
              <p:nvPr/>
            </p:nvSpPr>
            <p:spPr bwMode="auto">
              <a:xfrm>
                <a:off x="1514"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19" name="Oval 2655"/>
              <p:cNvSpPr>
                <a:spLocks noChangeArrowheads="1"/>
              </p:cNvSpPr>
              <p:nvPr/>
            </p:nvSpPr>
            <p:spPr bwMode="auto">
              <a:xfrm>
                <a:off x="1514"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20" name="Rectangle 2656"/>
              <p:cNvSpPr>
                <a:spLocks noChangeArrowheads="1"/>
              </p:cNvSpPr>
              <p:nvPr/>
            </p:nvSpPr>
            <p:spPr bwMode="auto">
              <a:xfrm>
                <a:off x="1522"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21" name="Oval 2657"/>
              <p:cNvSpPr>
                <a:spLocks noChangeArrowheads="1"/>
              </p:cNvSpPr>
              <p:nvPr/>
            </p:nvSpPr>
            <p:spPr bwMode="auto">
              <a:xfrm>
                <a:off x="1522"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grpSp>
          <p:nvGrpSpPr>
            <p:cNvPr id="1220" name="Group 2859"/>
            <p:cNvGrpSpPr>
              <a:grpSpLocks/>
            </p:cNvGrpSpPr>
            <p:nvPr/>
          </p:nvGrpSpPr>
          <p:grpSpPr bwMode="auto">
            <a:xfrm>
              <a:off x="1202" y="2375"/>
              <a:ext cx="1041" cy="1714"/>
              <a:chOff x="1202" y="2375"/>
              <a:chExt cx="1041" cy="1714"/>
            </a:xfrm>
          </p:grpSpPr>
          <p:sp>
            <p:nvSpPr>
              <p:cNvPr id="2022" name="Rectangle 2659"/>
              <p:cNvSpPr>
                <a:spLocks noChangeArrowheads="1"/>
              </p:cNvSpPr>
              <p:nvPr/>
            </p:nvSpPr>
            <p:spPr bwMode="auto">
              <a:xfrm>
                <a:off x="1514"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23" name="Oval 2660"/>
              <p:cNvSpPr>
                <a:spLocks noChangeArrowheads="1"/>
              </p:cNvSpPr>
              <p:nvPr/>
            </p:nvSpPr>
            <p:spPr bwMode="auto">
              <a:xfrm>
                <a:off x="1514"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24" name="Rectangle 2661"/>
              <p:cNvSpPr>
                <a:spLocks noChangeArrowheads="1"/>
              </p:cNvSpPr>
              <p:nvPr/>
            </p:nvSpPr>
            <p:spPr bwMode="auto">
              <a:xfrm>
                <a:off x="1498"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25" name="Oval 2662"/>
              <p:cNvSpPr>
                <a:spLocks noChangeArrowheads="1"/>
              </p:cNvSpPr>
              <p:nvPr/>
            </p:nvSpPr>
            <p:spPr bwMode="auto">
              <a:xfrm>
                <a:off x="1498"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26" name="Rectangle 2663"/>
              <p:cNvSpPr>
                <a:spLocks noChangeArrowheads="1"/>
              </p:cNvSpPr>
              <p:nvPr/>
            </p:nvSpPr>
            <p:spPr bwMode="auto">
              <a:xfrm>
                <a:off x="1498"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27" name="Oval 2664"/>
              <p:cNvSpPr>
                <a:spLocks noChangeArrowheads="1"/>
              </p:cNvSpPr>
              <p:nvPr/>
            </p:nvSpPr>
            <p:spPr bwMode="auto">
              <a:xfrm>
                <a:off x="1498"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28" name="Rectangle 2665"/>
              <p:cNvSpPr>
                <a:spLocks noChangeArrowheads="1"/>
              </p:cNvSpPr>
              <p:nvPr/>
            </p:nvSpPr>
            <p:spPr bwMode="auto">
              <a:xfrm>
                <a:off x="1522"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29" name="Oval 2666"/>
              <p:cNvSpPr>
                <a:spLocks noChangeArrowheads="1"/>
              </p:cNvSpPr>
              <p:nvPr/>
            </p:nvSpPr>
            <p:spPr bwMode="auto">
              <a:xfrm>
                <a:off x="1522"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30" name="Rectangle 2667"/>
              <p:cNvSpPr>
                <a:spLocks noChangeArrowheads="1"/>
              </p:cNvSpPr>
              <p:nvPr/>
            </p:nvSpPr>
            <p:spPr bwMode="auto">
              <a:xfrm>
                <a:off x="1514"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31" name="Oval 2668"/>
              <p:cNvSpPr>
                <a:spLocks noChangeArrowheads="1"/>
              </p:cNvSpPr>
              <p:nvPr/>
            </p:nvSpPr>
            <p:spPr bwMode="auto">
              <a:xfrm>
                <a:off x="1514"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32" name="Rectangle 2669"/>
              <p:cNvSpPr>
                <a:spLocks noChangeArrowheads="1"/>
              </p:cNvSpPr>
              <p:nvPr/>
            </p:nvSpPr>
            <p:spPr bwMode="auto">
              <a:xfrm>
                <a:off x="1490"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33" name="Oval 2670"/>
              <p:cNvSpPr>
                <a:spLocks noChangeArrowheads="1"/>
              </p:cNvSpPr>
              <p:nvPr/>
            </p:nvSpPr>
            <p:spPr bwMode="auto">
              <a:xfrm>
                <a:off x="1490"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34" name="Rectangle 2671"/>
              <p:cNvSpPr>
                <a:spLocks noChangeArrowheads="1"/>
              </p:cNvSpPr>
              <p:nvPr/>
            </p:nvSpPr>
            <p:spPr bwMode="auto">
              <a:xfrm>
                <a:off x="1506"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35" name="Oval 2672"/>
              <p:cNvSpPr>
                <a:spLocks noChangeArrowheads="1"/>
              </p:cNvSpPr>
              <p:nvPr/>
            </p:nvSpPr>
            <p:spPr bwMode="auto">
              <a:xfrm>
                <a:off x="1506"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36" name="Rectangle 2673"/>
              <p:cNvSpPr>
                <a:spLocks noChangeArrowheads="1"/>
              </p:cNvSpPr>
              <p:nvPr/>
            </p:nvSpPr>
            <p:spPr bwMode="auto">
              <a:xfrm>
                <a:off x="1498"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37" name="Oval 2674"/>
              <p:cNvSpPr>
                <a:spLocks noChangeArrowheads="1"/>
              </p:cNvSpPr>
              <p:nvPr/>
            </p:nvSpPr>
            <p:spPr bwMode="auto">
              <a:xfrm>
                <a:off x="1498"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38" name="Rectangle 2675"/>
              <p:cNvSpPr>
                <a:spLocks noChangeArrowheads="1"/>
              </p:cNvSpPr>
              <p:nvPr/>
            </p:nvSpPr>
            <p:spPr bwMode="auto">
              <a:xfrm>
                <a:off x="1386"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39" name="Oval 2676"/>
              <p:cNvSpPr>
                <a:spLocks noChangeArrowheads="1"/>
              </p:cNvSpPr>
              <p:nvPr/>
            </p:nvSpPr>
            <p:spPr bwMode="auto">
              <a:xfrm>
                <a:off x="1386"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40" name="Rectangle 2677"/>
              <p:cNvSpPr>
                <a:spLocks noChangeArrowheads="1"/>
              </p:cNvSpPr>
              <p:nvPr/>
            </p:nvSpPr>
            <p:spPr bwMode="auto">
              <a:xfrm>
                <a:off x="1386"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41" name="Oval 2678"/>
              <p:cNvSpPr>
                <a:spLocks noChangeArrowheads="1"/>
              </p:cNvSpPr>
              <p:nvPr/>
            </p:nvSpPr>
            <p:spPr bwMode="auto">
              <a:xfrm>
                <a:off x="1386"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42" name="Rectangle 2679"/>
              <p:cNvSpPr>
                <a:spLocks noChangeArrowheads="1"/>
              </p:cNvSpPr>
              <p:nvPr/>
            </p:nvSpPr>
            <p:spPr bwMode="auto">
              <a:xfrm>
                <a:off x="1386"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43" name="Oval 2680"/>
              <p:cNvSpPr>
                <a:spLocks noChangeArrowheads="1"/>
              </p:cNvSpPr>
              <p:nvPr/>
            </p:nvSpPr>
            <p:spPr bwMode="auto">
              <a:xfrm>
                <a:off x="1386"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44" name="Rectangle 2681"/>
              <p:cNvSpPr>
                <a:spLocks noChangeArrowheads="1"/>
              </p:cNvSpPr>
              <p:nvPr/>
            </p:nvSpPr>
            <p:spPr bwMode="auto">
              <a:xfrm>
                <a:off x="1402"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45" name="Oval 2682"/>
              <p:cNvSpPr>
                <a:spLocks noChangeArrowheads="1"/>
              </p:cNvSpPr>
              <p:nvPr/>
            </p:nvSpPr>
            <p:spPr bwMode="auto">
              <a:xfrm>
                <a:off x="1402"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46" name="Rectangle 2683"/>
              <p:cNvSpPr>
                <a:spLocks noChangeArrowheads="1"/>
              </p:cNvSpPr>
              <p:nvPr/>
            </p:nvSpPr>
            <p:spPr bwMode="auto">
              <a:xfrm>
                <a:off x="1386"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47" name="Oval 2684"/>
              <p:cNvSpPr>
                <a:spLocks noChangeArrowheads="1"/>
              </p:cNvSpPr>
              <p:nvPr/>
            </p:nvSpPr>
            <p:spPr bwMode="auto">
              <a:xfrm>
                <a:off x="1386"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48" name="Rectangle 2685"/>
              <p:cNvSpPr>
                <a:spLocks noChangeArrowheads="1"/>
              </p:cNvSpPr>
              <p:nvPr/>
            </p:nvSpPr>
            <p:spPr bwMode="auto">
              <a:xfrm>
                <a:off x="1410"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49" name="Oval 2686"/>
              <p:cNvSpPr>
                <a:spLocks noChangeArrowheads="1"/>
              </p:cNvSpPr>
              <p:nvPr/>
            </p:nvSpPr>
            <p:spPr bwMode="auto">
              <a:xfrm>
                <a:off x="1410"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50" name="Rectangle 2687"/>
              <p:cNvSpPr>
                <a:spLocks noChangeArrowheads="1"/>
              </p:cNvSpPr>
              <p:nvPr/>
            </p:nvSpPr>
            <p:spPr bwMode="auto">
              <a:xfrm>
                <a:off x="1378"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51" name="Oval 2688"/>
              <p:cNvSpPr>
                <a:spLocks noChangeArrowheads="1"/>
              </p:cNvSpPr>
              <p:nvPr/>
            </p:nvSpPr>
            <p:spPr bwMode="auto">
              <a:xfrm>
                <a:off x="1378"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52" name="Rectangle 2689"/>
              <p:cNvSpPr>
                <a:spLocks noChangeArrowheads="1"/>
              </p:cNvSpPr>
              <p:nvPr/>
            </p:nvSpPr>
            <p:spPr bwMode="auto">
              <a:xfrm>
                <a:off x="1402"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53" name="Oval 2690"/>
              <p:cNvSpPr>
                <a:spLocks noChangeArrowheads="1"/>
              </p:cNvSpPr>
              <p:nvPr/>
            </p:nvSpPr>
            <p:spPr bwMode="auto">
              <a:xfrm>
                <a:off x="1402"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54" name="Rectangle 2691"/>
              <p:cNvSpPr>
                <a:spLocks noChangeArrowheads="1"/>
              </p:cNvSpPr>
              <p:nvPr/>
            </p:nvSpPr>
            <p:spPr bwMode="auto">
              <a:xfrm>
                <a:off x="1386"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55" name="Oval 2692"/>
              <p:cNvSpPr>
                <a:spLocks noChangeArrowheads="1"/>
              </p:cNvSpPr>
              <p:nvPr/>
            </p:nvSpPr>
            <p:spPr bwMode="auto">
              <a:xfrm>
                <a:off x="1386"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56" name="Rectangle 2693"/>
              <p:cNvSpPr>
                <a:spLocks noChangeArrowheads="1"/>
              </p:cNvSpPr>
              <p:nvPr/>
            </p:nvSpPr>
            <p:spPr bwMode="auto">
              <a:xfrm>
                <a:off x="1386"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57" name="Oval 2694"/>
              <p:cNvSpPr>
                <a:spLocks noChangeArrowheads="1"/>
              </p:cNvSpPr>
              <p:nvPr/>
            </p:nvSpPr>
            <p:spPr bwMode="auto">
              <a:xfrm>
                <a:off x="1386"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58" name="Rectangle 2695"/>
              <p:cNvSpPr>
                <a:spLocks noChangeArrowheads="1"/>
              </p:cNvSpPr>
              <p:nvPr/>
            </p:nvSpPr>
            <p:spPr bwMode="auto">
              <a:xfrm>
                <a:off x="1282"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59" name="Oval 2696"/>
              <p:cNvSpPr>
                <a:spLocks noChangeArrowheads="1"/>
              </p:cNvSpPr>
              <p:nvPr/>
            </p:nvSpPr>
            <p:spPr bwMode="auto">
              <a:xfrm>
                <a:off x="1282"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60" name="Rectangle 2697"/>
              <p:cNvSpPr>
                <a:spLocks noChangeArrowheads="1"/>
              </p:cNvSpPr>
              <p:nvPr/>
            </p:nvSpPr>
            <p:spPr bwMode="auto">
              <a:xfrm>
                <a:off x="1306"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61" name="Oval 2698"/>
              <p:cNvSpPr>
                <a:spLocks noChangeArrowheads="1"/>
              </p:cNvSpPr>
              <p:nvPr/>
            </p:nvSpPr>
            <p:spPr bwMode="auto">
              <a:xfrm>
                <a:off x="1306"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62" name="Rectangle 2699"/>
              <p:cNvSpPr>
                <a:spLocks noChangeArrowheads="1"/>
              </p:cNvSpPr>
              <p:nvPr/>
            </p:nvSpPr>
            <p:spPr bwMode="auto">
              <a:xfrm>
                <a:off x="1290"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63" name="Oval 2700"/>
              <p:cNvSpPr>
                <a:spLocks noChangeArrowheads="1"/>
              </p:cNvSpPr>
              <p:nvPr/>
            </p:nvSpPr>
            <p:spPr bwMode="auto">
              <a:xfrm>
                <a:off x="1290"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64" name="Rectangle 2701"/>
              <p:cNvSpPr>
                <a:spLocks noChangeArrowheads="1"/>
              </p:cNvSpPr>
              <p:nvPr/>
            </p:nvSpPr>
            <p:spPr bwMode="auto">
              <a:xfrm>
                <a:off x="1274"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65" name="Oval 2702"/>
              <p:cNvSpPr>
                <a:spLocks noChangeArrowheads="1"/>
              </p:cNvSpPr>
              <p:nvPr/>
            </p:nvSpPr>
            <p:spPr bwMode="auto">
              <a:xfrm>
                <a:off x="1274"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66" name="Rectangle 2703"/>
              <p:cNvSpPr>
                <a:spLocks noChangeArrowheads="1"/>
              </p:cNvSpPr>
              <p:nvPr/>
            </p:nvSpPr>
            <p:spPr bwMode="auto">
              <a:xfrm>
                <a:off x="1314"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67" name="Oval 2704"/>
              <p:cNvSpPr>
                <a:spLocks noChangeArrowheads="1"/>
              </p:cNvSpPr>
              <p:nvPr/>
            </p:nvSpPr>
            <p:spPr bwMode="auto">
              <a:xfrm>
                <a:off x="1314"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68" name="Rectangle 2705"/>
              <p:cNvSpPr>
                <a:spLocks noChangeArrowheads="1"/>
              </p:cNvSpPr>
              <p:nvPr/>
            </p:nvSpPr>
            <p:spPr bwMode="auto">
              <a:xfrm>
                <a:off x="1298"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69" name="Oval 2706"/>
              <p:cNvSpPr>
                <a:spLocks noChangeArrowheads="1"/>
              </p:cNvSpPr>
              <p:nvPr/>
            </p:nvSpPr>
            <p:spPr bwMode="auto">
              <a:xfrm>
                <a:off x="1298"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70" name="Rectangle 2707"/>
              <p:cNvSpPr>
                <a:spLocks noChangeArrowheads="1"/>
              </p:cNvSpPr>
              <p:nvPr/>
            </p:nvSpPr>
            <p:spPr bwMode="auto">
              <a:xfrm>
                <a:off x="1282"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71" name="Oval 2708"/>
              <p:cNvSpPr>
                <a:spLocks noChangeArrowheads="1"/>
              </p:cNvSpPr>
              <p:nvPr/>
            </p:nvSpPr>
            <p:spPr bwMode="auto">
              <a:xfrm>
                <a:off x="1282"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72" name="Rectangle 2709"/>
              <p:cNvSpPr>
                <a:spLocks noChangeArrowheads="1"/>
              </p:cNvSpPr>
              <p:nvPr/>
            </p:nvSpPr>
            <p:spPr bwMode="auto">
              <a:xfrm>
                <a:off x="1290"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73" name="Oval 2710"/>
              <p:cNvSpPr>
                <a:spLocks noChangeArrowheads="1"/>
              </p:cNvSpPr>
              <p:nvPr/>
            </p:nvSpPr>
            <p:spPr bwMode="auto">
              <a:xfrm>
                <a:off x="1290"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74" name="Rectangle 2711"/>
              <p:cNvSpPr>
                <a:spLocks noChangeArrowheads="1"/>
              </p:cNvSpPr>
              <p:nvPr/>
            </p:nvSpPr>
            <p:spPr bwMode="auto">
              <a:xfrm>
                <a:off x="1282"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75" name="Oval 2712"/>
              <p:cNvSpPr>
                <a:spLocks noChangeArrowheads="1"/>
              </p:cNvSpPr>
              <p:nvPr/>
            </p:nvSpPr>
            <p:spPr bwMode="auto">
              <a:xfrm>
                <a:off x="1282"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76" name="Rectangle 2713"/>
              <p:cNvSpPr>
                <a:spLocks noChangeArrowheads="1"/>
              </p:cNvSpPr>
              <p:nvPr/>
            </p:nvSpPr>
            <p:spPr bwMode="auto">
              <a:xfrm>
                <a:off x="1282"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77" name="Oval 2714"/>
              <p:cNvSpPr>
                <a:spLocks noChangeArrowheads="1"/>
              </p:cNvSpPr>
              <p:nvPr/>
            </p:nvSpPr>
            <p:spPr bwMode="auto">
              <a:xfrm>
                <a:off x="1282"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78" name="Line 2715"/>
              <p:cNvSpPr>
                <a:spLocks noChangeShapeType="1"/>
              </p:cNvSpPr>
              <p:nvPr/>
            </p:nvSpPr>
            <p:spPr bwMode="auto">
              <a:xfrm>
                <a:off x="1202" y="3131"/>
                <a:ext cx="504"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79" name="Line 2716"/>
              <p:cNvSpPr>
                <a:spLocks noChangeShapeType="1"/>
              </p:cNvSpPr>
              <p:nvPr/>
            </p:nvSpPr>
            <p:spPr bwMode="auto">
              <a:xfrm flipV="1">
                <a:off x="1202" y="2375"/>
                <a:ext cx="0" cy="756"/>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80" name="Rectangle 2717"/>
              <p:cNvSpPr>
                <a:spLocks noChangeArrowheads="1"/>
              </p:cNvSpPr>
              <p:nvPr/>
            </p:nvSpPr>
            <p:spPr bwMode="auto">
              <a:xfrm>
                <a:off x="1250" y="3381"/>
                <a:ext cx="96" cy="667"/>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81" name="Rectangle 2718"/>
              <p:cNvSpPr>
                <a:spLocks noChangeArrowheads="1"/>
              </p:cNvSpPr>
              <p:nvPr/>
            </p:nvSpPr>
            <p:spPr bwMode="auto">
              <a:xfrm>
                <a:off x="1354" y="3373"/>
                <a:ext cx="96" cy="675"/>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82" name="Rectangle 2719"/>
              <p:cNvSpPr>
                <a:spLocks noChangeArrowheads="1"/>
              </p:cNvSpPr>
              <p:nvPr/>
            </p:nvSpPr>
            <p:spPr bwMode="auto">
              <a:xfrm>
                <a:off x="1466" y="3365"/>
                <a:ext cx="96" cy="683"/>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83" name="Rectangle 2720"/>
              <p:cNvSpPr>
                <a:spLocks noChangeArrowheads="1"/>
              </p:cNvSpPr>
              <p:nvPr/>
            </p:nvSpPr>
            <p:spPr bwMode="auto">
              <a:xfrm>
                <a:off x="1570" y="3365"/>
                <a:ext cx="96" cy="683"/>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84" name="Rectangle 2721"/>
              <p:cNvSpPr>
                <a:spLocks noChangeArrowheads="1"/>
              </p:cNvSpPr>
              <p:nvPr/>
            </p:nvSpPr>
            <p:spPr bwMode="auto">
              <a:xfrm>
                <a:off x="1610"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85" name="Oval 2722"/>
              <p:cNvSpPr>
                <a:spLocks noChangeArrowheads="1"/>
              </p:cNvSpPr>
              <p:nvPr/>
            </p:nvSpPr>
            <p:spPr bwMode="auto">
              <a:xfrm>
                <a:off x="1610"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86" name="Rectangle 2723"/>
              <p:cNvSpPr>
                <a:spLocks noChangeArrowheads="1"/>
              </p:cNvSpPr>
              <p:nvPr/>
            </p:nvSpPr>
            <p:spPr bwMode="auto">
              <a:xfrm>
                <a:off x="1610"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87" name="Oval 2724"/>
              <p:cNvSpPr>
                <a:spLocks noChangeArrowheads="1"/>
              </p:cNvSpPr>
              <p:nvPr/>
            </p:nvSpPr>
            <p:spPr bwMode="auto">
              <a:xfrm>
                <a:off x="1610"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88" name="Rectangle 2725"/>
              <p:cNvSpPr>
                <a:spLocks noChangeArrowheads="1"/>
              </p:cNvSpPr>
              <p:nvPr/>
            </p:nvSpPr>
            <p:spPr bwMode="auto">
              <a:xfrm>
                <a:off x="1626"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89" name="Oval 2726"/>
              <p:cNvSpPr>
                <a:spLocks noChangeArrowheads="1"/>
              </p:cNvSpPr>
              <p:nvPr/>
            </p:nvSpPr>
            <p:spPr bwMode="auto">
              <a:xfrm>
                <a:off x="1626"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90" name="Rectangle 2727"/>
              <p:cNvSpPr>
                <a:spLocks noChangeArrowheads="1"/>
              </p:cNvSpPr>
              <p:nvPr/>
            </p:nvSpPr>
            <p:spPr bwMode="auto">
              <a:xfrm>
                <a:off x="1610" y="33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91" name="Oval 2728"/>
              <p:cNvSpPr>
                <a:spLocks noChangeArrowheads="1"/>
              </p:cNvSpPr>
              <p:nvPr/>
            </p:nvSpPr>
            <p:spPr bwMode="auto">
              <a:xfrm>
                <a:off x="1610" y="33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92" name="Rectangle 2729"/>
              <p:cNvSpPr>
                <a:spLocks noChangeArrowheads="1"/>
              </p:cNvSpPr>
              <p:nvPr/>
            </p:nvSpPr>
            <p:spPr bwMode="auto">
              <a:xfrm>
                <a:off x="1626"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93" name="Oval 2730"/>
              <p:cNvSpPr>
                <a:spLocks noChangeArrowheads="1"/>
              </p:cNvSpPr>
              <p:nvPr/>
            </p:nvSpPr>
            <p:spPr bwMode="auto">
              <a:xfrm>
                <a:off x="1626"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94" name="Rectangle 2731"/>
              <p:cNvSpPr>
                <a:spLocks noChangeArrowheads="1"/>
              </p:cNvSpPr>
              <p:nvPr/>
            </p:nvSpPr>
            <p:spPr bwMode="auto">
              <a:xfrm>
                <a:off x="1594"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95" name="Oval 2732"/>
              <p:cNvSpPr>
                <a:spLocks noChangeArrowheads="1"/>
              </p:cNvSpPr>
              <p:nvPr/>
            </p:nvSpPr>
            <p:spPr bwMode="auto">
              <a:xfrm>
                <a:off x="1594"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96" name="Rectangle 2733"/>
              <p:cNvSpPr>
                <a:spLocks noChangeArrowheads="1"/>
              </p:cNvSpPr>
              <p:nvPr/>
            </p:nvSpPr>
            <p:spPr bwMode="auto">
              <a:xfrm>
                <a:off x="1618"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97" name="Oval 2734"/>
              <p:cNvSpPr>
                <a:spLocks noChangeArrowheads="1"/>
              </p:cNvSpPr>
              <p:nvPr/>
            </p:nvSpPr>
            <p:spPr bwMode="auto">
              <a:xfrm>
                <a:off x="1618"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98" name="Rectangle 2735"/>
              <p:cNvSpPr>
                <a:spLocks noChangeArrowheads="1"/>
              </p:cNvSpPr>
              <p:nvPr/>
            </p:nvSpPr>
            <p:spPr bwMode="auto">
              <a:xfrm>
                <a:off x="1626"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99" name="Oval 2736"/>
              <p:cNvSpPr>
                <a:spLocks noChangeArrowheads="1"/>
              </p:cNvSpPr>
              <p:nvPr/>
            </p:nvSpPr>
            <p:spPr bwMode="auto">
              <a:xfrm>
                <a:off x="1626"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00" name="Rectangle 2737"/>
              <p:cNvSpPr>
                <a:spLocks noChangeArrowheads="1"/>
              </p:cNvSpPr>
              <p:nvPr/>
            </p:nvSpPr>
            <p:spPr bwMode="auto">
              <a:xfrm>
                <a:off x="1618"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01" name="Oval 2738"/>
              <p:cNvSpPr>
                <a:spLocks noChangeArrowheads="1"/>
              </p:cNvSpPr>
              <p:nvPr/>
            </p:nvSpPr>
            <p:spPr bwMode="auto">
              <a:xfrm>
                <a:off x="1618"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02" name="Rectangle 2739"/>
              <p:cNvSpPr>
                <a:spLocks noChangeArrowheads="1"/>
              </p:cNvSpPr>
              <p:nvPr/>
            </p:nvSpPr>
            <p:spPr bwMode="auto">
              <a:xfrm>
                <a:off x="1618"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03" name="Oval 2740"/>
              <p:cNvSpPr>
                <a:spLocks noChangeArrowheads="1"/>
              </p:cNvSpPr>
              <p:nvPr/>
            </p:nvSpPr>
            <p:spPr bwMode="auto">
              <a:xfrm>
                <a:off x="1618"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04" name="Rectangle 2741"/>
              <p:cNvSpPr>
                <a:spLocks noChangeArrowheads="1"/>
              </p:cNvSpPr>
              <p:nvPr/>
            </p:nvSpPr>
            <p:spPr bwMode="auto">
              <a:xfrm>
                <a:off x="1514"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05" name="Oval 2742"/>
              <p:cNvSpPr>
                <a:spLocks noChangeArrowheads="1"/>
              </p:cNvSpPr>
              <p:nvPr/>
            </p:nvSpPr>
            <p:spPr bwMode="auto">
              <a:xfrm>
                <a:off x="1514"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06" name="Rectangle 2743"/>
              <p:cNvSpPr>
                <a:spLocks noChangeArrowheads="1"/>
              </p:cNvSpPr>
              <p:nvPr/>
            </p:nvSpPr>
            <p:spPr bwMode="auto">
              <a:xfrm>
                <a:off x="1522"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07" name="Oval 2744"/>
              <p:cNvSpPr>
                <a:spLocks noChangeArrowheads="1"/>
              </p:cNvSpPr>
              <p:nvPr/>
            </p:nvSpPr>
            <p:spPr bwMode="auto">
              <a:xfrm>
                <a:off x="1522"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08" name="Rectangle 2745"/>
              <p:cNvSpPr>
                <a:spLocks noChangeArrowheads="1"/>
              </p:cNvSpPr>
              <p:nvPr/>
            </p:nvSpPr>
            <p:spPr bwMode="auto">
              <a:xfrm>
                <a:off x="1514" y="33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09" name="Oval 2746"/>
              <p:cNvSpPr>
                <a:spLocks noChangeArrowheads="1"/>
              </p:cNvSpPr>
              <p:nvPr/>
            </p:nvSpPr>
            <p:spPr bwMode="auto">
              <a:xfrm>
                <a:off x="1514" y="33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10" name="Rectangle 2747"/>
              <p:cNvSpPr>
                <a:spLocks noChangeArrowheads="1"/>
              </p:cNvSpPr>
              <p:nvPr/>
            </p:nvSpPr>
            <p:spPr bwMode="auto">
              <a:xfrm>
                <a:off x="1498"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11" name="Oval 2748"/>
              <p:cNvSpPr>
                <a:spLocks noChangeArrowheads="1"/>
              </p:cNvSpPr>
              <p:nvPr/>
            </p:nvSpPr>
            <p:spPr bwMode="auto">
              <a:xfrm>
                <a:off x="1498"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12" name="Rectangle 2749"/>
              <p:cNvSpPr>
                <a:spLocks noChangeArrowheads="1"/>
              </p:cNvSpPr>
              <p:nvPr/>
            </p:nvSpPr>
            <p:spPr bwMode="auto">
              <a:xfrm>
                <a:off x="1498"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13" name="Oval 2750"/>
              <p:cNvSpPr>
                <a:spLocks noChangeArrowheads="1"/>
              </p:cNvSpPr>
              <p:nvPr/>
            </p:nvSpPr>
            <p:spPr bwMode="auto">
              <a:xfrm>
                <a:off x="1498"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14" name="Rectangle 2751"/>
              <p:cNvSpPr>
                <a:spLocks noChangeArrowheads="1"/>
              </p:cNvSpPr>
              <p:nvPr/>
            </p:nvSpPr>
            <p:spPr bwMode="auto">
              <a:xfrm>
                <a:off x="1522"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15" name="Oval 2752"/>
              <p:cNvSpPr>
                <a:spLocks noChangeArrowheads="1"/>
              </p:cNvSpPr>
              <p:nvPr/>
            </p:nvSpPr>
            <p:spPr bwMode="auto">
              <a:xfrm>
                <a:off x="1522"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16" name="Rectangle 2753"/>
              <p:cNvSpPr>
                <a:spLocks noChangeArrowheads="1"/>
              </p:cNvSpPr>
              <p:nvPr/>
            </p:nvSpPr>
            <p:spPr bwMode="auto">
              <a:xfrm>
                <a:off x="1514"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17" name="Oval 2754"/>
              <p:cNvSpPr>
                <a:spLocks noChangeArrowheads="1"/>
              </p:cNvSpPr>
              <p:nvPr/>
            </p:nvSpPr>
            <p:spPr bwMode="auto">
              <a:xfrm>
                <a:off x="1514"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18" name="Rectangle 2755"/>
              <p:cNvSpPr>
                <a:spLocks noChangeArrowheads="1"/>
              </p:cNvSpPr>
              <p:nvPr/>
            </p:nvSpPr>
            <p:spPr bwMode="auto">
              <a:xfrm>
                <a:off x="1490"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19" name="Oval 2756"/>
              <p:cNvSpPr>
                <a:spLocks noChangeArrowheads="1"/>
              </p:cNvSpPr>
              <p:nvPr/>
            </p:nvSpPr>
            <p:spPr bwMode="auto">
              <a:xfrm>
                <a:off x="1490"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20" name="Rectangle 2757"/>
              <p:cNvSpPr>
                <a:spLocks noChangeArrowheads="1"/>
              </p:cNvSpPr>
              <p:nvPr/>
            </p:nvSpPr>
            <p:spPr bwMode="auto">
              <a:xfrm>
                <a:off x="1506"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21" name="Oval 2758"/>
              <p:cNvSpPr>
                <a:spLocks noChangeArrowheads="1"/>
              </p:cNvSpPr>
              <p:nvPr/>
            </p:nvSpPr>
            <p:spPr bwMode="auto">
              <a:xfrm>
                <a:off x="1506"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22" name="Rectangle 2759"/>
              <p:cNvSpPr>
                <a:spLocks noChangeArrowheads="1"/>
              </p:cNvSpPr>
              <p:nvPr/>
            </p:nvSpPr>
            <p:spPr bwMode="auto">
              <a:xfrm>
                <a:off x="1498"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23" name="Oval 2760"/>
              <p:cNvSpPr>
                <a:spLocks noChangeArrowheads="1"/>
              </p:cNvSpPr>
              <p:nvPr/>
            </p:nvSpPr>
            <p:spPr bwMode="auto">
              <a:xfrm>
                <a:off x="1498"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24" name="Rectangle 2761"/>
              <p:cNvSpPr>
                <a:spLocks noChangeArrowheads="1"/>
              </p:cNvSpPr>
              <p:nvPr/>
            </p:nvSpPr>
            <p:spPr bwMode="auto">
              <a:xfrm>
                <a:off x="1386"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25" name="Oval 2762"/>
              <p:cNvSpPr>
                <a:spLocks noChangeArrowheads="1"/>
              </p:cNvSpPr>
              <p:nvPr/>
            </p:nvSpPr>
            <p:spPr bwMode="auto">
              <a:xfrm>
                <a:off x="1386"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26" name="Rectangle 2763"/>
              <p:cNvSpPr>
                <a:spLocks noChangeArrowheads="1"/>
              </p:cNvSpPr>
              <p:nvPr/>
            </p:nvSpPr>
            <p:spPr bwMode="auto">
              <a:xfrm>
                <a:off x="1386"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27" name="Oval 2764"/>
              <p:cNvSpPr>
                <a:spLocks noChangeArrowheads="1"/>
              </p:cNvSpPr>
              <p:nvPr/>
            </p:nvSpPr>
            <p:spPr bwMode="auto">
              <a:xfrm>
                <a:off x="1386"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28" name="Rectangle 2765"/>
              <p:cNvSpPr>
                <a:spLocks noChangeArrowheads="1"/>
              </p:cNvSpPr>
              <p:nvPr/>
            </p:nvSpPr>
            <p:spPr bwMode="auto">
              <a:xfrm>
                <a:off x="1386" y="33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29" name="Oval 2766"/>
              <p:cNvSpPr>
                <a:spLocks noChangeArrowheads="1"/>
              </p:cNvSpPr>
              <p:nvPr/>
            </p:nvSpPr>
            <p:spPr bwMode="auto">
              <a:xfrm>
                <a:off x="1386" y="33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30" name="Rectangle 2767"/>
              <p:cNvSpPr>
                <a:spLocks noChangeArrowheads="1"/>
              </p:cNvSpPr>
              <p:nvPr/>
            </p:nvSpPr>
            <p:spPr bwMode="auto">
              <a:xfrm>
                <a:off x="1402" y="33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31" name="Oval 2768"/>
              <p:cNvSpPr>
                <a:spLocks noChangeArrowheads="1"/>
              </p:cNvSpPr>
              <p:nvPr/>
            </p:nvSpPr>
            <p:spPr bwMode="auto">
              <a:xfrm>
                <a:off x="1402" y="33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32" name="Rectangle 2769"/>
              <p:cNvSpPr>
                <a:spLocks noChangeArrowheads="1"/>
              </p:cNvSpPr>
              <p:nvPr/>
            </p:nvSpPr>
            <p:spPr bwMode="auto">
              <a:xfrm>
                <a:off x="1386"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33" name="Oval 2770"/>
              <p:cNvSpPr>
                <a:spLocks noChangeArrowheads="1"/>
              </p:cNvSpPr>
              <p:nvPr/>
            </p:nvSpPr>
            <p:spPr bwMode="auto">
              <a:xfrm>
                <a:off x="1386"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34" name="Rectangle 2771"/>
              <p:cNvSpPr>
                <a:spLocks noChangeArrowheads="1"/>
              </p:cNvSpPr>
              <p:nvPr/>
            </p:nvSpPr>
            <p:spPr bwMode="auto">
              <a:xfrm>
                <a:off x="1410" y="33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35" name="Oval 2772"/>
              <p:cNvSpPr>
                <a:spLocks noChangeArrowheads="1"/>
              </p:cNvSpPr>
              <p:nvPr/>
            </p:nvSpPr>
            <p:spPr bwMode="auto">
              <a:xfrm>
                <a:off x="1410" y="33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36" name="Rectangle 2773"/>
              <p:cNvSpPr>
                <a:spLocks noChangeArrowheads="1"/>
              </p:cNvSpPr>
              <p:nvPr/>
            </p:nvSpPr>
            <p:spPr bwMode="auto">
              <a:xfrm>
                <a:off x="1378" y="33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37" name="Oval 2774"/>
              <p:cNvSpPr>
                <a:spLocks noChangeArrowheads="1"/>
              </p:cNvSpPr>
              <p:nvPr/>
            </p:nvSpPr>
            <p:spPr bwMode="auto">
              <a:xfrm>
                <a:off x="1378" y="33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38" name="Rectangle 2775"/>
              <p:cNvSpPr>
                <a:spLocks noChangeArrowheads="1"/>
              </p:cNvSpPr>
              <p:nvPr/>
            </p:nvSpPr>
            <p:spPr bwMode="auto">
              <a:xfrm>
                <a:off x="1402" y="33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39" name="Oval 2776"/>
              <p:cNvSpPr>
                <a:spLocks noChangeArrowheads="1"/>
              </p:cNvSpPr>
              <p:nvPr/>
            </p:nvSpPr>
            <p:spPr bwMode="auto">
              <a:xfrm>
                <a:off x="1402" y="33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40" name="Rectangle 2777"/>
              <p:cNvSpPr>
                <a:spLocks noChangeArrowheads="1"/>
              </p:cNvSpPr>
              <p:nvPr/>
            </p:nvSpPr>
            <p:spPr bwMode="auto">
              <a:xfrm>
                <a:off x="1386" y="339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41" name="Oval 2778"/>
              <p:cNvSpPr>
                <a:spLocks noChangeArrowheads="1"/>
              </p:cNvSpPr>
              <p:nvPr/>
            </p:nvSpPr>
            <p:spPr bwMode="auto">
              <a:xfrm>
                <a:off x="1386" y="339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42" name="Rectangle 2779"/>
              <p:cNvSpPr>
                <a:spLocks noChangeArrowheads="1"/>
              </p:cNvSpPr>
              <p:nvPr/>
            </p:nvSpPr>
            <p:spPr bwMode="auto">
              <a:xfrm>
                <a:off x="1386"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43" name="Oval 2780"/>
              <p:cNvSpPr>
                <a:spLocks noChangeArrowheads="1"/>
              </p:cNvSpPr>
              <p:nvPr/>
            </p:nvSpPr>
            <p:spPr bwMode="auto">
              <a:xfrm>
                <a:off x="1386"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44" name="Rectangle 2781"/>
              <p:cNvSpPr>
                <a:spLocks noChangeArrowheads="1"/>
              </p:cNvSpPr>
              <p:nvPr/>
            </p:nvSpPr>
            <p:spPr bwMode="auto">
              <a:xfrm>
                <a:off x="1282" y="33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45" name="Oval 2782"/>
              <p:cNvSpPr>
                <a:spLocks noChangeArrowheads="1"/>
              </p:cNvSpPr>
              <p:nvPr/>
            </p:nvSpPr>
            <p:spPr bwMode="auto">
              <a:xfrm>
                <a:off x="1282" y="33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46" name="Rectangle 2783"/>
              <p:cNvSpPr>
                <a:spLocks noChangeArrowheads="1"/>
              </p:cNvSpPr>
              <p:nvPr/>
            </p:nvSpPr>
            <p:spPr bwMode="auto">
              <a:xfrm>
                <a:off x="1306" y="33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47" name="Oval 2784"/>
              <p:cNvSpPr>
                <a:spLocks noChangeArrowheads="1"/>
              </p:cNvSpPr>
              <p:nvPr/>
            </p:nvSpPr>
            <p:spPr bwMode="auto">
              <a:xfrm>
                <a:off x="1306" y="33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48" name="Rectangle 2785"/>
              <p:cNvSpPr>
                <a:spLocks noChangeArrowheads="1"/>
              </p:cNvSpPr>
              <p:nvPr/>
            </p:nvSpPr>
            <p:spPr bwMode="auto">
              <a:xfrm>
                <a:off x="1290" y="33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49" name="Oval 2786"/>
              <p:cNvSpPr>
                <a:spLocks noChangeArrowheads="1"/>
              </p:cNvSpPr>
              <p:nvPr/>
            </p:nvSpPr>
            <p:spPr bwMode="auto">
              <a:xfrm>
                <a:off x="1290" y="33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50" name="Rectangle 2787"/>
              <p:cNvSpPr>
                <a:spLocks noChangeArrowheads="1"/>
              </p:cNvSpPr>
              <p:nvPr/>
            </p:nvSpPr>
            <p:spPr bwMode="auto">
              <a:xfrm>
                <a:off x="1274" y="33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51" name="Oval 2788"/>
              <p:cNvSpPr>
                <a:spLocks noChangeArrowheads="1"/>
              </p:cNvSpPr>
              <p:nvPr/>
            </p:nvSpPr>
            <p:spPr bwMode="auto">
              <a:xfrm>
                <a:off x="1274" y="33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52" name="Rectangle 2789"/>
              <p:cNvSpPr>
                <a:spLocks noChangeArrowheads="1"/>
              </p:cNvSpPr>
              <p:nvPr/>
            </p:nvSpPr>
            <p:spPr bwMode="auto">
              <a:xfrm>
                <a:off x="1314" y="33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53" name="Oval 2790"/>
              <p:cNvSpPr>
                <a:spLocks noChangeArrowheads="1"/>
              </p:cNvSpPr>
              <p:nvPr/>
            </p:nvSpPr>
            <p:spPr bwMode="auto">
              <a:xfrm>
                <a:off x="1314" y="33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54" name="Rectangle 2791"/>
              <p:cNvSpPr>
                <a:spLocks noChangeArrowheads="1"/>
              </p:cNvSpPr>
              <p:nvPr/>
            </p:nvSpPr>
            <p:spPr bwMode="auto">
              <a:xfrm>
                <a:off x="1298" y="33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55" name="Oval 2792"/>
              <p:cNvSpPr>
                <a:spLocks noChangeArrowheads="1"/>
              </p:cNvSpPr>
              <p:nvPr/>
            </p:nvSpPr>
            <p:spPr bwMode="auto">
              <a:xfrm>
                <a:off x="1298" y="33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56" name="Rectangle 2793"/>
              <p:cNvSpPr>
                <a:spLocks noChangeArrowheads="1"/>
              </p:cNvSpPr>
              <p:nvPr/>
            </p:nvSpPr>
            <p:spPr bwMode="auto">
              <a:xfrm>
                <a:off x="1282" y="33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57" name="Oval 2794"/>
              <p:cNvSpPr>
                <a:spLocks noChangeArrowheads="1"/>
              </p:cNvSpPr>
              <p:nvPr/>
            </p:nvSpPr>
            <p:spPr bwMode="auto">
              <a:xfrm>
                <a:off x="1282" y="33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58" name="Rectangle 2795"/>
              <p:cNvSpPr>
                <a:spLocks noChangeArrowheads="1"/>
              </p:cNvSpPr>
              <p:nvPr/>
            </p:nvSpPr>
            <p:spPr bwMode="auto">
              <a:xfrm>
                <a:off x="1290" y="33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59" name="Oval 2796"/>
              <p:cNvSpPr>
                <a:spLocks noChangeArrowheads="1"/>
              </p:cNvSpPr>
              <p:nvPr/>
            </p:nvSpPr>
            <p:spPr bwMode="auto">
              <a:xfrm>
                <a:off x="1290" y="33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60" name="Rectangle 2797"/>
              <p:cNvSpPr>
                <a:spLocks noChangeArrowheads="1"/>
              </p:cNvSpPr>
              <p:nvPr/>
            </p:nvSpPr>
            <p:spPr bwMode="auto">
              <a:xfrm>
                <a:off x="1282" y="33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61" name="Oval 2798"/>
              <p:cNvSpPr>
                <a:spLocks noChangeArrowheads="1"/>
              </p:cNvSpPr>
              <p:nvPr/>
            </p:nvSpPr>
            <p:spPr bwMode="auto">
              <a:xfrm>
                <a:off x="1282" y="33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62" name="Rectangle 2799"/>
              <p:cNvSpPr>
                <a:spLocks noChangeArrowheads="1"/>
              </p:cNvSpPr>
              <p:nvPr/>
            </p:nvSpPr>
            <p:spPr bwMode="auto">
              <a:xfrm>
                <a:off x="1282" y="33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63" name="Oval 2800"/>
              <p:cNvSpPr>
                <a:spLocks noChangeArrowheads="1"/>
              </p:cNvSpPr>
              <p:nvPr/>
            </p:nvSpPr>
            <p:spPr bwMode="auto">
              <a:xfrm>
                <a:off x="1282" y="33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64" name="Line 2801"/>
              <p:cNvSpPr>
                <a:spLocks noChangeShapeType="1"/>
              </p:cNvSpPr>
              <p:nvPr/>
            </p:nvSpPr>
            <p:spPr bwMode="auto">
              <a:xfrm>
                <a:off x="1202" y="4089"/>
                <a:ext cx="504"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65" name="Line 2802"/>
              <p:cNvSpPr>
                <a:spLocks noChangeShapeType="1"/>
              </p:cNvSpPr>
              <p:nvPr/>
            </p:nvSpPr>
            <p:spPr bwMode="auto">
              <a:xfrm flipV="1">
                <a:off x="1202" y="3332"/>
                <a:ext cx="0" cy="757"/>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66" name="Rectangle 2803"/>
              <p:cNvSpPr>
                <a:spLocks noChangeArrowheads="1"/>
              </p:cNvSpPr>
              <p:nvPr/>
            </p:nvSpPr>
            <p:spPr bwMode="auto">
              <a:xfrm>
                <a:off x="1826" y="2415"/>
                <a:ext cx="97" cy="676"/>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67" name="Rectangle 2804"/>
              <p:cNvSpPr>
                <a:spLocks noChangeArrowheads="1"/>
              </p:cNvSpPr>
              <p:nvPr/>
            </p:nvSpPr>
            <p:spPr bwMode="auto">
              <a:xfrm>
                <a:off x="1931" y="2415"/>
                <a:ext cx="96" cy="676"/>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68" name="Rectangle 2805"/>
              <p:cNvSpPr>
                <a:spLocks noChangeArrowheads="1"/>
              </p:cNvSpPr>
              <p:nvPr/>
            </p:nvSpPr>
            <p:spPr bwMode="auto">
              <a:xfrm>
                <a:off x="2043" y="2415"/>
                <a:ext cx="96" cy="676"/>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69" name="Rectangle 2806"/>
              <p:cNvSpPr>
                <a:spLocks noChangeArrowheads="1"/>
              </p:cNvSpPr>
              <p:nvPr/>
            </p:nvSpPr>
            <p:spPr bwMode="auto">
              <a:xfrm>
                <a:off x="2147" y="2415"/>
                <a:ext cx="96" cy="676"/>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70" name="Rectangle 2807"/>
              <p:cNvSpPr>
                <a:spLocks noChangeArrowheads="1"/>
              </p:cNvSpPr>
              <p:nvPr/>
            </p:nvSpPr>
            <p:spPr bwMode="auto">
              <a:xfrm>
                <a:off x="2187"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71" name="Oval 2808"/>
              <p:cNvSpPr>
                <a:spLocks noChangeArrowheads="1"/>
              </p:cNvSpPr>
              <p:nvPr/>
            </p:nvSpPr>
            <p:spPr bwMode="auto">
              <a:xfrm>
                <a:off x="2187"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72" name="Rectangle 2809"/>
              <p:cNvSpPr>
                <a:spLocks noChangeArrowheads="1"/>
              </p:cNvSpPr>
              <p:nvPr/>
            </p:nvSpPr>
            <p:spPr bwMode="auto">
              <a:xfrm>
                <a:off x="2187"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73" name="Oval 2810"/>
              <p:cNvSpPr>
                <a:spLocks noChangeArrowheads="1"/>
              </p:cNvSpPr>
              <p:nvPr/>
            </p:nvSpPr>
            <p:spPr bwMode="auto">
              <a:xfrm>
                <a:off x="2187"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74" name="Rectangle 2811"/>
              <p:cNvSpPr>
                <a:spLocks noChangeArrowheads="1"/>
              </p:cNvSpPr>
              <p:nvPr/>
            </p:nvSpPr>
            <p:spPr bwMode="auto">
              <a:xfrm>
                <a:off x="2203"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75" name="Oval 2812"/>
              <p:cNvSpPr>
                <a:spLocks noChangeArrowheads="1"/>
              </p:cNvSpPr>
              <p:nvPr/>
            </p:nvSpPr>
            <p:spPr bwMode="auto">
              <a:xfrm>
                <a:off x="2203"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76" name="Rectangle 2813"/>
              <p:cNvSpPr>
                <a:spLocks noChangeArrowheads="1"/>
              </p:cNvSpPr>
              <p:nvPr/>
            </p:nvSpPr>
            <p:spPr bwMode="auto">
              <a:xfrm>
                <a:off x="2179"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77" name="Oval 2814"/>
              <p:cNvSpPr>
                <a:spLocks noChangeArrowheads="1"/>
              </p:cNvSpPr>
              <p:nvPr/>
            </p:nvSpPr>
            <p:spPr bwMode="auto">
              <a:xfrm>
                <a:off x="2179"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78" name="Rectangle 2815"/>
              <p:cNvSpPr>
                <a:spLocks noChangeArrowheads="1"/>
              </p:cNvSpPr>
              <p:nvPr/>
            </p:nvSpPr>
            <p:spPr bwMode="auto">
              <a:xfrm>
                <a:off x="2195"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79" name="Oval 2816"/>
              <p:cNvSpPr>
                <a:spLocks noChangeArrowheads="1"/>
              </p:cNvSpPr>
              <p:nvPr/>
            </p:nvSpPr>
            <p:spPr bwMode="auto">
              <a:xfrm>
                <a:off x="2195"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80" name="Rectangle 2817"/>
              <p:cNvSpPr>
                <a:spLocks noChangeArrowheads="1"/>
              </p:cNvSpPr>
              <p:nvPr/>
            </p:nvSpPr>
            <p:spPr bwMode="auto">
              <a:xfrm>
                <a:off x="2171"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81" name="Oval 2818"/>
              <p:cNvSpPr>
                <a:spLocks noChangeArrowheads="1"/>
              </p:cNvSpPr>
              <p:nvPr/>
            </p:nvSpPr>
            <p:spPr bwMode="auto">
              <a:xfrm>
                <a:off x="2171"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82" name="Rectangle 2819"/>
              <p:cNvSpPr>
                <a:spLocks noChangeArrowheads="1"/>
              </p:cNvSpPr>
              <p:nvPr/>
            </p:nvSpPr>
            <p:spPr bwMode="auto">
              <a:xfrm>
                <a:off x="2195"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83" name="Oval 2820"/>
              <p:cNvSpPr>
                <a:spLocks noChangeArrowheads="1"/>
              </p:cNvSpPr>
              <p:nvPr/>
            </p:nvSpPr>
            <p:spPr bwMode="auto">
              <a:xfrm>
                <a:off x="2195"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84" name="Rectangle 2821"/>
              <p:cNvSpPr>
                <a:spLocks noChangeArrowheads="1"/>
              </p:cNvSpPr>
              <p:nvPr/>
            </p:nvSpPr>
            <p:spPr bwMode="auto">
              <a:xfrm>
                <a:off x="2203"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85" name="Oval 2822"/>
              <p:cNvSpPr>
                <a:spLocks noChangeArrowheads="1"/>
              </p:cNvSpPr>
              <p:nvPr/>
            </p:nvSpPr>
            <p:spPr bwMode="auto">
              <a:xfrm>
                <a:off x="2203"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86" name="Rectangle 2823"/>
              <p:cNvSpPr>
                <a:spLocks noChangeArrowheads="1"/>
              </p:cNvSpPr>
              <p:nvPr/>
            </p:nvSpPr>
            <p:spPr bwMode="auto">
              <a:xfrm>
                <a:off x="2195"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87" name="Oval 2824"/>
              <p:cNvSpPr>
                <a:spLocks noChangeArrowheads="1"/>
              </p:cNvSpPr>
              <p:nvPr/>
            </p:nvSpPr>
            <p:spPr bwMode="auto">
              <a:xfrm>
                <a:off x="2195"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88" name="Rectangle 2825"/>
              <p:cNvSpPr>
                <a:spLocks noChangeArrowheads="1"/>
              </p:cNvSpPr>
              <p:nvPr/>
            </p:nvSpPr>
            <p:spPr bwMode="auto">
              <a:xfrm>
                <a:off x="2195"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89" name="Oval 2826"/>
              <p:cNvSpPr>
                <a:spLocks noChangeArrowheads="1"/>
              </p:cNvSpPr>
              <p:nvPr/>
            </p:nvSpPr>
            <p:spPr bwMode="auto">
              <a:xfrm>
                <a:off x="2195"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90" name="Rectangle 2827"/>
              <p:cNvSpPr>
                <a:spLocks noChangeArrowheads="1"/>
              </p:cNvSpPr>
              <p:nvPr/>
            </p:nvSpPr>
            <p:spPr bwMode="auto">
              <a:xfrm>
                <a:off x="2091"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91" name="Oval 2828"/>
              <p:cNvSpPr>
                <a:spLocks noChangeArrowheads="1"/>
              </p:cNvSpPr>
              <p:nvPr/>
            </p:nvSpPr>
            <p:spPr bwMode="auto">
              <a:xfrm>
                <a:off x="2091"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92" name="Rectangle 2829"/>
              <p:cNvSpPr>
                <a:spLocks noChangeArrowheads="1"/>
              </p:cNvSpPr>
              <p:nvPr/>
            </p:nvSpPr>
            <p:spPr bwMode="auto">
              <a:xfrm>
                <a:off x="2099"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93" name="Oval 2830"/>
              <p:cNvSpPr>
                <a:spLocks noChangeArrowheads="1"/>
              </p:cNvSpPr>
              <p:nvPr/>
            </p:nvSpPr>
            <p:spPr bwMode="auto">
              <a:xfrm>
                <a:off x="2099"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94" name="Rectangle 2831"/>
              <p:cNvSpPr>
                <a:spLocks noChangeArrowheads="1"/>
              </p:cNvSpPr>
              <p:nvPr/>
            </p:nvSpPr>
            <p:spPr bwMode="auto">
              <a:xfrm>
                <a:off x="2083"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95" name="Oval 2832"/>
              <p:cNvSpPr>
                <a:spLocks noChangeArrowheads="1"/>
              </p:cNvSpPr>
              <p:nvPr/>
            </p:nvSpPr>
            <p:spPr bwMode="auto">
              <a:xfrm>
                <a:off x="2083"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96" name="Rectangle 2833"/>
              <p:cNvSpPr>
                <a:spLocks noChangeArrowheads="1"/>
              </p:cNvSpPr>
              <p:nvPr/>
            </p:nvSpPr>
            <p:spPr bwMode="auto">
              <a:xfrm>
                <a:off x="2067"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97" name="Oval 2834"/>
              <p:cNvSpPr>
                <a:spLocks noChangeArrowheads="1"/>
              </p:cNvSpPr>
              <p:nvPr/>
            </p:nvSpPr>
            <p:spPr bwMode="auto">
              <a:xfrm>
                <a:off x="2067"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98" name="Rectangle 2835"/>
              <p:cNvSpPr>
                <a:spLocks noChangeArrowheads="1"/>
              </p:cNvSpPr>
              <p:nvPr/>
            </p:nvSpPr>
            <p:spPr bwMode="auto">
              <a:xfrm>
                <a:off x="2075"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199" name="Oval 2836"/>
              <p:cNvSpPr>
                <a:spLocks noChangeArrowheads="1"/>
              </p:cNvSpPr>
              <p:nvPr/>
            </p:nvSpPr>
            <p:spPr bwMode="auto">
              <a:xfrm>
                <a:off x="2075"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00" name="Rectangle 2837"/>
              <p:cNvSpPr>
                <a:spLocks noChangeArrowheads="1"/>
              </p:cNvSpPr>
              <p:nvPr/>
            </p:nvSpPr>
            <p:spPr bwMode="auto">
              <a:xfrm>
                <a:off x="2099"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01" name="Oval 2838"/>
              <p:cNvSpPr>
                <a:spLocks noChangeArrowheads="1"/>
              </p:cNvSpPr>
              <p:nvPr/>
            </p:nvSpPr>
            <p:spPr bwMode="auto">
              <a:xfrm>
                <a:off x="2099"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02" name="Rectangle 2839"/>
              <p:cNvSpPr>
                <a:spLocks noChangeArrowheads="1"/>
              </p:cNvSpPr>
              <p:nvPr/>
            </p:nvSpPr>
            <p:spPr bwMode="auto">
              <a:xfrm>
                <a:off x="2091"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03" name="Oval 2840"/>
              <p:cNvSpPr>
                <a:spLocks noChangeArrowheads="1"/>
              </p:cNvSpPr>
              <p:nvPr/>
            </p:nvSpPr>
            <p:spPr bwMode="auto">
              <a:xfrm>
                <a:off x="2091"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04" name="Rectangle 2841"/>
              <p:cNvSpPr>
                <a:spLocks noChangeArrowheads="1"/>
              </p:cNvSpPr>
              <p:nvPr/>
            </p:nvSpPr>
            <p:spPr bwMode="auto">
              <a:xfrm>
                <a:off x="2067"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05" name="Oval 2842"/>
              <p:cNvSpPr>
                <a:spLocks noChangeArrowheads="1"/>
              </p:cNvSpPr>
              <p:nvPr/>
            </p:nvSpPr>
            <p:spPr bwMode="auto">
              <a:xfrm>
                <a:off x="2067"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06" name="Rectangle 2843"/>
              <p:cNvSpPr>
                <a:spLocks noChangeArrowheads="1"/>
              </p:cNvSpPr>
              <p:nvPr/>
            </p:nvSpPr>
            <p:spPr bwMode="auto">
              <a:xfrm>
                <a:off x="2083"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07" name="Oval 2844"/>
              <p:cNvSpPr>
                <a:spLocks noChangeArrowheads="1"/>
              </p:cNvSpPr>
              <p:nvPr/>
            </p:nvSpPr>
            <p:spPr bwMode="auto">
              <a:xfrm>
                <a:off x="2083"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08" name="Rectangle 2845"/>
              <p:cNvSpPr>
                <a:spLocks noChangeArrowheads="1"/>
              </p:cNvSpPr>
              <p:nvPr/>
            </p:nvSpPr>
            <p:spPr bwMode="auto">
              <a:xfrm>
                <a:off x="2075"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09" name="Oval 2846"/>
              <p:cNvSpPr>
                <a:spLocks noChangeArrowheads="1"/>
              </p:cNvSpPr>
              <p:nvPr/>
            </p:nvSpPr>
            <p:spPr bwMode="auto">
              <a:xfrm>
                <a:off x="2075"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10" name="Rectangle 2847"/>
              <p:cNvSpPr>
                <a:spLocks noChangeArrowheads="1"/>
              </p:cNvSpPr>
              <p:nvPr/>
            </p:nvSpPr>
            <p:spPr bwMode="auto">
              <a:xfrm>
                <a:off x="1963"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11" name="Oval 2848"/>
              <p:cNvSpPr>
                <a:spLocks noChangeArrowheads="1"/>
              </p:cNvSpPr>
              <p:nvPr/>
            </p:nvSpPr>
            <p:spPr bwMode="auto">
              <a:xfrm>
                <a:off x="1963"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12" name="Rectangle 2849"/>
              <p:cNvSpPr>
                <a:spLocks noChangeArrowheads="1"/>
              </p:cNvSpPr>
              <p:nvPr/>
            </p:nvSpPr>
            <p:spPr bwMode="auto">
              <a:xfrm>
                <a:off x="1963"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13" name="Oval 2850"/>
              <p:cNvSpPr>
                <a:spLocks noChangeArrowheads="1"/>
              </p:cNvSpPr>
              <p:nvPr/>
            </p:nvSpPr>
            <p:spPr bwMode="auto">
              <a:xfrm>
                <a:off x="1963"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14" name="Rectangle 2851"/>
              <p:cNvSpPr>
                <a:spLocks noChangeArrowheads="1"/>
              </p:cNvSpPr>
              <p:nvPr/>
            </p:nvSpPr>
            <p:spPr bwMode="auto">
              <a:xfrm>
                <a:off x="1963"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15" name="Oval 2852"/>
              <p:cNvSpPr>
                <a:spLocks noChangeArrowheads="1"/>
              </p:cNvSpPr>
              <p:nvPr/>
            </p:nvSpPr>
            <p:spPr bwMode="auto">
              <a:xfrm>
                <a:off x="1963"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16" name="Rectangle 2853"/>
              <p:cNvSpPr>
                <a:spLocks noChangeArrowheads="1"/>
              </p:cNvSpPr>
              <p:nvPr/>
            </p:nvSpPr>
            <p:spPr bwMode="auto">
              <a:xfrm>
                <a:off x="1979"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17" name="Oval 2854"/>
              <p:cNvSpPr>
                <a:spLocks noChangeArrowheads="1"/>
              </p:cNvSpPr>
              <p:nvPr/>
            </p:nvSpPr>
            <p:spPr bwMode="auto">
              <a:xfrm>
                <a:off x="1979"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18" name="Rectangle 2855"/>
              <p:cNvSpPr>
                <a:spLocks noChangeArrowheads="1"/>
              </p:cNvSpPr>
              <p:nvPr/>
            </p:nvSpPr>
            <p:spPr bwMode="auto">
              <a:xfrm>
                <a:off x="1963"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19" name="Oval 2856"/>
              <p:cNvSpPr>
                <a:spLocks noChangeArrowheads="1"/>
              </p:cNvSpPr>
              <p:nvPr/>
            </p:nvSpPr>
            <p:spPr bwMode="auto">
              <a:xfrm>
                <a:off x="1963"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20" name="Rectangle 2857"/>
              <p:cNvSpPr>
                <a:spLocks noChangeArrowheads="1"/>
              </p:cNvSpPr>
              <p:nvPr/>
            </p:nvSpPr>
            <p:spPr bwMode="auto">
              <a:xfrm>
                <a:off x="1987"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221" name="Oval 2858"/>
              <p:cNvSpPr>
                <a:spLocks noChangeArrowheads="1"/>
              </p:cNvSpPr>
              <p:nvPr/>
            </p:nvSpPr>
            <p:spPr bwMode="auto">
              <a:xfrm>
                <a:off x="1987"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grpSp>
          <p:nvGrpSpPr>
            <p:cNvPr id="1221" name="Group 3060"/>
            <p:cNvGrpSpPr>
              <a:grpSpLocks/>
            </p:cNvGrpSpPr>
            <p:nvPr/>
          </p:nvGrpSpPr>
          <p:grpSpPr bwMode="auto">
            <a:xfrm>
              <a:off x="1778" y="2375"/>
              <a:ext cx="1042" cy="1714"/>
              <a:chOff x="1778" y="2375"/>
              <a:chExt cx="1042" cy="1714"/>
            </a:xfrm>
          </p:grpSpPr>
          <p:sp>
            <p:nvSpPr>
              <p:cNvPr id="1822" name="Rectangle 2860"/>
              <p:cNvSpPr>
                <a:spLocks noChangeArrowheads="1"/>
              </p:cNvSpPr>
              <p:nvPr/>
            </p:nvSpPr>
            <p:spPr bwMode="auto">
              <a:xfrm>
                <a:off x="1955"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23" name="Oval 2861"/>
              <p:cNvSpPr>
                <a:spLocks noChangeArrowheads="1"/>
              </p:cNvSpPr>
              <p:nvPr/>
            </p:nvSpPr>
            <p:spPr bwMode="auto">
              <a:xfrm>
                <a:off x="1955"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24" name="Rectangle 2862"/>
              <p:cNvSpPr>
                <a:spLocks noChangeArrowheads="1"/>
              </p:cNvSpPr>
              <p:nvPr/>
            </p:nvSpPr>
            <p:spPr bwMode="auto">
              <a:xfrm>
                <a:off x="1979"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25" name="Oval 2863"/>
              <p:cNvSpPr>
                <a:spLocks noChangeArrowheads="1"/>
              </p:cNvSpPr>
              <p:nvPr/>
            </p:nvSpPr>
            <p:spPr bwMode="auto">
              <a:xfrm>
                <a:off x="1979"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26" name="Rectangle 2864"/>
              <p:cNvSpPr>
                <a:spLocks noChangeArrowheads="1"/>
              </p:cNvSpPr>
              <p:nvPr/>
            </p:nvSpPr>
            <p:spPr bwMode="auto">
              <a:xfrm>
                <a:off x="1963"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27" name="Oval 2865"/>
              <p:cNvSpPr>
                <a:spLocks noChangeArrowheads="1"/>
              </p:cNvSpPr>
              <p:nvPr/>
            </p:nvSpPr>
            <p:spPr bwMode="auto">
              <a:xfrm>
                <a:off x="1963"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28" name="Rectangle 2866"/>
              <p:cNvSpPr>
                <a:spLocks noChangeArrowheads="1"/>
              </p:cNvSpPr>
              <p:nvPr/>
            </p:nvSpPr>
            <p:spPr bwMode="auto">
              <a:xfrm>
                <a:off x="1963"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29" name="Oval 2867"/>
              <p:cNvSpPr>
                <a:spLocks noChangeArrowheads="1"/>
              </p:cNvSpPr>
              <p:nvPr/>
            </p:nvSpPr>
            <p:spPr bwMode="auto">
              <a:xfrm>
                <a:off x="1963"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30" name="Rectangle 2868"/>
              <p:cNvSpPr>
                <a:spLocks noChangeArrowheads="1"/>
              </p:cNvSpPr>
              <p:nvPr/>
            </p:nvSpPr>
            <p:spPr bwMode="auto">
              <a:xfrm>
                <a:off x="1858" y="246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31" name="Oval 2869"/>
              <p:cNvSpPr>
                <a:spLocks noChangeArrowheads="1"/>
              </p:cNvSpPr>
              <p:nvPr/>
            </p:nvSpPr>
            <p:spPr bwMode="auto">
              <a:xfrm>
                <a:off x="1858" y="246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32" name="Rectangle 2870"/>
              <p:cNvSpPr>
                <a:spLocks noChangeArrowheads="1"/>
              </p:cNvSpPr>
              <p:nvPr/>
            </p:nvSpPr>
            <p:spPr bwMode="auto">
              <a:xfrm>
                <a:off x="1882" y="2407"/>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33" name="Oval 2871"/>
              <p:cNvSpPr>
                <a:spLocks noChangeArrowheads="1"/>
              </p:cNvSpPr>
              <p:nvPr/>
            </p:nvSpPr>
            <p:spPr bwMode="auto">
              <a:xfrm>
                <a:off x="1882"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34" name="Rectangle 2872"/>
              <p:cNvSpPr>
                <a:spLocks noChangeArrowheads="1"/>
              </p:cNvSpPr>
              <p:nvPr/>
            </p:nvSpPr>
            <p:spPr bwMode="auto">
              <a:xfrm>
                <a:off x="1866"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35" name="Oval 2873"/>
              <p:cNvSpPr>
                <a:spLocks noChangeArrowheads="1"/>
              </p:cNvSpPr>
              <p:nvPr/>
            </p:nvSpPr>
            <p:spPr bwMode="auto">
              <a:xfrm>
                <a:off x="1866"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36" name="Rectangle 2874"/>
              <p:cNvSpPr>
                <a:spLocks noChangeArrowheads="1"/>
              </p:cNvSpPr>
              <p:nvPr/>
            </p:nvSpPr>
            <p:spPr bwMode="auto">
              <a:xfrm>
                <a:off x="1842"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37" name="Oval 2875"/>
              <p:cNvSpPr>
                <a:spLocks noChangeArrowheads="1"/>
              </p:cNvSpPr>
              <p:nvPr/>
            </p:nvSpPr>
            <p:spPr bwMode="auto">
              <a:xfrm>
                <a:off x="1842"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38" name="Rectangle 2876"/>
              <p:cNvSpPr>
                <a:spLocks noChangeArrowheads="1"/>
              </p:cNvSpPr>
              <p:nvPr/>
            </p:nvSpPr>
            <p:spPr bwMode="auto">
              <a:xfrm>
                <a:off x="1890" y="2407"/>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39" name="Oval 2877"/>
              <p:cNvSpPr>
                <a:spLocks noChangeArrowheads="1"/>
              </p:cNvSpPr>
              <p:nvPr/>
            </p:nvSpPr>
            <p:spPr bwMode="auto">
              <a:xfrm>
                <a:off x="1890" y="2407"/>
                <a:ext cx="9"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40" name="Rectangle 2878"/>
              <p:cNvSpPr>
                <a:spLocks noChangeArrowheads="1"/>
              </p:cNvSpPr>
              <p:nvPr/>
            </p:nvSpPr>
            <p:spPr bwMode="auto">
              <a:xfrm>
                <a:off x="1874"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41" name="Oval 2879"/>
              <p:cNvSpPr>
                <a:spLocks noChangeArrowheads="1"/>
              </p:cNvSpPr>
              <p:nvPr/>
            </p:nvSpPr>
            <p:spPr bwMode="auto">
              <a:xfrm>
                <a:off x="1874"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42" name="Rectangle 2880"/>
              <p:cNvSpPr>
                <a:spLocks noChangeArrowheads="1"/>
              </p:cNvSpPr>
              <p:nvPr/>
            </p:nvSpPr>
            <p:spPr bwMode="auto">
              <a:xfrm>
                <a:off x="1858"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43" name="Oval 2881"/>
              <p:cNvSpPr>
                <a:spLocks noChangeArrowheads="1"/>
              </p:cNvSpPr>
              <p:nvPr/>
            </p:nvSpPr>
            <p:spPr bwMode="auto">
              <a:xfrm>
                <a:off x="1858"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44" name="Rectangle 2882"/>
              <p:cNvSpPr>
                <a:spLocks noChangeArrowheads="1"/>
              </p:cNvSpPr>
              <p:nvPr/>
            </p:nvSpPr>
            <p:spPr bwMode="auto">
              <a:xfrm>
                <a:off x="1866"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45" name="Oval 2883"/>
              <p:cNvSpPr>
                <a:spLocks noChangeArrowheads="1"/>
              </p:cNvSpPr>
              <p:nvPr/>
            </p:nvSpPr>
            <p:spPr bwMode="auto">
              <a:xfrm>
                <a:off x="1866"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46" name="Rectangle 2884"/>
              <p:cNvSpPr>
                <a:spLocks noChangeArrowheads="1"/>
              </p:cNvSpPr>
              <p:nvPr/>
            </p:nvSpPr>
            <p:spPr bwMode="auto">
              <a:xfrm>
                <a:off x="1858" y="245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47" name="Oval 2885"/>
              <p:cNvSpPr>
                <a:spLocks noChangeArrowheads="1"/>
              </p:cNvSpPr>
              <p:nvPr/>
            </p:nvSpPr>
            <p:spPr bwMode="auto">
              <a:xfrm>
                <a:off x="1858" y="245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48" name="Rectangle 2886"/>
              <p:cNvSpPr>
                <a:spLocks noChangeArrowheads="1"/>
              </p:cNvSpPr>
              <p:nvPr/>
            </p:nvSpPr>
            <p:spPr bwMode="auto">
              <a:xfrm>
                <a:off x="1858" y="24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49" name="Oval 2887"/>
              <p:cNvSpPr>
                <a:spLocks noChangeArrowheads="1"/>
              </p:cNvSpPr>
              <p:nvPr/>
            </p:nvSpPr>
            <p:spPr bwMode="auto">
              <a:xfrm>
                <a:off x="1858" y="24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50" name="Line 2888"/>
              <p:cNvSpPr>
                <a:spLocks noChangeShapeType="1"/>
              </p:cNvSpPr>
              <p:nvPr/>
            </p:nvSpPr>
            <p:spPr bwMode="auto">
              <a:xfrm>
                <a:off x="1778" y="3131"/>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51" name="Line 2889"/>
              <p:cNvSpPr>
                <a:spLocks noChangeShapeType="1"/>
              </p:cNvSpPr>
              <p:nvPr/>
            </p:nvSpPr>
            <p:spPr bwMode="auto">
              <a:xfrm flipV="1">
                <a:off x="1778" y="2375"/>
                <a:ext cx="0" cy="756"/>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52" name="Rectangle 2890"/>
              <p:cNvSpPr>
                <a:spLocks noChangeArrowheads="1"/>
              </p:cNvSpPr>
              <p:nvPr/>
            </p:nvSpPr>
            <p:spPr bwMode="auto">
              <a:xfrm>
                <a:off x="1826" y="3453"/>
                <a:ext cx="97" cy="595"/>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53" name="Rectangle 2891"/>
              <p:cNvSpPr>
                <a:spLocks noChangeArrowheads="1"/>
              </p:cNvSpPr>
              <p:nvPr/>
            </p:nvSpPr>
            <p:spPr bwMode="auto">
              <a:xfrm>
                <a:off x="1931" y="3437"/>
                <a:ext cx="96" cy="611"/>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54" name="Rectangle 2892"/>
              <p:cNvSpPr>
                <a:spLocks noChangeArrowheads="1"/>
              </p:cNvSpPr>
              <p:nvPr/>
            </p:nvSpPr>
            <p:spPr bwMode="auto">
              <a:xfrm>
                <a:off x="2043" y="3437"/>
                <a:ext cx="96" cy="611"/>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55" name="Rectangle 2893"/>
              <p:cNvSpPr>
                <a:spLocks noChangeArrowheads="1"/>
              </p:cNvSpPr>
              <p:nvPr/>
            </p:nvSpPr>
            <p:spPr bwMode="auto">
              <a:xfrm>
                <a:off x="2147" y="3437"/>
                <a:ext cx="96" cy="611"/>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56" name="Rectangle 2894"/>
              <p:cNvSpPr>
                <a:spLocks noChangeArrowheads="1"/>
              </p:cNvSpPr>
              <p:nvPr/>
            </p:nvSpPr>
            <p:spPr bwMode="auto">
              <a:xfrm>
                <a:off x="2187"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57" name="Oval 2895"/>
              <p:cNvSpPr>
                <a:spLocks noChangeArrowheads="1"/>
              </p:cNvSpPr>
              <p:nvPr/>
            </p:nvSpPr>
            <p:spPr bwMode="auto">
              <a:xfrm>
                <a:off x="2187"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58" name="Rectangle 2896"/>
              <p:cNvSpPr>
                <a:spLocks noChangeArrowheads="1"/>
              </p:cNvSpPr>
              <p:nvPr/>
            </p:nvSpPr>
            <p:spPr bwMode="auto">
              <a:xfrm>
                <a:off x="2187"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59" name="Oval 2897"/>
              <p:cNvSpPr>
                <a:spLocks noChangeArrowheads="1"/>
              </p:cNvSpPr>
              <p:nvPr/>
            </p:nvSpPr>
            <p:spPr bwMode="auto">
              <a:xfrm>
                <a:off x="2187"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60" name="Rectangle 2898"/>
              <p:cNvSpPr>
                <a:spLocks noChangeArrowheads="1"/>
              </p:cNvSpPr>
              <p:nvPr/>
            </p:nvSpPr>
            <p:spPr bwMode="auto">
              <a:xfrm>
                <a:off x="2203"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61" name="Oval 2899"/>
              <p:cNvSpPr>
                <a:spLocks noChangeArrowheads="1"/>
              </p:cNvSpPr>
              <p:nvPr/>
            </p:nvSpPr>
            <p:spPr bwMode="auto">
              <a:xfrm>
                <a:off x="2203"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62" name="Rectangle 2900"/>
              <p:cNvSpPr>
                <a:spLocks noChangeArrowheads="1"/>
              </p:cNvSpPr>
              <p:nvPr/>
            </p:nvSpPr>
            <p:spPr bwMode="auto">
              <a:xfrm>
                <a:off x="2179"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63" name="Oval 2901"/>
              <p:cNvSpPr>
                <a:spLocks noChangeArrowheads="1"/>
              </p:cNvSpPr>
              <p:nvPr/>
            </p:nvSpPr>
            <p:spPr bwMode="auto">
              <a:xfrm>
                <a:off x="2179"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64" name="Rectangle 2902"/>
              <p:cNvSpPr>
                <a:spLocks noChangeArrowheads="1"/>
              </p:cNvSpPr>
              <p:nvPr/>
            </p:nvSpPr>
            <p:spPr bwMode="auto">
              <a:xfrm>
                <a:off x="2195"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65" name="Oval 2903"/>
              <p:cNvSpPr>
                <a:spLocks noChangeArrowheads="1"/>
              </p:cNvSpPr>
              <p:nvPr/>
            </p:nvSpPr>
            <p:spPr bwMode="auto">
              <a:xfrm>
                <a:off x="2195"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66" name="Rectangle 2904"/>
              <p:cNvSpPr>
                <a:spLocks noChangeArrowheads="1"/>
              </p:cNvSpPr>
              <p:nvPr/>
            </p:nvSpPr>
            <p:spPr bwMode="auto">
              <a:xfrm>
                <a:off x="2171"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67" name="Oval 2905"/>
              <p:cNvSpPr>
                <a:spLocks noChangeArrowheads="1"/>
              </p:cNvSpPr>
              <p:nvPr/>
            </p:nvSpPr>
            <p:spPr bwMode="auto">
              <a:xfrm>
                <a:off x="2171"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68" name="Rectangle 2906"/>
              <p:cNvSpPr>
                <a:spLocks noChangeArrowheads="1"/>
              </p:cNvSpPr>
              <p:nvPr/>
            </p:nvSpPr>
            <p:spPr bwMode="auto">
              <a:xfrm>
                <a:off x="2195"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69" name="Oval 2907"/>
              <p:cNvSpPr>
                <a:spLocks noChangeArrowheads="1"/>
              </p:cNvSpPr>
              <p:nvPr/>
            </p:nvSpPr>
            <p:spPr bwMode="auto">
              <a:xfrm>
                <a:off x="2195"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70" name="Rectangle 2908"/>
              <p:cNvSpPr>
                <a:spLocks noChangeArrowheads="1"/>
              </p:cNvSpPr>
              <p:nvPr/>
            </p:nvSpPr>
            <p:spPr bwMode="auto">
              <a:xfrm>
                <a:off x="2203"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71" name="Oval 2909"/>
              <p:cNvSpPr>
                <a:spLocks noChangeArrowheads="1"/>
              </p:cNvSpPr>
              <p:nvPr/>
            </p:nvSpPr>
            <p:spPr bwMode="auto">
              <a:xfrm>
                <a:off x="2203"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72" name="Rectangle 2910"/>
              <p:cNvSpPr>
                <a:spLocks noChangeArrowheads="1"/>
              </p:cNvSpPr>
              <p:nvPr/>
            </p:nvSpPr>
            <p:spPr bwMode="auto">
              <a:xfrm>
                <a:off x="2195"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73" name="Oval 2911"/>
              <p:cNvSpPr>
                <a:spLocks noChangeArrowheads="1"/>
              </p:cNvSpPr>
              <p:nvPr/>
            </p:nvSpPr>
            <p:spPr bwMode="auto">
              <a:xfrm>
                <a:off x="2195"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74" name="Rectangle 2912"/>
              <p:cNvSpPr>
                <a:spLocks noChangeArrowheads="1"/>
              </p:cNvSpPr>
              <p:nvPr/>
            </p:nvSpPr>
            <p:spPr bwMode="auto">
              <a:xfrm>
                <a:off x="2195"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75" name="Oval 2913"/>
              <p:cNvSpPr>
                <a:spLocks noChangeArrowheads="1"/>
              </p:cNvSpPr>
              <p:nvPr/>
            </p:nvSpPr>
            <p:spPr bwMode="auto">
              <a:xfrm>
                <a:off x="2195"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76" name="Rectangle 2914"/>
              <p:cNvSpPr>
                <a:spLocks noChangeArrowheads="1"/>
              </p:cNvSpPr>
              <p:nvPr/>
            </p:nvSpPr>
            <p:spPr bwMode="auto">
              <a:xfrm>
                <a:off x="2091"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77" name="Oval 2915"/>
              <p:cNvSpPr>
                <a:spLocks noChangeArrowheads="1"/>
              </p:cNvSpPr>
              <p:nvPr/>
            </p:nvSpPr>
            <p:spPr bwMode="auto">
              <a:xfrm>
                <a:off x="2091"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78" name="Rectangle 2916"/>
              <p:cNvSpPr>
                <a:spLocks noChangeArrowheads="1"/>
              </p:cNvSpPr>
              <p:nvPr/>
            </p:nvSpPr>
            <p:spPr bwMode="auto">
              <a:xfrm>
                <a:off x="2099"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79" name="Oval 2917"/>
              <p:cNvSpPr>
                <a:spLocks noChangeArrowheads="1"/>
              </p:cNvSpPr>
              <p:nvPr/>
            </p:nvSpPr>
            <p:spPr bwMode="auto">
              <a:xfrm>
                <a:off x="2099"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80" name="Rectangle 2918"/>
              <p:cNvSpPr>
                <a:spLocks noChangeArrowheads="1"/>
              </p:cNvSpPr>
              <p:nvPr/>
            </p:nvSpPr>
            <p:spPr bwMode="auto">
              <a:xfrm>
                <a:off x="2083"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81" name="Oval 2919"/>
              <p:cNvSpPr>
                <a:spLocks noChangeArrowheads="1"/>
              </p:cNvSpPr>
              <p:nvPr/>
            </p:nvSpPr>
            <p:spPr bwMode="auto">
              <a:xfrm>
                <a:off x="2083"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82" name="Rectangle 2920"/>
              <p:cNvSpPr>
                <a:spLocks noChangeArrowheads="1"/>
              </p:cNvSpPr>
              <p:nvPr/>
            </p:nvSpPr>
            <p:spPr bwMode="auto">
              <a:xfrm>
                <a:off x="2067"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83" name="Oval 2921"/>
              <p:cNvSpPr>
                <a:spLocks noChangeArrowheads="1"/>
              </p:cNvSpPr>
              <p:nvPr/>
            </p:nvSpPr>
            <p:spPr bwMode="auto">
              <a:xfrm>
                <a:off x="2067"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84" name="Rectangle 2922"/>
              <p:cNvSpPr>
                <a:spLocks noChangeArrowheads="1"/>
              </p:cNvSpPr>
              <p:nvPr/>
            </p:nvSpPr>
            <p:spPr bwMode="auto">
              <a:xfrm>
                <a:off x="2075"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85" name="Oval 2923"/>
              <p:cNvSpPr>
                <a:spLocks noChangeArrowheads="1"/>
              </p:cNvSpPr>
              <p:nvPr/>
            </p:nvSpPr>
            <p:spPr bwMode="auto">
              <a:xfrm>
                <a:off x="2075"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86" name="Rectangle 2924"/>
              <p:cNvSpPr>
                <a:spLocks noChangeArrowheads="1"/>
              </p:cNvSpPr>
              <p:nvPr/>
            </p:nvSpPr>
            <p:spPr bwMode="auto">
              <a:xfrm>
                <a:off x="2099"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87" name="Oval 2925"/>
              <p:cNvSpPr>
                <a:spLocks noChangeArrowheads="1"/>
              </p:cNvSpPr>
              <p:nvPr/>
            </p:nvSpPr>
            <p:spPr bwMode="auto">
              <a:xfrm>
                <a:off x="2099"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88" name="Rectangle 2926"/>
              <p:cNvSpPr>
                <a:spLocks noChangeArrowheads="1"/>
              </p:cNvSpPr>
              <p:nvPr/>
            </p:nvSpPr>
            <p:spPr bwMode="auto">
              <a:xfrm>
                <a:off x="2091"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89" name="Oval 2927"/>
              <p:cNvSpPr>
                <a:spLocks noChangeArrowheads="1"/>
              </p:cNvSpPr>
              <p:nvPr/>
            </p:nvSpPr>
            <p:spPr bwMode="auto">
              <a:xfrm>
                <a:off x="2091"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90" name="Rectangle 2928"/>
              <p:cNvSpPr>
                <a:spLocks noChangeArrowheads="1"/>
              </p:cNvSpPr>
              <p:nvPr/>
            </p:nvSpPr>
            <p:spPr bwMode="auto">
              <a:xfrm>
                <a:off x="2067"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91" name="Oval 2929"/>
              <p:cNvSpPr>
                <a:spLocks noChangeArrowheads="1"/>
              </p:cNvSpPr>
              <p:nvPr/>
            </p:nvSpPr>
            <p:spPr bwMode="auto">
              <a:xfrm>
                <a:off x="2067"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92" name="Rectangle 2930"/>
              <p:cNvSpPr>
                <a:spLocks noChangeArrowheads="1"/>
              </p:cNvSpPr>
              <p:nvPr/>
            </p:nvSpPr>
            <p:spPr bwMode="auto">
              <a:xfrm>
                <a:off x="2083"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93" name="Oval 2931"/>
              <p:cNvSpPr>
                <a:spLocks noChangeArrowheads="1"/>
              </p:cNvSpPr>
              <p:nvPr/>
            </p:nvSpPr>
            <p:spPr bwMode="auto">
              <a:xfrm>
                <a:off x="2083"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94" name="Rectangle 2932"/>
              <p:cNvSpPr>
                <a:spLocks noChangeArrowheads="1"/>
              </p:cNvSpPr>
              <p:nvPr/>
            </p:nvSpPr>
            <p:spPr bwMode="auto">
              <a:xfrm>
                <a:off x="2075"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95" name="Oval 2933"/>
              <p:cNvSpPr>
                <a:spLocks noChangeArrowheads="1"/>
              </p:cNvSpPr>
              <p:nvPr/>
            </p:nvSpPr>
            <p:spPr bwMode="auto">
              <a:xfrm>
                <a:off x="2075"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96" name="Rectangle 2934"/>
              <p:cNvSpPr>
                <a:spLocks noChangeArrowheads="1"/>
              </p:cNvSpPr>
              <p:nvPr/>
            </p:nvSpPr>
            <p:spPr bwMode="auto">
              <a:xfrm>
                <a:off x="1963"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97" name="Oval 2935"/>
              <p:cNvSpPr>
                <a:spLocks noChangeArrowheads="1"/>
              </p:cNvSpPr>
              <p:nvPr/>
            </p:nvSpPr>
            <p:spPr bwMode="auto">
              <a:xfrm>
                <a:off x="1963"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98" name="Rectangle 2936"/>
              <p:cNvSpPr>
                <a:spLocks noChangeArrowheads="1"/>
              </p:cNvSpPr>
              <p:nvPr/>
            </p:nvSpPr>
            <p:spPr bwMode="auto">
              <a:xfrm>
                <a:off x="1963"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99" name="Oval 2937"/>
              <p:cNvSpPr>
                <a:spLocks noChangeArrowheads="1"/>
              </p:cNvSpPr>
              <p:nvPr/>
            </p:nvSpPr>
            <p:spPr bwMode="auto">
              <a:xfrm>
                <a:off x="1963"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00" name="Rectangle 2938"/>
              <p:cNvSpPr>
                <a:spLocks noChangeArrowheads="1"/>
              </p:cNvSpPr>
              <p:nvPr/>
            </p:nvSpPr>
            <p:spPr bwMode="auto">
              <a:xfrm>
                <a:off x="1963"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01" name="Oval 2939"/>
              <p:cNvSpPr>
                <a:spLocks noChangeArrowheads="1"/>
              </p:cNvSpPr>
              <p:nvPr/>
            </p:nvSpPr>
            <p:spPr bwMode="auto">
              <a:xfrm>
                <a:off x="1963"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02" name="Rectangle 2940"/>
              <p:cNvSpPr>
                <a:spLocks noChangeArrowheads="1"/>
              </p:cNvSpPr>
              <p:nvPr/>
            </p:nvSpPr>
            <p:spPr bwMode="auto">
              <a:xfrm>
                <a:off x="1979"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03" name="Oval 2941"/>
              <p:cNvSpPr>
                <a:spLocks noChangeArrowheads="1"/>
              </p:cNvSpPr>
              <p:nvPr/>
            </p:nvSpPr>
            <p:spPr bwMode="auto">
              <a:xfrm>
                <a:off x="1979"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04" name="Rectangle 2942"/>
              <p:cNvSpPr>
                <a:spLocks noChangeArrowheads="1"/>
              </p:cNvSpPr>
              <p:nvPr/>
            </p:nvSpPr>
            <p:spPr bwMode="auto">
              <a:xfrm>
                <a:off x="1963"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05" name="Oval 2943"/>
              <p:cNvSpPr>
                <a:spLocks noChangeArrowheads="1"/>
              </p:cNvSpPr>
              <p:nvPr/>
            </p:nvSpPr>
            <p:spPr bwMode="auto">
              <a:xfrm>
                <a:off x="1963"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06" name="Rectangle 2944"/>
              <p:cNvSpPr>
                <a:spLocks noChangeArrowheads="1"/>
              </p:cNvSpPr>
              <p:nvPr/>
            </p:nvSpPr>
            <p:spPr bwMode="auto">
              <a:xfrm>
                <a:off x="1987"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07" name="Oval 2945"/>
              <p:cNvSpPr>
                <a:spLocks noChangeArrowheads="1"/>
              </p:cNvSpPr>
              <p:nvPr/>
            </p:nvSpPr>
            <p:spPr bwMode="auto">
              <a:xfrm>
                <a:off x="1987"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08" name="Rectangle 2946"/>
              <p:cNvSpPr>
                <a:spLocks noChangeArrowheads="1"/>
              </p:cNvSpPr>
              <p:nvPr/>
            </p:nvSpPr>
            <p:spPr bwMode="auto">
              <a:xfrm>
                <a:off x="1955"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09" name="Oval 2947"/>
              <p:cNvSpPr>
                <a:spLocks noChangeArrowheads="1"/>
              </p:cNvSpPr>
              <p:nvPr/>
            </p:nvSpPr>
            <p:spPr bwMode="auto">
              <a:xfrm>
                <a:off x="1955"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10" name="Rectangle 2948"/>
              <p:cNvSpPr>
                <a:spLocks noChangeArrowheads="1"/>
              </p:cNvSpPr>
              <p:nvPr/>
            </p:nvSpPr>
            <p:spPr bwMode="auto">
              <a:xfrm>
                <a:off x="1979"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11" name="Oval 2949"/>
              <p:cNvSpPr>
                <a:spLocks noChangeArrowheads="1"/>
              </p:cNvSpPr>
              <p:nvPr/>
            </p:nvSpPr>
            <p:spPr bwMode="auto">
              <a:xfrm>
                <a:off x="1979"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12" name="Rectangle 2950"/>
              <p:cNvSpPr>
                <a:spLocks noChangeArrowheads="1"/>
              </p:cNvSpPr>
              <p:nvPr/>
            </p:nvSpPr>
            <p:spPr bwMode="auto">
              <a:xfrm>
                <a:off x="1963"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13" name="Oval 2951"/>
              <p:cNvSpPr>
                <a:spLocks noChangeArrowheads="1"/>
              </p:cNvSpPr>
              <p:nvPr/>
            </p:nvSpPr>
            <p:spPr bwMode="auto">
              <a:xfrm>
                <a:off x="1963"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14" name="Rectangle 2952"/>
              <p:cNvSpPr>
                <a:spLocks noChangeArrowheads="1"/>
              </p:cNvSpPr>
              <p:nvPr/>
            </p:nvSpPr>
            <p:spPr bwMode="auto">
              <a:xfrm>
                <a:off x="1963" y="34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15" name="Oval 2953"/>
              <p:cNvSpPr>
                <a:spLocks noChangeArrowheads="1"/>
              </p:cNvSpPr>
              <p:nvPr/>
            </p:nvSpPr>
            <p:spPr bwMode="auto">
              <a:xfrm>
                <a:off x="1963" y="34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16" name="Rectangle 2954"/>
              <p:cNvSpPr>
                <a:spLocks noChangeArrowheads="1"/>
              </p:cNvSpPr>
              <p:nvPr/>
            </p:nvSpPr>
            <p:spPr bwMode="auto">
              <a:xfrm>
                <a:off x="1858"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17" name="Oval 2955"/>
              <p:cNvSpPr>
                <a:spLocks noChangeArrowheads="1"/>
              </p:cNvSpPr>
              <p:nvPr/>
            </p:nvSpPr>
            <p:spPr bwMode="auto">
              <a:xfrm>
                <a:off x="1858"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18" name="Rectangle 2956"/>
              <p:cNvSpPr>
                <a:spLocks noChangeArrowheads="1"/>
              </p:cNvSpPr>
              <p:nvPr/>
            </p:nvSpPr>
            <p:spPr bwMode="auto">
              <a:xfrm>
                <a:off x="1882" y="3445"/>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19" name="Oval 2957"/>
              <p:cNvSpPr>
                <a:spLocks noChangeArrowheads="1"/>
              </p:cNvSpPr>
              <p:nvPr/>
            </p:nvSpPr>
            <p:spPr bwMode="auto">
              <a:xfrm>
                <a:off x="1882"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20" name="Rectangle 2958"/>
              <p:cNvSpPr>
                <a:spLocks noChangeArrowheads="1"/>
              </p:cNvSpPr>
              <p:nvPr/>
            </p:nvSpPr>
            <p:spPr bwMode="auto">
              <a:xfrm>
                <a:off x="1866"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21" name="Oval 2959"/>
              <p:cNvSpPr>
                <a:spLocks noChangeArrowheads="1"/>
              </p:cNvSpPr>
              <p:nvPr/>
            </p:nvSpPr>
            <p:spPr bwMode="auto">
              <a:xfrm>
                <a:off x="1866"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22" name="Rectangle 2960"/>
              <p:cNvSpPr>
                <a:spLocks noChangeArrowheads="1"/>
              </p:cNvSpPr>
              <p:nvPr/>
            </p:nvSpPr>
            <p:spPr bwMode="auto">
              <a:xfrm>
                <a:off x="1842"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23" name="Oval 2961"/>
              <p:cNvSpPr>
                <a:spLocks noChangeArrowheads="1"/>
              </p:cNvSpPr>
              <p:nvPr/>
            </p:nvSpPr>
            <p:spPr bwMode="auto">
              <a:xfrm>
                <a:off x="1842"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24" name="Rectangle 2962"/>
              <p:cNvSpPr>
                <a:spLocks noChangeArrowheads="1"/>
              </p:cNvSpPr>
              <p:nvPr/>
            </p:nvSpPr>
            <p:spPr bwMode="auto">
              <a:xfrm>
                <a:off x="1890" y="3445"/>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25" name="Oval 2963"/>
              <p:cNvSpPr>
                <a:spLocks noChangeArrowheads="1"/>
              </p:cNvSpPr>
              <p:nvPr/>
            </p:nvSpPr>
            <p:spPr bwMode="auto">
              <a:xfrm>
                <a:off x="1890" y="3445"/>
                <a:ext cx="9"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26" name="Rectangle 2964"/>
              <p:cNvSpPr>
                <a:spLocks noChangeArrowheads="1"/>
              </p:cNvSpPr>
              <p:nvPr/>
            </p:nvSpPr>
            <p:spPr bwMode="auto">
              <a:xfrm>
                <a:off x="1874"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27" name="Oval 2965"/>
              <p:cNvSpPr>
                <a:spLocks noChangeArrowheads="1"/>
              </p:cNvSpPr>
              <p:nvPr/>
            </p:nvSpPr>
            <p:spPr bwMode="auto">
              <a:xfrm>
                <a:off x="1874"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28" name="Rectangle 2966"/>
              <p:cNvSpPr>
                <a:spLocks noChangeArrowheads="1"/>
              </p:cNvSpPr>
              <p:nvPr/>
            </p:nvSpPr>
            <p:spPr bwMode="auto">
              <a:xfrm>
                <a:off x="1858"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29" name="Oval 2967"/>
              <p:cNvSpPr>
                <a:spLocks noChangeArrowheads="1"/>
              </p:cNvSpPr>
              <p:nvPr/>
            </p:nvSpPr>
            <p:spPr bwMode="auto">
              <a:xfrm>
                <a:off x="1858"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30" name="Rectangle 2968"/>
              <p:cNvSpPr>
                <a:spLocks noChangeArrowheads="1"/>
              </p:cNvSpPr>
              <p:nvPr/>
            </p:nvSpPr>
            <p:spPr bwMode="auto">
              <a:xfrm>
                <a:off x="1866"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31" name="Oval 2969"/>
              <p:cNvSpPr>
                <a:spLocks noChangeArrowheads="1"/>
              </p:cNvSpPr>
              <p:nvPr/>
            </p:nvSpPr>
            <p:spPr bwMode="auto">
              <a:xfrm>
                <a:off x="1866"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32" name="Rectangle 2970"/>
              <p:cNvSpPr>
                <a:spLocks noChangeArrowheads="1"/>
              </p:cNvSpPr>
              <p:nvPr/>
            </p:nvSpPr>
            <p:spPr bwMode="auto">
              <a:xfrm>
                <a:off x="1858"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33" name="Oval 2971"/>
              <p:cNvSpPr>
                <a:spLocks noChangeArrowheads="1"/>
              </p:cNvSpPr>
              <p:nvPr/>
            </p:nvSpPr>
            <p:spPr bwMode="auto">
              <a:xfrm>
                <a:off x="1858"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34" name="Rectangle 2972"/>
              <p:cNvSpPr>
                <a:spLocks noChangeArrowheads="1"/>
              </p:cNvSpPr>
              <p:nvPr/>
            </p:nvSpPr>
            <p:spPr bwMode="auto">
              <a:xfrm>
                <a:off x="1858" y="34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35" name="Oval 2973"/>
              <p:cNvSpPr>
                <a:spLocks noChangeArrowheads="1"/>
              </p:cNvSpPr>
              <p:nvPr/>
            </p:nvSpPr>
            <p:spPr bwMode="auto">
              <a:xfrm>
                <a:off x="1858" y="34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36" name="Line 2974"/>
              <p:cNvSpPr>
                <a:spLocks noChangeShapeType="1"/>
              </p:cNvSpPr>
              <p:nvPr/>
            </p:nvSpPr>
            <p:spPr bwMode="auto">
              <a:xfrm>
                <a:off x="1778" y="4089"/>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37" name="Line 2975"/>
              <p:cNvSpPr>
                <a:spLocks noChangeShapeType="1"/>
              </p:cNvSpPr>
              <p:nvPr/>
            </p:nvSpPr>
            <p:spPr bwMode="auto">
              <a:xfrm flipV="1">
                <a:off x="1778" y="3332"/>
                <a:ext cx="0" cy="757"/>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38" name="Rectangle 2976"/>
              <p:cNvSpPr>
                <a:spLocks noChangeArrowheads="1"/>
              </p:cNvSpPr>
              <p:nvPr/>
            </p:nvSpPr>
            <p:spPr bwMode="auto">
              <a:xfrm>
                <a:off x="2403" y="2504"/>
                <a:ext cx="96" cy="587"/>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39" name="Rectangle 2977"/>
              <p:cNvSpPr>
                <a:spLocks noChangeArrowheads="1"/>
              </p:cNvSpPr>
              <p:nvPr/>
            </p:nvSpPr>
            <p:spPr bwMode="auto">
              <a:xfrm>
                <a:off x="2507" y="2504"/>
                <a:ext cx="96" cy="587"/>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40" name="Rectangle 2978"/>
              <p:cNvSpPr>
                <a:spLocks noChangeArrowheads="1"/>
              </p:cNvSpPr>
              <p:nvPr/>
            </p:nvSpPr>
            <p:spPr bwMode="auto">
              <a:xfrm>
                <a:off x="2619" y="2496"/>
                <a:ext cx="97" cy="595"/>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41" name="Rectangle 2979"/>
              <p:cNvSpPr>
                <a:spLocks noChangeArrowheads="1"/>
              </p:cNvSpPr>
              <p:nvPr/>
            </p:nvSpPr>
            <p:spPr bwMode="auto">
              <a:xfrm>
                <a:off x="2724" y="2496"/>
                <a:ext cx="96" cy="595"/>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42" name="Rectangle 2980"/>
              <p:cNvSpPr>
                <a:spLocks noChangeArrowheads="1"/>
              </p:cNvSpPr>
              <p:nvPr/>
            </p:nvSpPr>
            <p:spPr bwMode="auto">
              <a:xfrm>
                <a:off x="2764" y="248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43" name="Oval 2981"/>
              <p:cNvSpPr>
                <a:spLocks noChangeArrowheads="1"/>
              </p:cNvSpPr>
              <p:nvPr/>
            </p:nvSpPr>
            <p:spPr bwMode="auto">
              <a:xfrm>
                <a:off x="2764" y="248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44" name="Rectangle 2982"/>
              <p:cNvSpPr>
                <a:spLocks noChangeArrowheads="1"/>
              </p:cNvSpPr>
              <p:nvPr/>
            </p:nvSpPr>
            <p:spPr bwMode="auto">
              <a:xfrm>
                <a:off x="2764" y="248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45" name="Oval 2983"/>
              <p:cNvSpPr>
                <a:spLocks noChangeArrowheads="1"/>
              </p:cNvSpPr>
              <p:nvPr/>
            </p:nvSpPr>
            <p:spPr bwMode="auto">
              <a:xfrm>
                <a:off x="2764" y="248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46" name="Rectangle 2984"/>
              <p:cNvSpPr>
                <a:spLocks noChangeArrowheads="1"/>
              </p:cNvSpPr>
              <p:nvPr/>
            </p:nvSpPr>
            <p:spPr bwMode="auto">
              <a:xfrm>
                <a:off x="2780"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47" name="Oval 2985"/>
              <p:cNvSpPr>
                <a:spLocks noChangeArrowheads="1"/>
              </p:cNvSpPr>
              <p:nvPr/>
            </p:nvSpPr>
            <p:spPr bwMode="auto">
              <a:xfrm>
                <a:off x="2780"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48" name="Rectangle 2986"/>
              <p:cNvSpPr>
                <a:spLocks noChangeArrowheads="1"/>
              </p:cNvSpPr>
              <p:nvPr/>
            </p:nvSpPr>
            <p:spPr bwMode="auto">
              <a:xfrm>
                <a:off x="2756" y="248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49" name="Oval 2987"/>
              <p:cNvSpPr>
                <a:spLocks noChangeArrowheads="1"/>
              </p:cNvSpPr>
              <p:nvPr/>
            </p:nvSpPr>
            <p:spPr bwMode="auto">
              <a:xfrm>
                <a:off x="2756" y="248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50" name="Rectangle 2988"/>
              <p:cNvSpPr>
                <a:spLocks noChangeArrowheads="1"/>
              </p:cNvSpPr>
              <p:nvPr/>
            </p:nvSpPr>
            <p:spPr bwMode="auto">
              <a:xfrm>
                <a:off x="2772"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51" name="Oval 2989"/>
              <p:cNvSpPr>
                <a:spLocks noChangeArrowheads="1"/>
              </p:cNvSpPr>
              <p:nvPr/>
            </p:nvSpPr>
            <p:spPr bwMode="auto">
              <a:xfrm>
                <a:off x="2772"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52" name="Rectangle 2990"/>
              <p:cNvSpPr>
                <a:spLocks noChangeArrowheads="1"/>
              </p:cNvSpPr>
              <p:nvPr/>
            </p:nvSpPr>
            <p:spPr bwMode="auto">
              <a:xfrm>
                <a:off x="2748" y="248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53" name="Oval 2991"/>
              <p:cNvSpPr>
                <a:spLocks noChangeArrowheads="1"/>
              </p:cNvSpPr>
              <p:nvPr/>
            </p:nvSpPr>
            <p:spPr bwMode="auto">
              <a:xfrm>
                <a:off x="2748" y="248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54" name="Rectangle 2992"/>
              <p:cNvSpPr>
                <a:spLocks noChangeArrowheads="1"/>
              </p:cNvSpPr>
              <p:nvPr/>
            </p:nvSpPr>
            <p:spPr bwMode="auto">
              <a:xfrm>
                <a:off x="2772" y="248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55" name="Oval 2993"/>
              <p:cNvSpPr>
                <a:spLocks noChangeArrowheads="1"/>
              </p:cNvSpPr>
              <p:nvPr/>
            </p:nvSpPr>
            <p:spPr bwMode="auto">
              <a:xfrm>
                <a:off x="2772" y="248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56" name="Rectangle 2994"/>
              <p:cNvSpPr>
                <a:spLocks noChangeArrowheads="1"/>
              </p:cNvSpPr>
              <p:nvPr/>
            </p:nvSpPr>
            <p:spPr bwMode="auto">
              <a:xfrm>
                <a:off x="2780" y="248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57" name="Oval 2995"/>
              <p:cNvSpPr>
                <a:spLocks noChangeArrowheads="1"/>
              </p:cNvSpPr>
              <p:nvPr/>
            </p:nvSpPr>
            <p:spPr bwMode="auto">
              <a:xfrm>
                <a:off x="2780" y="248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58" name="Rectangle 2996"/>
              <p:cNvSpPr>
                <a:spLocks noChangeArrowheads="1"/>
              </p:cNvSpPr>
              <p:nvPr/>
            </p:nvSpPr>
            <p:spPr bwMode="auto">
              <a:xfrm>
                <a:off x="2772"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59" name="Oval 2997"/>
              <p:cNvSpPr>
                <a:spLocks noChangeArrowheads="1"/>
              </p:cNvSpPr>
              <p:nvPr/>
            </p:nvSpPr>
            <p:spPr bwMode="auto">
              <a:xfrm>
                <a:off x="2772"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60" name="Rectangle 2998"/>
              <p:cNvSpPr>
                <a:spLocks noChangeArrowheads="1"/>
              </p:cNvSpPr>
              <p:nvPr/>
            </p:nvSpPr>
            <p:spPr bwMode="auto">
              <a:xfrm>
                <a:off x="2772" y="248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61" name="Oval 2999"/>
              <p:cNvSpPr>
                <a:spLocks noChangeArrowheads="1"/>
              </p:cNvSpPr>
              <p:nvPr/>
            </p:nvSpPr>
            <p:spPr bwMode="auto">
              <a:xfrm>
                <a:off x="2772" y="248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62" name="Rectangle 3000"/>
              <p:cNvSpPr>
                <a:spLocks noChangeArrowheads="1"/>
              </p:cNvSpPr>
              <p:nvPr/>
            </p:nvSpPr>
            <p:spPr bwMode="auto">
              <a:xfrm>
                <a:off x="2660" y="248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63" name="Oval 3001"/>
              <p:cNvSpPr>
                <a:spLocks noChangeArrowheads="1"/>
              </p:cNvSpPr>
              <p:nvPr/>
            </p:nvSpPr>
            <p:spPr bwMode="auto">
              <a:xfrm>
                <a:off x="2660" y="248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64" name="Rectangle 3002"/>
              <p:cNvSpPr>
                <a:spLocks noChangeArrowheads="1"/>
              </p:cNvSpPr>
              <p:nvPr/>
            </p:nvSpPr>
            <p:spPr bwMode="auto">
              <a:xfrm>
                <a:off x="2668" y="248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65" name="Oval 3003"/>
              <p:cNvSpPr>
                <a:spLocks noChangeArrowheads="1"/>
              </p:cNvSpPr>
              <p:nvPr/>
            </p:nvSpPr>
            <p:spPr bwMode="auto">
              <a:xfrm>
                <a:off x="2668" y="248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66" name="Rectangle 3004"/>
              <p:cNvSpPr>
                <a:spLocks noChangeArrowheads="1"/>
              </p:cNvSpPr>
              <p:nvPr/>
            </p:nvSpPr>
            <p:spPr bwMode="auto">
              <a:xfrm>
                <a:off x="2660"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67" name="Oval 3005"/>
              <p:cNvSpPr>
                <a:spLocks noChangeArrowheads="1"/>
              </p:cNvSpPr>
              <p:nvPr/>
            </p:nvSpPr>
            <p:spPr bwMode="auto">
              <a:xfrm>
                <a:off x="2660"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68" name="Rectangle 3006"/>
              <p:cNvSpPr>
                <a:spLocks noChangeArrowheads="1"/>
              </p:cNvSpPr>
              <p:nvPr/>
            </p:nvSpPr>
            <p:spPr bwMode="auto">
              <a:xfrm>
                <a:off x="2643" y="2488"/>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69" name="Oval 3007"/>
              <p:cNvSpPr>
                <a:spLocks noChangeArrowheads="1"/>
              </p:cNvSpPr>
              <p:nvPr/>
            </p:nvSpPr>
            <p:spPr bwMode="auto">
              <a:xfrm>
                <a:off x="2643" y="248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70" name="Rectangle 3008"/>
              <p:cNvSpPr>
                <a:spLocks noChangeArrowheads="1"/>
              </p:cNvSpPr>
              <p:nvPr/>
            </p:nvSpPr>
            <p:spPr bwMode="auto">
              <a:xfrm>
                <a:off x="2651" y="2496"/>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71" name="Oval 3009"/>
              <p:cNvSpPr>
                <a:spLocks noChangeArrowheads="1"/>
              </p:cNvSpPr>
              <p:nvPr/>
            </p:nvSpPr>
            <p:spPr bwMode="auto">
              <a:xfrm>
                <a:off x="2651" y="2496"/>
                <a:ext cx="9"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72" name="Rectangle 3010"/>
              <p:cNvSpPr>
                <a:spLocks noChangeArrowheads="1"/>
              </p:cNvSpPr>
              <p:nvPr/>
            </p:nvSpPr>
            <p:spPr bwMode="auto">
              <a:xfrm>
                <a:off x="2676"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73" name="Oval 3011"/>
              <p:cNvSpPr>
                <a:spLocks noChangeArrowheads="1"/>
              </p:cNvSpPr>
              <p:nvPr/>
            </p:nvSpPr>
            <p:spPr bwMode="auto">
              <a:xfrm>
                <a:off x="2676"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74" name="Rectangle 3012"/>
              <p:cNvSpPr>
                <a:spLocks noChangeArrowheads="1"/>
              </p:cNvSpPr>
              <p:nvPr/>
            </p:nvSpPr>
            <p:spPr bwMode="auto">
              <a:xfrm>
                <a:off x="2668"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75" name="Oval 3013"/>
              <p:cNvSpPr>
                <a:spLocks noChangeArrowheads="1"/>
              </p:cNvSpPr>
              <p:nvPr/>
            </p:nvSpPr>
            <p:spPr bwMode="auto">
              <a:xfrm>
                <a:off x="2668"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76" name="Rectangle 3014"/>
              <p:cNvSpPr>
                <a:spLocks noChangeArrowheads="1"/>
              </p:cNvSpPr>
              <p:nvPr/>
            </p:nvSpPr>
            <p:spPr bwMode="auto">
              <a:xfrm>
                <a:off x="2643" y="2488"/>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77" name="Oval 3015"/>
              <p:cNvSpPr>
                <a:spLocks noChangeArrowheads="1"/>
              </p:cNvSpPr>
              <p:nvPr/>
            </p:nvSpPr>
            <p:spPr bwMode="auto">
              <a:xfrm>
                <a:off x="2643" y="248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78" name="Rectangle 3016"/>
              <p:cNvSpPr>
                <a:spLocks noChangeArrowheads="1"/>
              </p:cNvSpPr>
              <p:nvPr/>
            </p:nvSpPr>
            <p:spPr bwMode="auto">
              <a:xfrm>
                <a:off x="2660" y="248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79" name="Oval 3017"/>
              <p:cNvSpPr>
                <a:spLocks noChangeArrowheads="1"/>
              </p:cNvSpPr>
              <p:nvPr/>
            </p:nvSpPr>
            <p:spPr bwMode="auto">
              <a:xfrm>
                <a:off x="2660" y="248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80" name="Rectangle 3018"/>
              <p:cNvSpPr>
                <a:spLocks noChangeArrowheads="1"/>
              </p:cNvSpPr>
              <p:nvPr/>
            </p:nvSpPr>
            <p:spPr bwMode="auto">
              <a:xfrm>
                <a:off x="2643" y="2496"/>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81" name="Oval 3019"/>
              <p:cNvSpPr>
                <a:spLocks noChangeArrowheads="1"/>
              </p:cNvSpPr>
              <p:nvPr/>
            </p:nvSpPr>
            <p:spPr bwMode="auto">
              <a:xfrm>
                <a:off x="2643"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82" name="Rectangle 3020"/>
              <p:cNvSpPr>
                <a:spLocks noChangeArrowheads="1"/>
              </p:cNvSpPr>
              <p:nvPr/>
            </p:nvSpPr>
            <p:spPr bwMode="auto">
              <a:xfrm>
                <a:off x="2539" y="251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83" name="Oval 3021"/>
              <p:cNvSpPr>
                <a:spLocks noChangeArrowheads="1"/>
              </p:cNvSpPr>
              <p:nvPr/>
            </p:nvSpPr>
            <p:spPr bwMode="auto">
              <a:xfrm>
                <a:off x="2539" y="251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84" name="Rectangle 3022"/>
              <p:cNvSpPr>
                <a:spLocks noChangeArrowheads="1"/>
              </p:cNvSpPr>
              <p:nvPr/>
            </p:nvSpPr>
            <p:spPr bwMode="auto">
              <a:xfrm>
                <a:off x="2539"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85" name="Oval 3023"/>
              <p:cNvSpPr>
                <a:spLocks noChangeArrowheads="1"/>
              </p:cNvSpPr>
              <p:nvPr/>
            </p:nvSpPr>
            <p:spPr bwMode="auto">
              <a:xfrm>
                <a:off x="2539"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86" name="Rectangle 3024"/>
              <p:cNvSpPr>
                <a:spLocks noChangeArrowheads="1"/>
              </p:cNvSpPr>
              <p:nvPr/>
            </p:nvSpPr>
            <p:spPr bwMode="auto">
              <a:xfrm>
                <a:off x="2539"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87" name="Oval 3025"/>
              <p:cNvSpPr>
                <a:spLocks noChangeArrowheads="1"/>
              </p:cNvSpPr>
              <p:nvPr/>
            </p:nvSpPr>
            <p:spPr bwMode="auto">
              <a:xfrm>
                <a:off x="2539"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88" name="Rectangle 3026"/>
              <p:cNvSpPr>
                <a:spLocks noChangeArrowheads="1"/>
              </p:cNvSpPr>
              <p:nvPr/>
            </p:nvSpPr>
            <p:spPr bwMode="auto">
              <a:xfrm>
                <a:off x="2555" y="248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89" name="Oval 3027"/>
              <p:cNvSpPr>
                <a:spLocks noChangeArrowheads="1"/>
              </p:cNvSpPr>
              <p:nvPr/>
            </p:nvSpPr>
            <p:spPr bwMode="auto">
              <a:xfrm>
                <a:off x="2555" y="248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90" name="Rectangle 3028"/>
              <p:cNvSpPr>
                <a:spLocks noChangeArrowheads="1"/>
              </p:cNvSpPr>
              <p:nvPr/>
            </p:nvSpPr>
            <p:spPr bwMode="auto">
              <a:xfrm>
                <a:off x="2539"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91" name="Oval 3029"/>
              <p:cNvSpPr>
                <a:spLocks noChangeArrowheads="1"/>
              </p:cNvSpPr>
              <p:nvPr/>
            </p:nvSpPr>
            <p:spPr bwMode="auto">
              <a:xfrm>
                <a:off x="2539"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92" name="Rectangle 3030"/>
              <p:cNvSpPr>
                <a:spLocks noChangeArrowheads="1"/>
              </p:cNvSpPr>
              <p:nvPr/>
            </p:nvSpPr>
            <p:spPr bwMode="auto">
              <a:xfrm>
                <a:off x="2563"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93" name="Oval 3031"/>
              <p:cNvSpPr>
                <a:spLocks noChangeArrowheads="1"/>
              </p:cNvSpPr>
              <p:nvPr/>
            </p:nvSpPr>
            <p:spPr bwMode="auto">
              <a:xfrm>
                <a:off x="2563"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94" name="Rectangle 3032"/>
              <p:cNvSpPr>
                <a:spLocks noChangeArrowheads="1"/>
              </p:cNvSpPr>
              <p:nvPr/>
            </p:nvSpPr>
            <p:spPr bwMode="auto">
              <a:xfrm>
                <a:off x="2531"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95" name="Oval 3033"/>
              <p:cNvSpPr>
                <a:spLocks noChangeArrowheads="1"/>
              </p:cNvSpPr>
              <p:nvPr/>
            </p:nvSpPr>
            <p:spPr bwMode="auto">
              <a:xfrm>
                <a:off x="2531"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96" name="Rectangle 3034"/>
              <p:cNvSpPr>
                <a:spLocks noChangeArrowheads="1"/>
              </p:cNvSpPr>
              <p:nvPr/>
            </p:nvSpPr>
            <p:spPr bwMode="auto">
              <a:xfrm>
                <a:off x="2555"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97" name="Oval 3035"/>
              <p:cNvSpPr>
                <a:spLocks noChangeArrowheads="1"/>
              </p:cNvSpPr>
              <p:nvPr/>
            </p:nvSpPr>
            <p:spPr bwMode="auto">
              <a:xfrm>
                <a:off x="2555"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98" name="Rectangle 3036"/>
              <p:cNvSpPr>
                <a:spLocks noChangeArrowheads="1"/>
              </p:cNvSpPr>
              <p:nvPr/>
            </p:nvSpPr>
            <p:spPr bwMode="auto">
              <a:xfrm>
                <a:off x="2539"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999" name="Oval 3037"/>
              <p:cNvSpPr>
                <a:spLocks noChangeArrowheads="1"/>
              </p:cNvSpPr>
              <p:nvPr/>
            </p:nvSpPr>
            <p:spPr bwMode="auto">
              <a:xfrm>
                <a:off x="2539"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00" name="Rectangle 3038"/>
              <p:cNvSpPr>
                <a:spLocks noChangeArrowheads="1"/>
              </p:cNvSpPr>
              <p:nvPr/>
            </p:nvSpPr>
            <p:spPr bwMode="auto">
              <a:xfrm>
                <a:off x="2531"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01" name="Oval 3039"/>
              <p:cNvSpPr>
                <a:spLocks noChangeArrowheads="1"/>
              </p:cNvSpPr>
              <p:nvPr/>
            </p:nvSpPr>
            <p:spPr bwMode="auto">
              <a:xfrm>
                <a:off x="2531"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02" name="Rectangle 3040"/>
              <p:cNvSpPr>
                <a:spLocks noChangeArrowheads="1"/>
              </p:cNvSpPr>
              <p:nvPr/>
            </p:nvSpPr>
            <p:spPr bwMode="auto">
              <a:xfrm>
                <a:off x="2435"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03" name="Oval 3041"/>
              <p:cNvSpPr>
                <a:spLocks noChangeArrowheads="1"/>
              </p:cNvSpPr>
              <p:nvPr/>
            </p:nvSpPr>
            <p:spPr bwMode="auto">
              <a:xfrm>
                <a:off x="2435"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04" name="Rectangle 3042"/>
              <p:cNvSpPr>
                <a:spLocks noChangeArrowheads="1"/>
              </p:cNvSpPr>
              <p:nvPr/>
            </p:nvSpPr>
            <p:spPr bwMode="auto">
              <a:xfrm>
                <a:off x="2459" y="250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05" name="Oval 3043"/>
              <p:cNvSpPr>
                <a:spLocks noChangeArrowheads="1"/>
              </p:cNvSpPr>
              <p:nvPr/>
            </p:nvSpPr>
            <p:spPr bwMode="auto">
              <a:xfrm>
                <a:off x="2459" y="250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06" name="Rectangle 3044"/>
              <p:cNvSpPr>
                <a:spLocks noChangeArrowheads="1"/>
              </p:cNvSpPr>
              <p:nvPr/>
            </p:nvSpPr>
            <p:spPr bwMode="auto">
              <a:xfrm>
                <a:off x="2443" y="250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07" name="Oval 3045"/>
              <p:cNvSpPr>
                <a:spLocks noChangeArrowheads="1"/>
              </p:cNvSpPr>
              <p:nvPr/>
            </p:nvSpPr>
            <p:spPr bwMode="auto">
              <a:xfrm>
                <a:off x="2443" y="250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08" name="Rectangle 3046"/>
              <p:cNvSpPr>
                <a:spLocks noChangeArrowheads="1"/>
              </p:cNvSpPr>
              <p:nvPr/>
            </p:nvSpPr>
            <p:spPr bwMode="auto">
              <a:xfrm>
                <a:off x="2419" y="250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09" name="Oval 3047"/>
              <p:cNvSpPr>
                <a:spLocks noChangeArrowheads="1"/>
              </p:cNvSpPr>
              <p:nvPr/>
            </p:nvSpPr>
            <p:spPr bwMode="auto">
              <a:xfrm>
                <a:off x="2419" y="250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10" name="Rectangle 3048"/>
              <p:cNvSpPr>
                <a:spLocks noChangeArrowheads="1"/>
              </p:cNvSpPr>
              <p:nvPr/>
            </p:nvSpPr>
            <p:spPr bwMode="auto">
              <a:xfrm>
                <a:off x="2459"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11" name="Oval 3049"/>
              <p:cNvSpPr>
                <a:spLocks noChangeArrowheads="1"/>
              </p:cNvSpPr>
              <p:nvPr/>
            </p:nvSpPr>
            <p:spPr bwMode="auto">
              <a:xfrm>
                <a:off x="2459"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12" name="Rectangle 3050"/>
              <p:cNvSpPr>
                <a:spLocks noChangeArrowheads="1"/>
              </p:cNvSpPr>
              <p:nvPr/>
            </p:nvSpPr>
            <p:spPr bwMode="auto">
              <a:xfrm>
                <a:off x="2451"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13" name="Oval 3051"/>
              <p:cNvSpPr>
                <a:spLocks noChangeArrowheads="1"/>
              </p:cNvSpPr>
              <p:nvPr/>
            </p:nvSpPr>
            <p:spPr bwMode="auto">
              <a:xfrm>
                <a:off x="2451"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14" name="Rectangle 3052"/>
              <p:cNvSpPr>
                <a:spLocks noChangeArrowheads="1"/>
              </p:cNvSpPr>
              <p:nvPr/>
            </p:nvSpPr>
            <p:spPr bwMode="auto">
              <a:xfrm>
                <a:off x="2435"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15" name="Oval 3053"/>
              <p:cNvSpPr>
                <a:spLocks noChangeArrowheads="1"/>
              </p:cNvSpPr>
              <p:nvPr/>
            </p:nvSpPr>
            <p:spPr bwMode="auto">
              <a:xfrm>
                <a:off x="2435"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16" name="Rectangle 3054"/>
              <p:cNvSpPr>
                <a:spLocks noChangeArrowheads="1"/>
              </p:cNvSpPr>
              <p:nvPr/>
            </p:nvSpPr>
            <p:spPr bwMode="auto">
              <a:xfrm>
                <a:off x="2443"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17" name="Oval 3055"/>
              <p:cNvSpPr>
                <a:spLocks noChangeArrowheads="1"/>
              </p:cNvSpPr>
              <p:nvPr/>
            </p:nvSpPr>
            <p:spPr bwMode="auto">
              <a:xfrm>
                <a:off x="2443"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18" name="Rectangle 3056"/>
              <p:cNvSpPr>
                <a:spLocks noChangeArrowheads="1"/>
              </p:cNvSpPr>
              <p:nvPr/>
            </p:nvSpPr>
            <p:spPr bwMode="auto">
              <a:xfrm>
                <a:off x="2435" y="248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19" name="Oval 3057"/>
              <p:cNvSpPr>
                <a:spLocks noChangeArrowheads="1"/>
              </p:cNvSpPr>
              <p:nvPr/>
            </p:nvSpPr>
            <p:spPr bwMode="auto">
              <a:xfrm>
                <a:off x="2435" y="248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20" name="Rectangle 3058"/>
              <p:cNvSpPr>
                <a:spLocks noChangeArrowheads="1"/>
              </p:cNvSpPr>
              <p:nvPr/>
            </p:nvSpPr>
            <p:spPr bwMode="auto">
              <a:xfrm>
                <a:off x="2435" y="249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021" name="Oval 3059"/>
              <p:cNvSpPr>
                <a:spLocks noChangeArrowheads="1"/>
              </p:cNvSpPr>
              <p:nvPr/>
            </p:nvSpPr>
            <p:spPr bwMode="auto">
              <a:xfrm>
                <a:off x="2435" y="249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grpSp>
          <p:nvGrpSpPr>
            <p:cNvPr id="1222" name="Group 3261"/>
            <p:cNvGrpSpPr>
              <a:grpSpLocks/>
            </p:cNvGrpSpPr>
            <p:nvPr/>
          </p:nvGrpSpPr>
          <p:grpSpPr bwMode="auto">
            <a:xfrm>
              <a:off x="13" y="2246"/>
              <a:ext cx="2847" cy="1909"/>
              <a:chOff x="13" y="2246"/>
              <a:chExt cx="2847" cy="1909"/>
            </a:xfrm>
          </p:grpSpPr>
          <p:sp>
            <p:nvSpPr>
              <p:cNvPr id="1630" name="Line 3061"/>
              <p:cNvSpPr>
                <a:spLocks noChangeShapeType="1"/>
              </p:cNvSpPr>
              <p:nvPr/>
            </p:nvSpPr>
            <p:spPr bwMode="auto">
              <a:xfrm>
                <a:off x="2355" y="3131"/>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31" name="Line 3062"/>
              <p:cNvSpPr>
                <a:spLocks noChangeShapeType="1"/>
              </p:cNvSpPr>
              <p:nvPr/>
            </p:nvSpPr>
            <p:spPr bwMode="auto">
              <a:xfrm flipV="1">
                <a:off x="2355" y="2375"/>
                <a:ext cx="0" cy="756"/>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32" name="Rectangle 3063"/>
              <p:cNvSpPr>
                <a:spLocks noChangeArrowheads="1"/>
              </p:cNvSpPr>
              <p:nvPr/>
            </p:nvSpPr>
            <p:spPr bwMode="auto">
              <a:xfrm>
                <a:off x="2403" y="3397"/>
                <a:ext cx="96" cy="651"/>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33" name="Rectangle 3064"/>
              <p:cNvSpPr>
                <a:spLocks noChangeArrowheads="1"/>
              </p:cNvSpPr>
              <p:nvPr/>
            </p:nvSpPr>
            <p:spPr bwMode="auto">
              <a:xfrm>
                <a:off x="2507" y="3365"/>
                <a:ext cx="96" cy="683"/>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34" name="Rectangle 3065"/>
              <p:cNvSpPr>
                <a:spLocks noChangeArrowheads="1"/>
              </p:cNvSpPr>
              <p:nvPr/>
            </p:nvSpPr>
            <p:spPr bwMode="auto">
              <a:xfrm>
                <a:off x="2619" y="3365"/>
                <a:ext cx="97" cy="683"/>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35" name="Rectangle 3066"/>
              <p:cNvSpPr>
                <a:spLocks noChangeArrowheads="1"/>
              </p:cNvSpPr>
              <p:nvPr/>
            </p:nvSpPr>
            <p:spPr bwMode="auto">
              <a:xfrm>
                <a:off x="2724" y="3365"/>
                <a:ext cx="96" cy="683"/>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36" name="Rectangle 3067"/>
              <p:cNvSpPr>
                <a:spLocks noChangeArrowheads="1"/>
              </p:cNvSpPr>
              <p:nvPr/>
            </p:nvSpPr>
            <p:spPr bwMode="auto">
              <a:xfrm>
                <a:off x="2764"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37" name="Oval 3068"/>
              <p:cNvSpPr>
                <a:spLocks noChangeArrowheads="1"/>
              </p:cNvSpPr>
              <p:nvPr/>
            </p:nvSpPr>
            <p:spPr bwMode="auto">
              <a:xfrm>
                <a:off x="2764"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38" name="Rectangle 3069"/>
              <p:cNvSpPr>
                <a:spLocks noChangeArrowheads="1"/>
              </p:cNvSpPr>
              <p:nvPr/>
            </p:nvSpPr>
            <p:spPr bwMode="auto">
              <a:xfrm>
                <a:off x="2764"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39" name="Oval 3070"/>
              <p:cNvSpPr>
                <a:spLocks noChangeArrowheads="1"/>
              </p:cNvSpPr>
              <p:nvPr/>
            </p:nvSpPr>
            <p:spPr bwMode="auto">
              <a:xfrm>
                <a:off x="2764"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40" name="Rectangle 3071"/>
              <p:cNvSpPr>
                <a:spLocks noChangeArrowheads="1"/>
              </p:cNvSpPr>
              <p:nvPr/>
            </p:nvSpPr>
            <p:spPr bwMode="auto">
              <a:xfrm>
                <a:off x="2780"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41" name="Oval 3072"/>
              <p:cNvSpPr>
                <a:spLocks noChangeArrowheads="1"/>
              </p:cNvSpPr>
              <p:nvPr/>
            </p:nvSpPr>
            <p:spPr bwMode="auto">
              <a:xfrm>
                <a:off x="2780"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42" name="Rectangle 3073"/>
              <p:cNvSpPr>
                <a:spLocks noChangeArrowheads="1"/>
              </p:cNvSpPr>
              <p:nvPr/>
            </p:nvSpPr>
            <p:spPr bwMode="auto">
              <a:xfrm>
                <a:off x="2756"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43" name="Oval 3074"/>
              <p:cNvSpPr>
                <a:spLocks noChangeArrowheads="1"/>
              </p:cNvSpPr>
              <p:nvPr/>
            </p:nvSpPr>
            <p:spPr bwMode="auto">
              <a:xfrm>
                <a:off x="2756"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44" name="Rectangle 3075"/>
              <p:cNvSpPr>
                <a:spLocks noChangeArrowheads="1"/>
              </p:cNvSpPr>
              <p:nvPr/>
            </p:nvSpPr>
            <p:spPr bwMode="auto">
              <a:xfrm>
                <a:off x="2772"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45" name="Oval 3076"/>
              <p:cNvSpPr>
                <a:spLocks noChangeArrowheads="1"/>
              </p:cNvSpPr>
              <p:nvPr/>
            </p:nvSpPr>
            <p:spPr bwMode="auto">
              <a:xfrm>
                <a:off x="2772"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46" name="Rectangle 3077"/>
              <p:cNvSpPr>
                <a:spLocks noChangeArrowheads="1"/>
              </p:cNvSpPr>
              <p:nvPr/>
            </p:nvSpPr>
            <p:spPr bwMode="auto">
              <a:xfrm>
                <a:off x="2748"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47" name="Oval 3078"/>
              <p:cNvSpPr>
                <a:spLocks noChangeArrowheads="1"/>
              </p:cNvSpPr>
              <p:nvPr/>
            </p:nvSpPr>
            <p:spPr bwMode="auto">
              <a:xfrm>
                <a:off x="2748"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48" name="Rectangle 3079"/>
              <p:cNvSpPr>
                <a:spLocks noChangeArrowheads="1"/>
              </p:cNvSpPr>
              <p:nvPr/>
            </p:nvSpPr>
            <p:spPr bwMode="auto">
              <a:xfrm>
                <a:off x="2772"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49" name="Oval 3080"/>
              <p:cNvSpPr>
                <a:spLocks noChangeArrowheads="1"/>
              </p:cNvSpPr>
              <p:nvPr/>
            </p:nvSpPr>
            <p:spPr bwMode="auto">
              <a:xfrm>
                <a:off x="2772"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50" name="Rectangle 3081"/>
              <p:cNvSpPr>
                <a:spLocks noChangeArrowheads="1"/>
              </p:cNvSpPr>
              <p:nvPr/>
            </p:nvSpPr>
            <p:spPr bwMode="auto">
              <a:xfrm>
                <a:off x="2780"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51" name="Oval 3082"/>
              <p:cNvSpPr>
                <a:spLocks noChangeArrowheads="1"/>
              </p:cNvSpPr>
              <p:nvPr/>
            </p:nvSpPr>
            <p:spPr bwMode="auto">
              <a:xfrm>
                <a:off x="2780"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52" name="Rectangle 3083"/>
              <p:cNvSpPr>
                <a:spLocks noChangeArrowheads="1"/>
              </p:cNvSpPr>
              <p:nvPr/>
            </p:nvSpPr>
            <p:spPr bwMode="auto">
              <a:xfrm>
                <a:off x="2772"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53" name="Oval 3084"/>
              <p:cNvSpPr>
                <a:spLocks noChangeArrowheads="1"/>
              </p:cNvSpPr>
              <p:nvPr/>
            </p:nvSpPr>
            <p:spPr bwMode="auto">
              <a:xfrm>
                <a:off x="2772"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54" name="Rectangle 3085"/>
              <p:cNvSpPr>
                <a:spLocks noChangeArrowheads="1"/>
              </p:cNvSpPr>
              <p:nvPr/>
            </p:nvSpPr>
            <p:spPr bwMode="auto">
              <a:xfrm>
                <a:off x="2772"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55" name="Oval 3086"/>
              <p:cNvSpPr>
                <a:spLocks noChangeArrowheads="1"/>
              </p:cNvSpPr>
              <p:nvPr/>
            </p:nvSpPr>
            <p:spPr bwMode="auto">
              <a:xfrm>
                <a:off x="2772"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56" name="Rectangle 3087"/>
              <p:cNvSpPr>
                <a:spLocks noChangeArrowheads="1"/>
              </p:cNvSpPr>
              <p:nvPr/>
            </p:nvSpPr>
            <p:spPr bwMode="auto">
              <a:xfrm>
                <a:off x="2660"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57" name="Oval 3088"/>
              <p:cNvSpPr>
                <a:spLocks noChangeArrowheads="1"/>
              </p:cNvSpPr>
              <p:nvPr/>
            </p:nvSpPr>
            <p:spPr bwMode="auto">
              <a:xfrm>
                <a:off x="2660"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58" name="Rectangle 3089"/>
              <p:cNvSpPr>
                <a:spLocks noChangeArrowheads="1"/>
              </p:cNvSpPr>
              <p:nvPr/>
            </p:nvSpPr>
            <p:spPr bwMode="auto">
              <a:xfrm>
                <a:off x="2668"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59" name="Oval 3090"/>
              <p:cNvSpPr>
                <a:spLocks noChangeArrowheads="1"/>
              </p:cNvSpPr>
              <p:nvPr/>
            </p:nvSpPr>
            <p:spPr bwMode="auto">
              <a:xfrm>
                <a:off x="2668"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60" name="Rectangle 3091"/>
              <p:cNvSpPr>
                <a:spLocks noChangeArrowheads="1"/>
              </p:cNvSpPr>
              <p:nvPr/>
            </p:nvSpPr>
            <p:spPr bwMode="auto">
              <a:xfrm>
                <a:off x="2660"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61" name="Oval 3092"/>
              <p:cNvSpPr>
                <a:spLocks noChangeArrowheads="1"/>
              </p:cNvSpPr>
              <p:nvPr/>
            </p:nvSpPr>
            <p:spPr bwMode="auto">
              <a:xfrm>
                <a:off x="2660"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62" name="Rectangle 3093"/>
              <p:cNvSpPr>
                <a:spLocks noChangeArrowheads="1"/>
              </p:cNvSpPr>
              <p:nvPr/>
            </p:nvSpPr>
            <p:spPr bwMode="auto">
              <a:xfrm>
                <a:off x="2643" y="3357"/>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63" name="Oval 3094"/>
              <p:cNvSpPr>
                <a:spLocks noChangeArrowheads="1"/>
              </p:cNvSpPr>
              <p:nvPr/>
            </p:nvSpPr>
            <p:spPr bwMode="auto">
              <a:xfrm>
                <a:off x="2643"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64" name="Rectangle 3095"/>
              <p:cNvSpPr>
                <a:spLocks noChangeArrowheads="1"/>
              </p:cNvSpPr>
              <p:nvPr/>
            </p:nvSpPr>
            <p:spPr bwMode="auto">
              <a:xfrm>
                <a:off x="2651" y="3357"/>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65" name="Oval 3096"/>
              <p:cNvSpPr>
                <a:spLocks noChangeArrowheads="1"/>
              </p:cNvSpPr>
              <p:nvPr/>
            </p:nvSpPr>
            <p:spPr bwMode="auto">
              <a:xfrm>
                <a:off x="2651" y="3357"/>
                <a:ext cx="9"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66" name="Rectangle 3097"/>
              <p:cNvSpPr>
                <a:spLocks noChangeArrowheads="1"/>
              </p:cNvSpPr>
              <p:nvPr/>
            </p:nvSpPr>
            <p:spPr bwMode="auto">
              <a:xfrm>
                <a:off x="2676"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67" name="Oval 3098"/>
              <p:cNvSpPr>
                <a:spLocks noChangeArrowheads="1"/>
              </p:cNvSpPr>
              <p:nvPr/>
            </p:nvSpPr>
            <p:spPr bwMode="auto">
              <a:xfrm>
                <a:off x="2676"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68" name="Rectangle 3099"/>
              <p:cNvSpPr>
                <a:spLocks noChangeArrowheads="1"/>
              </p:cNvSpPr>
              <p:nvPr/>
            </p:nvSpPr>
            <p:spPr bwMode="auto">
              <a:xfrm>
                <a:off x="2668"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69" name="Oval 3100"/>
              <p:cNvSpPr>
                <a:spLocks noChangeArrowheads="1"/>
              </p:cNvSpPr>
              <p:nvPr/>
            </p:nvSpPr>
            <p:spPr bwMode="auto">
              <a:xfrm>
                <a:off x="2668"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70" name="Rectangle 3101"/>
              <p:cNvSpPr>
                <a:spLocks noChangeArrowheads="1"/>
              </p:cNvSpPr>
              <p:nvPr/>
            </p:nvSpPr>
            <p:spPr bwMode="auto">
              <a:xfrm>
                <a:off x="2643" y="3357"/>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71" name="Oval 3102"/>
              <p:cNvSpPr>
                <a:spLocks noChangeArrowheads="1"/>
              </p:cNvSpPr>
              <p:nvPr/>
            </p:nvSpPr>
            <p:spPr bwMode="auto">
              <a:xfrm>
                <a:off x="2643"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72" name="Rectangle 3103"/>
              <p:cNvSpPr>
                <a:spLocks noChangeArrowheads="1"/>
              </p:cNvSpPr>
              <p:nvPr/>
            </p:nvSpPr>
            <p:spPr bwMode="auto">
              <a:xfrm>
                <a:off x="2660"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73" name="Oval 3104"/>
              <p:cNvSpPr>
                <a:spLocks noChangeArrowheads="1"/>
              </p:cNvSpPr>
              <p:nvPr/>
            </p:nvSpPr>
            <p:spPr bwMode="auto">
              <a:xfrm>
                <a:off x="2660"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74" name="Rectangle 3105"/>
              <p:cNvSpPr>
                <a:spLocks noChangeArrowheads="1"/>
              </p:cNvSpPr>
              <p:nvPr/>
            </p:nvSpPr>
            <p:spPr bwMode="auto">
              <a:xfrm>
                <a:off x="2643" y="3357"/>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75" name="Oval 3106"/>
              <p:cNvSpPr>
                <a:spLocks noChangeArrowheads="1"/>
              </p:cNvSpPr>
              <p:nvPr/>
            </p:nvSpPr>
            <p:spPr bwMode="auto">
              <a:xfrm>
                <a:off x="2643"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76" name="Rectangle 3107"/>
              <p:cNvSpPr>
                <a:spLocks noChangeArrowheads="1"/>
              </p:cNvSpPr>
              <p:nvPr/>
            </p:nvSpPr>
            <p:spPr bwMode="auto">
              <a:xfrm>
                <a:off x="2539"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77" name="Oval 3108"/>
              <p:cNvSpPr>
                <a:spLocks noChangeArrowheads="1"/>
              </p:cNvSpPr>
              <p:nvPr/>
            </p:nvSpPr>
            <p:spPr bwMode="auto">
              <a:xfrm>
                <a:off x="2539"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78" name="Rectangle 3109"/>
              <p:cNvSpPr>
                <a:spLocks noChangeArrowheads="1"/>
              </p:cNvSpPr>
              <p:nvPr/>
            </p:nvSpPr>
            <p:spPr bwMode="auto">
              <a:xfrm>
                <a:off x="2539"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79" name="Oval 3110"/>
              <p:cNvSpPr>
                <a:spLocks noChangeArrowheads="1"/>
              </p:cNvSpPr>
              <p:nvPr/>
            </p:nvSpPr>
            <p:spPr bwMode="auto">
              <a:xfrm>
                <a:off x="2539"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80" name="Rectangle 3111"/>
              <p:cNvSpPr>
                <a:spLocks noChangeArrowheads="1"/>
              </p:cNvSpPr>
              <p:nvPr/>
            </p:nvSpPr>
            <p:spPr bwMode="auto">
              <a:xfrm>
                <a:off x="2539"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81" name="Oval 3112"/>
              <p:cNvSpPr>
                <a:spLocks noChangeArrowheads="1"/>
              </p:cNvSpPr>
              <p:nvPr/>
            </p:nvSpPr>
            <p:spPr bwMode="auto">
              <a:xfrm>
                <a:off x="2539"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82" name="Rectangle 3113"/>
              <p:cNvSpPr>
                <a:spLocks noChangeArrowheads="1"/>
              </p:cNvSpPr>
              <p:nvPr/>
            </p:nvSpPr>
            <p:spPr bwMode="auto">
              <a:xfrm>
                <a:off x="2555"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83" name="Oval 3114"/>
              <p:cNvSpPr>
                <a:spLocks noChangeArrowheads="1"/>
              </p:cNvSpPr>
              <p:nvPr/>
            </p:nvSpPr>
            <p:spPr bwMode="auto">
              <a:xfrm>
                <a:off x="2555"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84" name="Rectangle 3115"/>
              <p:cNvSpPr>
                <a:spLocks noChangeArrowheads="1"/>
              </p:cNvSpPr>
              <p:nvPr/>
            </p:nvSpPr>
            <p:spPr bwMode="auto">
              <a:xfrm>
                <a:off x="2539"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85" name="Oval 3116"/>
              <p:cNvSpPr>
                <a:spLocks noChangeArrowheads="1"/>
              </p:cNvSpPr>
              <p:nvPr/>
            </p:nvSpPr>
            <p:spPr bwMode="auto">
              <a:xfrm>
                <a:off x="2539"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86" name="Rectangle 3117"/>
              <p:cNvSpPr>
                <a:spLocks noChangeArrowheads="1"/>
              </p:cNvSpPr>
              <p:nvPr/>
            </p:nvSpPr>
            <p:spPr bwMode="auto">
              <a:xfrm>
                <a:off x="2563"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87" name="Oval 3118"/>
              <p:cNvSpPr>
                <a:spLocks noChangeArrowheads="1"/>
              </p:cNvSpPr>
              <p:nvPr/>
            </p:nvSpPr>
            <p:spPr bwMode="auto">
              <a:xfrm>
                <a:off x="2563"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88" name="Rectangle 3119"/>
              <p:cNvSpPr>
                <a:spLocks noChangeArrowheads="1"/>
              </p:cNvSpPr>
              <p:nvPr/>
            </p:nvSpPr>
            <p:spPr bwMode="auto">
              <a:xfrm>
                <a:off x="2531" y="338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89" name="Oval 3120"/>
              <p:cNvSpPr>
                <a:spLocks noChangeArrowheads="1"/>
              </p:cNvSpPr>
              <p:nvPr/>
            </p:nvSpPr>
            <p:spPr bwMode="auto">
              <a:xfrm>
                <a:off x="2531" y="338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90" name="Rectangle 3121"/>
              <p:cNvSpPr>
                <a:spLocks noChangeArrowheads="1"/>
              </p:cNvSpPr>
              <p:nvPr/>
            </p:nvSpPr>
            <p:spPr bwMode="auto">
              <a:xfrm>
                <a:off x="2555"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91" name="Oval 3122"/>
              <p:cNvSpPr>
                <a:spLocks noChangeArrowheads="1"/>
              </p:cNvSpPr>
              <p:nvPr/>
            </p:nvSpPr>
            <p:spPr bwMode="auto">
              <a:xfrm>
                <a:off x="2555"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92" name="Rectangle 3123"/>
              <p:cNvSpPr>
                <a:spLocks noChangeArrowheads="1"/>
              </p:cNvSpPr>
              <p:nvPr/>
            </p:nvSpPr>
            <p:spPr bwMode="auto">
              <a:xfrm>
                <a:off x="2539"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93" name="Oval 3124"/>
              <p:cNvSpPr>
                <a:spLocks noChangeArrowheads="1"/>
              </p:cNvSpPr>
              <p:nvPr/>
            </p:nvSpPr>
            <p:spPr bwMode="auto">
              <a:xfrm>
                <a:off x="2539"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94" name="Rectangle 3125"/>
              <p:cNvSpPr>
                <a:spLocks noChangeArrowheads="1"/>
              </p:cNvSpPr>
              <p:nvPr/>
            </p:nvSpPr>
            <p:spPr bwMode="auto">
              <a:xfrm>
                <a:off x="2531" y="335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95" name="Oval 3126"/>
              <p:cNvSpPr>
                <a:spLocks noChangeArrowheads="1"/>
              </p:cNvSpPr>
              <p:nvPr/>
            </p:nvSpPr>
            <p:spPr bwMode="auto">
              <a:xfrm>
                <a:off x="2531" y="33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96" name="Rectangle 3127"/>
              <p:cNvSpPr>
                <a:spLocks noChangeArrowheads="1"/>
              </p:cNvSpPr>
              <p:nvPr/>
            </p:nvSpPr>
            <p:spPr bwMode="auto">
              <a:xfrm>
                <a:off x="2435" y="338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97" name="Oval 3128"/>
              <p:cNvSpPr>
                <a:spLocks noChangeArrowheads="1"/>
              </p:cNvSpPr>
              <p:nvPr/>
            </p:nvSpPr>
            <p:spPr bwMode="auto">
              <a:xfrm>
                <a:off x="2435" y="338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98" name="Rectangle 3129"/>
              <p:cNvSpPr>
                <a:spLocks noChangeArrowheads="1"/>
              </p:cNvSpPr>
              <p:nvPr/>
            </p:nvSpPr>
            <p:spPr bwMode="auto">
              <a:xfrm>
                <a:off x="2459" y="338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99" name="Oval 3130"/>
              <p:cNvSpPr>
                <a:spLocks noChangeArrowheads="1"/>
              </p:cNvSpPr>
              <p:nvPr/>
            </p:nvSpPr>
            <p:spPr bwMode="auto">
              <a:xfrm>
                <a:off x="2459" y="338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00" name="Rectangle 3131"/>
              <p:cNvSpPr>
                <a:spLocks noChangeArrowheads="1"/>
              </p:cNvSpPr>
              <p:nvPr/>
            </p:nvSpPr>
            <p:spPr bwMode="auto">
              <a:xfrm>
                <a:off x="2443" y="338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01" name="Oval 3132"/>
              <p:cNvSpPr>
                <a:spLocks noChangeArrowheads="1"/>
              </p:cNvSpPr>
              <p:nvPr/>
            </p:nvSpPr>
            <p:spPr bwMode="auto">
              <a:xfrm>
                <a:off x="2443" y="338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02" name="Rectangle 3133"/>
              <p:cNvSpPr>
                <a:spLocks noChangeArrowheads="1"/>
              </p:cNvSpPr>
              <p:nvPr/>
            </p:nvSpPr>
            <p:spPr bwMode="auto">
              <a:xfrm>
                <a:off x="2419" y="338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03" name="Oval 3134"/>
              <p:cNvSpPr>
                <a:spLocks noChangeArrowheads="1"/>
              </p:cNvSpPr>
              <p:nvPr/>
            </p:nvSpPr>
            <p:spPr bwMode="auto">
              <a:xfrm>
                <a:off x="2419" y="338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04" name="Rectangle 3135"/>
              <p:cNvSpPr>
                <a:spLocks noChangeArrowheads="1"/>
              </p:cNvSpPr>
              <p:nvPr/>
            </p:nvSpPr>
            <p:spPr bwMode="auto">
              <a:xfrm>
                <a:off x="2459" y="338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05" name="Oval 3136"/>
              <p:cNvSpPr>
                <a:spLocks noChangeArrowheads="1"/>
              </p:cNvSpPr>
              <p:nvPr/>
            </p:nvSpPr>
            <p:spPr bwMode="auto">
              <a:xfrm>
                <a:off x="2459" y="338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06" name="Rectangle 3137"/>
              <p:cNvSpPr>
                <a:spLocks noChangeArrowheads="1"/>
              </p:cNvSpPr>
              <p:nvPr/>
            </p:nvSpPr>
            <p:spPr bwMode="auto">
              <a:xfrm>
                <a:off x="2451" y="338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07" name="Oval 3138"/>
              <p:cNvSpPr>
                <a:spLocks noChangeArrowheads="1"/>
              </p:cNvSpPr>
              <p:nvPr/>
            </p:nvSpPr>
            <p:spPr bwMode="auto">
              <a:xfrm>
                <a:off x="2451" y="338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08" name="Rectangle 3139"/>
              <p:cNvSpPr>
                <a:spLocks noChangeArrowheads="1"/>
              </p:cNvSpPr>
              <p:nvPr/>
            </p:nvSpPr>
            <p:spPr bwMode="auto">
              <a:xfrm>
                <a:off x="2435" y="338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09" name="Oval 3140"/>
              <p:cNvSpPr>
                <a:spLocks noChangeArrowheads="1"/>
              </p:cNvSpPr>
              <p:nvPr/>
            </p:nvSpPr>
            <p:spPr bwMode="auto">
              <a:xfrm>
                <a:off x="2435" y="338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10" name="Rectangle 3141"/>
              <p:cNvSpPr>
                <a:spLocks noChangeArrowheads="1"/>
              </p:cNvSpPr>
              <p:nvPr/>
            </p:nvSpPr>
            <p:spPr bwMode="auto">
              <a:xfrm>
                <a:off x="2443" y="338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11" name="Oval 3142"/>
              <p:cNvSpPr>
                <a:spLocks noChangeArrowheads="1"/>
              </p:cNvSpPr>
              <p:nvPr/>
            </p:nvSpPr>
            <p:spPr bwMode="auto">
              <a:xfrm>
                <a:off x="2443" y="338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12" name="Rectangle 3143"/>
              <p:cNvSpPr>
                <a:spLocks noChangeArrowheads="1"/>
              </p:cNvSpPr>
              <p:nvPr/>
            </p:nvSpPr>
            <p:spPr bwMode="auto">
              <a:xfrm>
                <a:off x="2435" y="338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13" name="Oval 3144"/>
              <p:cNvSpPr>
                <a:spLocks noChangeArrowheads="1"/>
              </p:cNvSpPr>
              <p:nvPr/>
            </p:nvSpPr>
            <p:spPr bwMode="auto">
              <a:xfrm>
                <a:off x="2435" y="338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14" name="Rectangle 3145"/>
              <p:cNvSpPr>
                <a:spLocks noChangeArrowheads="1"/>
              </p:cNvSpPr>
              <p:nvPr/>
            </p:nvSpPr>
            <p:spPr bwMode="auto">
              <a:xfrm>
                <a:off x="2435" y="338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15" name="Oval 3146"/>
              <p:cNvSpPr>
                <a:spLocks noChangeArrowheads="1"/>
              </p:cNvSpPr>
              <p:nvPr/>
            </p:nvSpPr>
            <p:spPr bwMode="auto">
              <a:xfrm>
                <a:off x="2435" y="338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16" name="Line 3147"/>
              <p:cNvSpPr>
                <a:spLocks noChangeShapeType="1"/>
              </p:cNvSpPr>
              <p:nvPr/>
            </p:nvSpPr>
            <p:spPr bwMode="auto">
              <a:xfrm>
                <a:off x="2355" y="4089"/>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17" name="Line 3148"/>
              <p:cNvSpPr>
                <a:spLocks noChangeShapeType="1"/>
              </p:cNvSpPr>
              <p:nvPr/>
            </p:nvSpPr>
            <p:spPr bwMode="auto">
              <a:xfrm flipV="1">
                <a:off x="2355" y="3332"/>
                <a:ext cx="0" cy="757"/>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18" name="Rectangle 3149"/>
              <p:cNvSpPr>
                <a:spLocks noChangeArrowheads="1"/>
              </p:cNvSpPr>
              <p:nvPr/>
            </p:nvSpPr>
            <p:spPr bwMode="auto">
              <a:xfrm>
                <a:off x="625" y="3204"/>
                <a:ext cx="505" cy="128"/>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19" name="Rectangle 3151"/>
              <p:cNvSpPr>
                <a:spLocks noChangeArrowheads="1"/>
              </p:cNvSpPr>
              <p:nvPr/>
            </p:nvSpPr>
            <p:spPr bwMode="auto">
              <a:xfrm>
                <a:off x="1202" y="3204"/>
                <a:ext cx="504" cy="128"/>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20" name="Rectangle 3153"/>
              <p:cNvSpPr>
                <a:spLocks noChangeArrowheads="1"/>
              </p:cNvSpPr>
              <p:nvPr/>
            </p:nvSpPr>
            <p:spPr bwMode="auto">
              <a:xfrm>
                <a:off x="1778" y="3204"/>
                <a:ext cx="505" cy="128"/>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21" name="Rectangle 3155"/>
              <p:cNvSpPr>
                <a:spLocks noChangeArrowheads="1"/>
              </p:cNvSpPr>
              <p:nvPr/>
            </p:nvSpPr>
            <p:spPr bwMode="auto">
              <a:xfrm>
                <a:off x="2355" y="3204"/>
                <a:ext cx="505" cy="128"/>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22" name="Rectangle 3157"/>
              <p:cNvSpPr>
                <a:spLocks noChangeArrowheads="1"/>
              </p:cNvSpPr>
              <p:nvPr/>
            </p:nvSpPr>
            <p:spPr bwMode="auto">
              <a:xfrm>
                <a:off x="625" y="2246"/>
                <a:ext cx="505" cy="12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23" name="Rectangle 3159"/>
              <p:cNvSpPr>
                <a:spLocks noChangeArrowheads="1"/>
              </p:cNvSpPr>
              <p:nvPr/>
            </p:nvSpPr>
            <p:spPr bwMode="auto">
              <a:xfrm>
                <a:off x="1202" y="2246"/>
                <a:ext cx="504" cy="12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24" name="Rectangle 3161"/>
              <p:cNvSpPr>
                <a:spLocks noChangeArrowheads="1"/>
              </p:cNvSpPr>
              <p:nvPr/>
            </p:nvSpPr>
            <p:spPr bwMode="auto">
              <a:xfrm>
                <a:off x="1778" y="2246"/>
                <a:ext cx="505" cy="12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25" name="Rectangle 3163"/>
              <p:cNvSpPr>
                <a:spLocks noChangeArrowheads="1"/>
              </p:cNvSpPr>
              <p:nvPr/>
            </p:nvSpPr>
            <p:spPr bwMode="auto">
              <a:xfrm>
                <a:off x="2355" y="2246"/>
                <a:ext cx="505" cy="12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26" name="Rectangle 3165"/>
              <p:cNvSpPr>
                <a:spLocks noChangeArrowheads="1"/>
              </p:cNvSpPr>
              <p:nvPr/>
            </p:nvSpPr>
            <p:spPr bwMode="auto">
              <a:xfrm>
                <a:off x="233" y="3042"/>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0.00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727" name="Rectangle 3166"/>
              <p:cNvSpPr>
                <a:spLocks noChangeArrowheads="1"/>
              </p:cNvSpPr>
              <p:nvPr/>
            </p:nvSpPr>
            <p:spPr bwMode="auto">
              <a:xfrm>
                <a:off x="233" y="2865"/>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0.25</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728" name="Rectangle 3167"/>
              <p:cNvSpPr>
                <a:spLocks noChangeArrowheads="1"/>
              </p:cNvSpPr>
              <p:nvPr/>
            </p:nvSpPr>
            <p:spPr bwMode="auto">
              <a:xfrm>
                <a:off x="233" y="2688"/>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0.50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729" name="Rectangle 3168"/>
              <p:cNvSpPr>
                <a:spLocks noChangeArrowheads="1"/>
              </p:cNvSpPr>
              <p:nvPr/>
            </p:nvSpPr>
            <p:spPr bwMode="auto">
              <a:xfrm>
                <a:off x="233" y="2512"/>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0.75</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730" name="Rectangle 3169"/>
              <p:cNvSpPr>
                <a:spLocks noChangeArrowheads="1"/>
              </p:cNvSpPr>
              <p:nvPr/>
            </p:nvSpPr>
            <p:spPr bwMode="auto">
              <a:xfrm>
                <a:off x="233" y="2335"/>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1.00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731" name="Line 3170"/>
              <p:cNvSpPr>
                <a:spLocks noChangeShapeType="1"/>
              </p:cNvSpPr>
              <p:nvPr/>
            </p:nvSpPr>
            <p:spPr bwMode="auto">
              <a:xfrm>
                <a:off x="593" y="3091"/>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32" name="Line 3171"/>
              <p:cNvSpPr>
                <a:spLocks noChangeShapeType="1"/>
              </p:cNvSpPr>
              <p:nvPr/>
            </p:nvSpPr>
            <p:spPr bwMode="auto">
              <a:xfrm>
                <a:off x="593" y="2914"/>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33" name="Line 3172"/>
              <p:cNvSpPr>
                <a:spLocks noChangeShapeType="1"/>
              </p:cNvSpPr>
              <p:nvPr/>
            </p:nvSpPr>
            <p:spPr bwMode="auto">
              <a:xfrm>
                <a:off x="593" y="2737"/>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34" name="Line 3173"/>
              <p:cNvSpPr>
                <a:spLocks noChangeShapeType="1"/>
              </p:cNvSpPr>
              <p:nvPr/>
            </p:nvSpPr>
            <p:spPr bwMode="auto">
              <a:xfrm>
                <a:off x="593" y="2560"/>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35" name="Line 3174"/>
              <p:cNvSpPr>
                <a:spLocks noChangeShapeType="1"/>
              </p:cNvSpPr>
              <p:nvPr/>
            </p:nvSpPr>
            <p:spPr bwMode="auto">
              <a:xfrm>
                <a:off x="593" y="2383"/>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36" name="Rectangle 3175"/>
              <p:cNvSpPr>
                <a:spLocks noChangeArrowheads="1"/>
              </p:cNvSpPr>
              <p:nvPr/>
            </p:nvSpPr>
            <p:spPr bwMode="auto">
              <a:xfrm>
                <a:off x="233" y="4000"/>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0.00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737" name="Rectangle 3176"/>
              <p:cNvSpPr>
                <a:spLocks noChangeArrowheads="1"/>
              </p:cNvSpPr>
              <p:nvPr/>
            </p:nvSpPr>
            <p:spPr bwMode="auto">
              <a:xfrm>
                <a:off x="233" y="3823"/>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0.25</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738" name="Rectangle 3177"/>
              <p:cNvSpPr>
                <a:spLocks noChangeArrowheads="1"/>
              </p:cNvSpPr>
              <p:nvPr/>
            </p:nvSpPr>
            <p:spPr bwMode="auto">
              <a:xfrm>
                <a:off x="233" y="3646"/>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0.50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739" name="Rectangle 3178"/>
              <p:cNvSpPr>
                <a:spLocks noChangeArrowheads="1"/>
              </p:cNvSpPr>
              <p:nvPr/>
            </p:nvSpPr>
            <p:spPr bwMode="auto">
              <a:xfrm>
                <a:off x="233" y="3469"/>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0.75</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740" name="Rectangle 3179"/>
              <p:cNvSpPr>
                <a:spLocks noChangeArrowheads="1"/>
              </p:cNvSpPr>
              <p:nvPr/>
            </p:nvSpPr>
            <p:spPr bwMode="auto">
              <a:xfrm>
                <a:off x="233" y="3292"/>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1.00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741" name="Line 3180"/>
              <p:cNvSpPr>
                <a:spLocks noChangeShapeType="1"/>
              </p:cNvSpPr>
              <p:nvPr/>
            </p:nvSpPr>
            <p:spPr bwMode="auto">
              <a:xfrm>
                <a:off x="593" y="4048"/>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42" name="Line 3181"/>
              <p:cNvSpPr>
                <a:spLocks noChangeShapeType="1"/>
              </p:cNvSpPr>
              <p:nvPr/>
            </p:nvSpPr>
            <p:spPr bwMode="auto">
              <a:xfrm>
                <a:off x="593" y="3871"/>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43" name="Line 3182"/>
              <p:cNvSpPr>
                <a:spLocks noChangeShapeType="1"/>
              </p:cNvSpPr>
              <p:nvPr/>
            </p:nvSpPr>
            <p:spPr bwMode="auto">
              <a:xfrm>
                <a:off x="593" y="3694"/>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44" name="Line 3183"/>
              <p:cNvSpPr>
                <a:spLocks noChangeShapeType="1"/>
              </p:cNvSpPr>
              <p:nvPr/>
            </p:nvSpPr>
            <p:spPr bwMode="auto">
              <a:xfrm>
                <a:off x="593" y="3517"/>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45" name="Line 3184"/>
              <p:cNvSpPr>
                <a:spLocks noChangeShapeType="1"/>
              </p:cNvSpPr>
              <p:nvPr/>
            </p:nvSpPr>
            <p:spPr bwMode="auto">
              <a:xfrm>
                <a:off x="593" y="3340"/>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46" name="Rectangle 3185"/>
              <p:cNvSpPr>
                <a:spLocks noChangeArrowheads="1"/>
              </p:cNvSpPr>
              <p:nvPr/>
            </p:nvSpPr>
            <p:spPr bwMode="auto">
              <a:xfrm rot="16200000">
                <a:off x="-92" y="3135"/>
                <a:ext cx="393" cy="1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900" b="0" i="0" u="none" strike="noStrike" cap="none" normalizeH="0" baseline="0" dirty="0" smtClean="0">
                    <a:ln>
                      <a:noFill/>
                    </a:ln>
                    <a:solidFill>
                      <a:srgbClr val="000000"/>
                    </a:solidFill>
                    <a:effectLst/>
                    <a:latin typeface="Arial Unicode MS" pitchFamily="34" charset="-122"/>
                    <a:ea typeface="Arial Unicode MS" pitchFamily="34" charset="-122"/>
                    <a:cs typeface="Arial Unicode MS" pitchFamily="34" charset="-122"/>
                  </a:rPr>
                  <a:t>Purity</a:t>
                </a:r>
                <a:endParaRPr kumimoji="0" lang="zh-CN" altLang="zh-CN" sz="18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763" name="Line 3202"/>
              <p:cNvSpPr>
                <a:spLocks noChangeShapeType="1"/>
              </p:cNvSpPr>
              <p:nvPr/>
            </p:nvSpPr>
            <p:spPr bwMode="auto">
              <a:xfrm>
                <a:off x="625" y="234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64" name="Line 3203"/>
              <p:cNvSpPr>
                <a:spLocks noChangeShapeType="1"/>
              </p:cNvSpPr>
              <p:nvPr/>
            </p:nvSpPr>
            <p:spPr bwMode="auto">
              <a:xfrm>
                <a:off x="625" y="2311"/>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65" name="Line 3204"/>
              <p:cNvSpPr>
                <a:spLocks noChangeShapeType="1"/>
              </p:cNvSpPr>
              <p:nvPr/>
            </p:nvSpPr>
            <p:spPr bwMode="auto">
              <a:xfrm>
                <a:off x="625" y="2279"/>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66" name="Line 3205"/>
              <p:cNvSpPr>
                <a:spLocks noChangeShapeType="1"/>
              </p:cNvSpPr>
              <p:nvPr/>
            </p:nvSpPr>
            <p:spPr bwMode="auto">
              <a:xfrm>
                <a:off x="625" y="224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67" name="Line 3206"/>
              <p:cNvSpPr>
                <a:spLocks noChangeShapeType="1"/>
              </p:cNvSpPr>
              <p:nvPr/>
            </p:nvSpPr>
            <p:spPr bwMode="auto">
              <a:xfrm flipV="1">
                <a:off x="689"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68" name="Line 3207"/>
              <p:cNvSpPr>
                <a:spLocks noChangeShapeType="1"/>
              </p:cNvSpPr>
              <p:nvPr/>
            </p:nvSpPr>
            <p:spPr bwMode="auto">
              <a:xfrm flipV="1">
                <a:off x="817"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69" name="Line 3208"/>
              <p:cNvSpPr>
                <a:spLocks noChangeShapeType="1"/>
              </p:cNvSpPr>
              <p:nvPr/>
            </p:nvSpPr>
            <p:spPr bwMode="auto">
              <a:xfrm flipV="1">
                <a:off x="937"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70" name="Line 3209"/>
              <p:cNvSpPr>
                <a:spLocks noChangeShapeType="1"/>
              </p:cNvSpPr>
              <p:nvPr/>
            </p:nvSpPr>
            <p:spPr bwMode="auto">
              <a:xfrm flipV="1">
                <a:off x="1065"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71" name="Line 3210"/>
              <p:cNvSpPr>
                <a:spLocks noChangeShapeType="1"/>
              </p:cNvSpPr>
              <p:nvPr/>
            </p:nvSpPr>
            <p:spPr bwMode="auto">
              <a:xfrm>
                <a:off x="625" y="2359"/>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72" name="Line 3211"/>
              <p:cNvSpPr>
                <a:spLocks noChangeShapeType="1"/>
              </p:cNvSpPr>
              <p:nvPr/>
            </p:nvSpPr>
            <p:spPr bwMode="auto">
              <a:xfrm>
                <a:off x="625" y="232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73" name="Line 3212"/>
              <p:cNvSpPr>
                <a:spLocks noChangeShapeType="1"/>
              </p:cNvSpPr>
              <p:nvPr/>
            </p:nvSpPr>
            <p:spPr bwMode="auto">
              <a:xfrm>
                <a:off x="625" y="2295"/>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74" name="Line 3213"/>
              <p:cNvSpPr>
                <a:spLocks noChangeShapeType="1"/>
              </p:cNvSpPr>
              <p:nvPr/>
            </p:nvSpPr>
            <p:spPr bwMode="auto">
              <a:xfrm>
                <a:off x="625" y="226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75" name="Line 3214"/>
              <p:cNvSpPr>
                <a:spLocks noChangeShapeType="1"/>
              </p:cNvSpPr>
              <p:nvPr/>
            </p:nvSpPr>
            <p:spPr bwMode="auto">
              <a:xfrm flipV="1">
                <a:off x="625"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76" name="Line 3215"/>
              <p:cNvSpPr>
                <a:spLocks noChangeShapeType="1"/>
              </p:cNvSpPr>
              <p:nvPr/>
            </p:nvSpPr>
            <p:spPr bwMode="auto">
              <a:xfrm flipV="1">
                <a:off x="753"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77" name="Line 3216"/>
              <p:cNvSpPr>
                <a:spLocks noChangeShapeType="1"/>
              </p:cNvSpPr>
              <p:nvPr/>
            </p:nvSpPr>
            <p:spPr bwMode="auto">
              <a:xfrm flipV="1">
                <a:off x="881"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78" name="Line 3217"/>
              <p:cNvSpPr>
                <a:spLocks noChangeShapeType="1"/>
              </p:cNvSpPr>
              <p:nvPr/>
            </p:nvSpPr>
            <p:spPr bwMode="auto">
              <a:xfrm flipV="1">
                <a:off x="1001"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79" name="Line 3218"/>
              <p:cNvSpPr>
                <a:spLocks noChangeShapeType="1"/>
              </p:cNvSpPr>
              <p:nvPr/>
            </p:nvSpPr>
            <p:spPr bwMode="auto">
              <a:xfrm flipV="1">
                <a:off x="1130"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80" name="Rectangle 3219"/>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81" name="Rectangle 3220"/>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82" name="Rectangle 3221"/>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83" name="Rectangle 3222"/>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84" name="Rectangle 3223"/>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85" name="Rectangle 3224"/>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86" name="Rectangle 3225"/>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87" name="Rectangle 3226"/>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88" name="Rectangle 3227"/>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89" name="Rectangle 3228"/>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90" name="Rectangle 3229"/>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91" name="Rectangle 3230"/>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92" name="Rectangle 3231"/>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93" name="Rectangle 3232"/>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94" name="Rectangle 3233"/>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95" name="Rectangle 3234"/>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96" name="Rectangle 3235"/>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97" name="Rectangle 3236"/>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98" name="Rectangle 3237"/>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799" name="Rectangle 3238"/>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00" name="Rectangle 3239"/>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01" name="Rectangle 3240"/>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02" name="Rectangle 3241"/>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03" name="Rectangle 3242"/>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04" name="Rectangle 3243"/>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05" name="Rectangle 3244"/>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06" name="Rectangle 3245"/>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07" name="Rectangle 3246"/>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08" name="Rectangle 3247"/>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09" name="Rectangle 3248"/>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10" name="Rectangle 3249"/>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11" name="Rectangle 3250"/>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12" name="Rectangle 3251"/>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13" name="Rectangle 3252"/>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14" name="Rectangle 3253"/>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15" name="Rectangle 3254"/>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16" name="Rectangle 3255"/>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17" name="Rectangle 3256"/>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18" name="Rectangle 3257"/>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19" name="Rectangle 3258"/>
              <p:cNvSpPr>
                <a:spLocks noChangeArrowheads="1"/>
              </p:cNvSpPr>
              <p:nvPr/>
            </p:nvSpPr>
            <p:spPr bwMode="auto">
              <a:xfrm>
                <a:off x="62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20" name="Line 3259"/>
              <p:cNvSpPr>
                <a:spLocks noChangeShapeType="1"/>
              </p:cNvSpPr>
              <p:nvPr/>
            </p:nvSpPr>
            <p:spPr bwMode="auto">
              <a:xfrm>
                <a:off x="625" y="3300"/>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821" name="Line 3260"/>
              <p:cNvSpPr>
                <a:spLocks noChangeShapeType="1"/>
              </p:cNvSpPr>
              <p:nvPr/>
            </p:nvSpPr>
            <p:spPr bwMode="auto">
              <a:xfrm>
                <a:off x="625" y="3268"/>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grpSp>
          <p:nvGrpSpPr>
            <p:cNvPr id="1223" name="Group 3462"/>
            <p:cNvGrpSpPr>
              <a:grpSpLocks/>
            </p:cNvGrpSpPr>
            <p:nvPr/>
          </p:nvGrpSpPr>
          <p:grpSpPr bwMode="auto">
            <a:xfrm>
              <a:off x="625" y="2246"/>
              <a:ext cx="1658" cy="1086"/>
              <a:chOff x="625" y="2246"/>
              <a:chExt cx="1658" cy="1086"/>
            </a:xfrm>
          </p:grpSpPr>
          <p:sp>
            <p:nvSpPr>
              <p:cNvPr id="1430" name="Line 3262"/>
              <p:cNvSpPr>
                <a:spLocks noChangeShapeType="1"/>
              </p:cNvSpPr>
              <p:nvPr/>
            </p:nvSpPr>
            <p:spPr bwMode="auto">
              <a:xfrm>
                <a:off x="625" y="323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31" name="Line 3263"/>
              <p:cNvSpPr>
                <a:spLocks noChangeShapeType="1"/>
              </p:cNvSpPr>
              <p:nvPr/>
            </p:nvSpPr>
            <p:spPr bwMode="auto">
              <a:xfrm>
                <a:off x="625" y="320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32" name="Line 3264"/>
              <p:cNvSpPr>
                <a:spLocks noChangeShapeType="1"/>
              </p:cNvSpPr>
              <p:nvPr/>
            </p:nvSpPr>
            <p:spPr bwMode="auto">
              <a:xfrm flipV="1">
                <a:off x="689"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33" name="Line 3265"/>
              <p:cNvSpPr>
                <a:spLocks noChangeShapeType="1"/>
              </p:cNvSpPr>
              <p:nvPr/>
            </p:nvSpPr>
            <p:spPr bwMode="auto">
              <a:xfrm flipV="1">
                <a:off x="817"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34" name="Line 3266"/>
              <p:cNvSpPr>
                <a:spLocks noChangeShapeType="1"/>
              </p:cNvSpPr>
              <p:nvPr/>
            </p:nvSpPr>
            <p:spPr bwMode="auto">
              <a:xfrm flipV="1">
                <a:off x="937"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35" name="Line 3267"/>
              <p:cNvSpPr>
                <a:spLocks noChangeShapeType="1"/>
              </p:cNvSpPr>
              <p:nvPr/>
            </p:nvSpPr>
            <p:spPr bwMode="auto">
              <a:xfrm flipV="1">
                <a:off x="1065"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36" name="Line 3268"/>
              <p:cNvSpPr>
                <a:spLocks noChangeShapeType="1"/>
              </p:cNvSpPr>
              <p:nvPr/>
            </p:nvSpPr>
            <p:spPr bwMode="auto">
              <a:xfrm>
                <a:off x="625" y="331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37" name="Line 3269"/>
              <p:cNvSpPr>
                <a:spLocks noChangeShapeType="1"/>
              </p:cNvSpPr>
              <p:nvPr/>
            </p:nvSpPr>
            <p:spPr bwMode="auto">
              <a:xfrm>
                <a:off x="625" y="328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38" name="Line 3270"/>
              <p:cNvSpPr>
                <a:spLocks noChangeShapeType="1"/>
              </p:cNvSpPr>
              <p:nvPr/>
            </p:nvSpPr>
            <p:spPr bwMode="auto">
              <a:xfrm>
                <a:off x="625" y="325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39" name="Line 3271"/>
              <p:cNvSpPr>
                <a:spLocks noChangeShapeType="1"/>
              </p:cNvSpPr>
              <p:nvPr/>
            </p:nvSpPr>
            <p:spPr bwMode="auto">
              <a:xfrm>
                <a:off x="625" y="3220"/>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40" name="Line 3272"/>
              <p:cNvSpPr>
                <a:spLocks noChangeShapeType="1"/>
              </p:cNvSpPr>
              <p:nvPr/>
            </p:nvSpPr>
            <p:spPr bwMode="auto">
              <a:xfrm flipV="1">
                <a:off x="625"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41" name="Line 3273"/>
              <p:cNvSpPr>
                <a:spLocks noChangeShapeType="1"/>
              </p:cNvSpPr>
              <p:nvPr/>
            </p:nvSpPr>
            <p:spPr bwMode="auto">
              <a:xfrm flipV="1">
                <a:off x="753"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42" name="Line 3274"/>
              <p:cNvSpPr>
                <a:spLocks noChangeShapeType="1"/>
              </p:cNvSpPr>
              <p:nvPr/>
            </p:nvSpPr>
            <p:spPr bwMode="auto">
              <a:xfrm flipV="1">
                <a:off x="881"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43" name="Line 3275"/>
              <p:cNvSpPr>
                <a:spLocks noChangeShapeType="1"/>
              </p:cNvSpPr>
              <p:nvPr/>
            </p:nvSpPr>
            <p:spPr bwMode="auto">
              <a:xfrm flipV="1">
                <a:off x="1001"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44" name="Line 3276"/>
              <p:cNvSpPr>
                <a:spLocks noChangeShapeType="1"/>
              </p:cNvSpPr>
              <p:nvPr/>
            </p:nvSpPr>
            <p:spPr bwMode="auto">
              <a:xfrm flipV="1">
                <a:off x="1130"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45" name="Rectangle 3277"/>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46" name="Rectangle 3278"/>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47" name="Rectangle 3279"/>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48" name="Rectangle 3280"/>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49" name="Rectangle 3281"/>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50" name="Rectangle 3282"/>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51" name="Rectangle 3283"/>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52" name="Rectangle 3284"/>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53" name="Rectangle 3285"/>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54" name="Rectangle 3286"/>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55" name="Rectangle 3287"/>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56" name="Rectangle 3288"/>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57" name="Rectangle 3289"/>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58" name="Rectangle 3290"/>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59" name="Rectangle 3291"/>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60" name="Rectangle 3292"/>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61" name="Rectangle 3293"/>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62" name="Rectangle 3294"/>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63" name="Rectangle 3295"/>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64" name="Rectangle 3296"/>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65" name="Rectangle 3297"/>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66" name="Rectangle 3298"/>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67" name="Rectangle 3299"/>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68" name="Rectangle 3300"/>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69" name="Rectangle 3301"/>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70" name="Rectangle 3302"/>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71" name="Rectangle 3303"/>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72" name="Rectangle 3304"/>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73" name="Rectangle 3305"/>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74" name="Rectangle 3306"/>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75" name="Rectangle 3307"/>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76" name="Rectangle 3308"/>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77" name="Rectangle 3309"/>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78" name="Rectangle 3310"/>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79" name="Rectangle 3311"/>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80" name="Rectangle 3312"/>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81" name="Rectangle 3313"/>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82" name="Rectangle 3314"/>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83" name="Rectangle 3315"/>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84" name="Rectangle 3316"/>
              <p:cNvSpPr>
                <a:spLocks noChangeArrowheads="1"/>
              </p:cNvSpPr>
              <p:nvPr/>
            </p:nvSpPr>
            <p:spPr bwMode="auto">
              <a:xfrm>
                <a:off x="62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85" name="Line 3317"/>
              <p:cNvSpPr>
                <a:spLocks noChangeShapeType="1"/>
              </p:cNvSpPr>
              <p:nvPr/>
            </p:nvSpPr>
            <p:spPr bwMode="auto">
              <a:xfrm>
                <a:off x="1202" y="2343"/>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86" name="Line 3318"/>
              <p:cNvSpPr>
                <a:spLocks noChangeShapeType="1"/>
              </p:cNvSpPr>
              <p:nvPr/>
            </p:nvSpPr>
            <p:spPr bwMode="auto">
              <a:xfrm>
                <a:off x="1202" y="2311"/>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87" name="Line 3319"/>
              <p:cNvSpPr>
                <a:spLocks noChangeShapeType="1"/>
              </p:cNvSpPr>
              <p:nvPr/>
            </p:nvSpPr>
            <p:spPr bwMode="auto">
              <a:xfrm>
                <a:off x="1202" y="2279"/>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88" name="Line 3320"/>
              <p:cNvSpPr>
                <a:spLocks noChangeShapeType="1"/>
              </p:cNvSpPr>
              <p:nvPr/>
            </p:nvSpPr>
            <p:spPr bwMode="auto">
              <a:xfrm>
                <a:off x="1202" y="2246"/>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89" name="Line 3321"/>
              <p:cNvSpPr>
                <a:spLocks noChangeShapeType="1"/>
              </p:cNvSpPr>
              <p:nvPr/>
            </p:nvSpPr>
            <p:spPr bwMode="auto">
              <a:xfrm flipV="1">
                <a:off x="1266"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90" name="Line 3322"/>
              <p:cNvSpPr>
                <a:spLocks noChangeShapeType="1"/>
              </p:cNvSpPr>
              <p:nvPr/>
            </p:nvSpPr>
            <p:spPr bwMode="auto">
              <a:xfrm flipV="1">
                <a:off x="1394"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91" name="Line 3323"/>
              <p:cNvSpPr>
                <a:spLocks noChangeShapeType="1"/>
              </p:cNvSpPr>
              <p:nvPr/>
            </p:nvSpPr>
            <p:spPr bwMode="auto">
              <a:xfrm flipV="1">
                <a:off x="1514"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92" name="Line 3324"/>
              <p:cNvSpPr>
                <a:spLocks noChangeShapeType="1"/>
              </p:cNvSpPr>
              <p:nvPr/>
            </p:nvSpPr>
            <p:spPr bwMode="auto">
              <a:xfrm flipV="1">
                <a:off x="1642"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93" name="Line 3325"/>
              <p:cNvSpPr>
                <a:spLocks noChangeShapeType="1"/>
              </p:cNvSpPr>
              <p:nvPr/>
            </p:nvSpPr>
            <p:spPr bwMode="auto">
              <a:xfrm>
                <a:off x="1202" y="2359"/>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94" name="Line 3326"/>
              <p:cNvSpPr>
                <a:spLocks noChangeShapeType="1"/>
              </p:cNvSpPr>
              <p:nvPr/>
            </p:nvSpPr>
            <p:spPr bwMode="auto">
              <a:xfrm>
                <a:off x="1202" y="2327"/>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95" name="Line 3327"/>
              <p:cNvSpPr>
                <a:spLocks noChangeShapeType="1"/>
              </p:cNvSpPr>
              <p:nvPr/>
            </p:nvSpPr>
            <p:spPr bwMode="auto">
              <a:xfrm>
                <a:off x="1202" y="2295"/>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96" name="Line 3328"/>
              <p:cNvSpPr>
                <a:spLocks noChangeShapeType="1"/>
              </p:cNvSpPr>
              <p:nvPr/>
            </p:nvSpPr>
            <p:spPr bwMode="auto">
              <a:xfrm>
                <a:off x="1202" y="2263"/>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97" name="Line 3329"/>
              <p:cNvSpPr>
                <a:spLocks noChangeShapeType="1"/>
              </p:cNvSpPr>
              <p:nvPr/>
            </p:nvSpPr>
            <p:spPr bwMode="auto">
              <a:xfrm flipV="1">
                <a:off x="1202"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98" name="Line 3330"/>
              <p:cNvSpPr>
                <a:spLocks noChangeShapeType="1"/>
              </p:cNvSpPr>
              <p:nvPr/>
            </p:nvSpPr>
            <p:spPr bwMode="auto">
              <a:xfrm flipV="1">
                <a:off x="1330"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99" name="Line 3331"/>
              <p:cNvSpPr>
                <a:spLocks noChangeShapeType="1"/>
              </p:cNvSpPr>
              <p:nvPr/>
            </p:nvSpPr>
            <p:spPr bwMode="auto">
              <a:xfrm flipV="1">
                <a:off x="1458"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00" name="Line 3332"/>
              <p:cNvSpPr>
                <a:spLocks noChangeShapeType="1"/>
              </p:cNvSpPr>
              <p:nvPr/>
            </p:nvSpPr>
            <p:spPr bwMode="auto">
              <a:xfrm flipV="1">
                <a:off x="1578"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01" name="Line 3333"/>
              <p:cNvSpPr>
                <a:spLocks noChangeShapeType="1"/>
              </p:cNvSpPr>
              <p:nvPr/>
            </p:nvSpPr>
            <p:spPr bwMode="auto">
              <a:xfrm flipV="1">
                <a:off x="1706"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02" name="Rectangle 3334"/>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03" name="Rectangle 3335"/>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04" name="Rectangle 3336"/>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05" name="Rectangle 3337"/>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06" name="Rectangle 3338"/>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07" name="Rectangle 3339"/>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08" name="Rectangle 3340"/>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09" name="Rectangle 3341"/>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10" name="Rectangle 3342"/>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11" name="Rectangle 3343"/>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12" name="Rectangle 3344"/>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13" name="Rectangle 3345"/>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14" name="Rectangle 3346"/>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15" name="Rectangle 3347"/>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16" name="Rectangle 3348"/>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17" name="Rectangle 3349"/>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18" name="Rectangle 3350"/>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19" name="Rectangle 3351"/>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20" name="Rectangle 3352"/>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21" name="Rectangle 3353"/>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22" name="Rectangle 3354"/>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23" name="Rectangle 3355"/>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24" name="Rectangle 3356"/>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25" name="Rectangle 3357"/>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26" name="Rectangle 3358"/>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27" name="Rectangle 3359"/>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28" name="Rectangle 3360"/>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29" name="Rectangle 3361"/>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30" name="Rectangle 3362"/>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31" name="Rectangle 3363"/>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32" name="Rectangle 3364"/>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33" name="Rectangle 3365"/>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34" name="Rectangle 3366"/>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35" name="Rectangle 3367"/>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36" name="Rectangle 3368"/>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37" name="Rectangle 3369"/>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38" name="Rectangle 3370"/>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39" name="Rectangle 3371"/>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40" name="Rectangle 3372"/>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41" name="Rectangle 3373"/>
              <p:cNvSpPr>
                <a:spLocks noChangeArrowheads="1"/>
              </p:cNvSpPr>
              <p:nvPr/>
            </p:nvSpPr>
            <p:spPr bwMode="auto">
              <a:xfrm>
                <a:off x="1202" y="2246"/>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42" name="Line 3374"/>
              <p:cNvSpPr>
                <a:spLocks noChangeShapeType="1"/>
              </p:cNvSpPr>
              <p:nvPr/>
            </p:nvSpPr>
            <p:spPr bwMode="auto">
              <a:xfrm>
                <a:off x="1202" y="3300"/>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43" name="Line 3375"/>
              <p:cNvSpPr>
                <a:spLocks noChangeShapeType="1"/>
              </p:cNvSpPr>
              <p:nvPr/>
            </p:nvSpPr>
            <p:spPr bwMode="auto">
              <a:xfrm>
                <a:off x="1202" y="3268"/>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44" name="Line 3376"/>
              <p:cNvSpPr>
                <a:spLocks noChangeShapeType="1"/>
              </p:cNvSpPr>
              <p:nvPr/>
            </p:nvSpPr>
            <p:spPr bwMode="auto">
              <a:xfrm>
                <a:off x="1202" y="3236"/>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45" name="Line 3377"/>
              <p:cNvSpPr>
                <a:spLocks noChangeShapeType="1"/>
              </p:cNvSpPr>
              <p:nvPr/>
            </p:nvSpPr>
            <p:spPr bwMode="auto">
              <a:xfrm>
                <a:off x="1202" y="3204"/>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46" name="Line 3378"/>
              <p:cNvSpPr>
                <a:spLocks noChangeShapeType="1"/>
              </p:cNvSpPr>
              <p:nvPr/>
            </p:nvSpPr>
            <p:spPr bwMode="auto">
              <a:xfrm flipV="1">
                <a:off x="1266"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47" name="Line 3379"/>
              <p:cNvSpPr>
                <a:spLocks noChangeShapeType="1"/>
              </p:cNvSpPr>
              <p:nvPr/>
            </p:nvSpPr>
            <p:spPr bwMode="auto">
              <a:xfrm flipV="1">
                <a:off x="1394"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48" name="Line 3380"/>
              <p:cNvSpPr>
                <a:spLocks noChangeShapeType="1"/>
              </p:cNvSpPr>
              <p:nvPr/>
            </p:nvSpPr>
            <p:spPr bwMode="auto">
              <a:xfrm flipV="1">
                <a:off x="1514"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49" name="Line 3381"/>
              <p:cNvSpPr>
                <a:spLocks noChangeShapeType="1"/>
              </p:cNvSpPr>
              <p:nvPr/>
            </p:nvSpPr>
            <p:spPr bwMode="auto">
              <a:xfrm flipV="1">
                <a:off x="1642"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50" name="Line 3382"/>
              <p:cNvSpPr>
                <a:spLocks noChangeShapeType="1"/>
              </p:cNvSpPr>
              <p:nvPr/>
            </p:nvSpPr>
            <p:spPr bwMode="auto">
              <a:xfrm>
                <a:off x="1202" y="3316"/>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51" name="Line 3383"/>
              <p:cNvSpPr>
                <a:spLocks noChangeShapeType="1"/>
              </p:cNvSpPr>
              <p:nvPr/>
            </p:nvSpPr>
            <p:spPr bwMode="auto">
              <a:xfrm>
                <a:off x="1202" y="3284"/>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52" name="Line 3384"/>
              <p:cNvSpPr>
                <a:spLocks noChangeShapeType="1"/>
              </p:cNvSpPr>
              <p:nvPr/>
            </p:nvSpPr>
            <p:spPr bwMode="auto">
              <a:xfrm>
                <a:off x="1202" y="3252"/>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53" name="Line 3385"/>
              <p:cNvSpPr>
                <a:spLocks noChangeShapeType="1"/>
              </p:cNvSpPr>
              <p:nvPr/>
            </p:nvSpPr>
            <p:spPr bwMode="auto">
              <a:xfrm>
                <a:off x="1202" y="3220"/>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54" name="Line 3386"/>
              <p:cNvSpPr>
                <a:spLocks noChangeShapeType="1"/>
              </p:cNvSpPr>
              <p:nvPr/>
            </p:nvSpPr>
            <p:spPr bwMode="auto">
              <a:xfrm flipV="1">
                <a:off x="1202"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55" name="Line 3387"/>
              <p:cNvSpPr>
                <a:spLocks noChangeShapeType="1"/>
              </p:cNvSpPr>
              <p:nvPr/>
            </p:nvSpPr>
            <p:spPr bwMode="auto">
              <a:xfrm flipV="1">
                <a:off x="1330"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56" name="Line 3388"/>
              <p:cNvSpPr>
                <a:spLocks noChangeShapeType="1"/>
              </p:cNvSpPr>
              <p:nvPr/>
            </p:nvSpPr>
            <p:spPr bwMode="auto">
              <a:xfrm flipV="1">
                <a:off x="1458"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57" name="Line 3389"/>
              <p:cNvSpPr>
                <a:spLocks noChangeShapeType="1"/>
              </p:cNvSpPr>
              <p:nvPr/>
            </p:nvSpPr>
            <p:spPr bwMode="auto">
              <a:xfrm flipV="1">
                <a:off x="1578"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58" name="Line 3390"/>
              <p:cNvSpPr>
                <a:spLocks noChangeShapeType="1"/>
              </p:cNvSpPr>
              <p:nvPr/>
            </p:nvSpPr>
            <p:spPr bwMode="auto">
              <a:xfrm flipV="1">
                <a:off x="1706"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59" name="Rectangle 3391"/>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60" name="Rectangle 3392"/>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61" name="Rectangle 3393"/>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62" name="Rectangle 3394"/>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63" name="Rectangle 3395"/>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64" name="Rectangle 3396"/>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65" name="Rectangle 3397"/>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66" name="Rectangle 3398"/>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67" name="Rectangle 3399"/>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68" name="Rectangle 3400"/>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69" name="Rectangle 3401"/>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70" name="Rectangle 3402"/>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71" name="Rectangle 3403"/>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72" name="Rectangle 3404"/>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73" name="Rectangle 3405"/>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74" name="Rectangle 3406"/>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75" name="Rectangle 3407"/>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76" name="Rectangle 3408"/>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77" name="Rectangle 3409"/>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78" name="Rectangle 3410"/>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79" name="Rectangle 3411"/>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80" name="Rectangle 3412"/>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81" name="Rectangle 3413"/>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82" name="Rectangle 3414"/>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83" name="Rectangle 3415"/>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84" name="Rectangle 3416"/>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85" name="Rectangle 3417"/>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86" name="Rectangle 3418"/>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87" name="Rectangle 3419"/>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88" name="Rectangle 3420"/>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89" name="Rectangle 3421"/>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90" name="Rectangle 3422"/>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91" name="Rectangle 3423"/>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92" name="Rectangle 3424"/>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93" name="Rectangle 3425"/>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94" name="Rectangle 3426"/>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95" name="Rectangle 3427"/>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96" name="Rectangle 3428"/>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97" name="Rectangle 3429"/>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98" name="Rectangle 3430"/>
              <p:cNvSpPr>
                <a:spLocks noChangeArrowheads="1"/>
              </p:cNvSpPr>
              <p:nvPr/>
            </p:nvSpPr>
            <p:spPr bwMode="auto">
              <a:xfrm>
                <a:off x="1202" y="3204"/>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599" name="Line 3431"/>
              <p:cNvSpPr>
                <a:spLocks noChangeShapeType="1"/>
              </p:cNvSpPr>
              <p:nvPr/>
            </p:nvSpPr>
            <p:spPr bwMode="auto">
              <a:xfrm>
                <a:off x="1778" y="234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00" name="Line 3432"/>
              <p:cNvSpPr>
                <a:spLocks noChangeShapeType="1"/>
              </p:cNvSpPr>
              <p:nvPr/>
            </p:nvSpPr>
            <p:spPr bwMode="auto">
              <a:xfrm>
                <a:off x="1778" y="2311"/>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01" name="Line 3433"/>
              <p:cNvSpPr>
                <a:spLocks noChangeShapeType="1"/>
              </p:cNvSpPr>
              <p:nvPr/>
            </p:nvSpPr>
            <p:spPr bwMode="auto">
              <a:xfrm>
                <a:off x="1778" y="2279"/>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02" name="Line 3434"/>
              <p:cNvSpPr>
                <a:spLocks noChangeShapeType="1"/>
              </p:cNvSpPr>
              <p:nvPr/>
            </p:nvSpPr>
            <p:spPr bwMode="auto">
              <a:xfrm>
                <a:off x="1778" y="224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03" name="Line 3435"/>
              <p:cNvSpPr>
                <a:spLocks noChangeShapeType="1"/>
              </p:cNvSpPr>
              <p:nvPr/>
            </p:nvSpPr>
            <p:spPr bwMode="auto">
              <a:xfrm flipV="1">
                <a:off x="1842"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04" name="Line 3436"/>
              <p:cNvSpPr>
                <a:spLocks noChangeShapeType="1"/>
              </p:cNvSpPr>
              <p:nvPr/>
            </p:nvSpPr>
            <p:spPr bwMode="auto">
              <a:xfrm flipV="1">
                <a:off x="1971"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05" name="Line 3437"/>
              <p:cNvSpPr>
                <a:spLocks noChangeShapeType="1"/>
              </p:cNvSpPr>
              <p:nvPr/>
            </p:nvSpPr>
            <p:spPr bwMode="auto">
              <a:xfrm flipV="1">
                <a:off x="2091"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06" name="Line 3438"/>
              <p:cNvSpPr>
                <a:spLocks noChangeShapeType="1"/>
              </p:cNvSpPr>
              <p:nvPr/>
            </p:nvSpPr>
            <p:spPr bwMode="auto">
              <a:xfrm flipV="1">
                <a:off x="2219"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07" name="Line 3439"/>
              <p:cNvSpPr>
                <a:spLocks noChangeShapeType="1"/>
              </p:cNvSpPr>
              <p:nvPr/>
            </p:nvSpPr>
            <p:spPr bwMode="auto">
              <a:xfrm>
                <a:off x="1778" y="2359"/>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08" name="Line 3440"/>
              <p:cNvSpPr>
                <a:spLocks noChangeShapeType="1"/>
              </p:cNvSpPr>
              <p:nvPr/>
            </p:nvSpPr>
            <p:spPr bwMode="auto">
              <a:xfrm>
                <a:off x="1778" y="232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09" name="Line 3441"/>
              <p:cNvSpPr>
                <a:spLocks noChangeShapeType="1"/>
              </p:cNvSpPr>
              <p:nvPr/>
            </p:nvSpPr>
            <p:spPr bwMode="auto">
              <a:xfrm>
                <a:off x="1778" y="2295"/>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10" name="Line 3442"/>
              <p:cNvSpPr>
                <a:spLocks noChangeShapeType="1"/>
              </p:cNvSpPr>
              <p:nvPr/>
            </p:nvSpPr>
            <p:spPr bwMode="auto">
              <a:xfrm>
                <a:off x="1778" y="226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11" name="Line 3443"/>
              <p:cNvSpPr>
                <a:spLocks noChangeShapeType="1"/>
              </p:cNvSpPr>
              <p:nvPr/>
            </p:nvSpPr>
            <p:spPr bwMode="auto">
              <a:xfrm flipV="1">
                <a:off x="1778"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12" name="Line 3444"/>
              <p:cNvSpPr>
                <a:spLocks noChangeShapeType="1"/>
              </p:cNvSpPr>
              <p:nvPr/>
            </p:nvSpPr>
            <p:spPr bwMode="auto">
              <a:xfrm flipV="1">
                <a:off x="1907"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13" name="Line 3445"/>
              <p:cNvSpPr>
                <a:spLocks noChangeShapeType="1"/>
              </p:cNvSpPr>
              <p:nvPr/>
            </p:nvSpPr>
            <p:spPr bwMode="auto">
              <a:xfrm flipV="1">
                <a:off x="2027"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14" name="Line 3446"/>
              <p:cNvSpPr>
                <a:spLocks noChangeShapeType="1"/>
              </p:cNvSpPr>
              <p:nvPr/>
            </p:nvSpPr>
            <p:spPr bwMode="auto">
              <a:xfrm flipV="1">
                <a:off x="2155"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15" name="Line 3447"/>
              <p:cNvSpPr>
                <a:spLocks noChangeShapeType="1"/>
              </p:cNvSpPr>
              <p:nvPr/>
            </p:nvSpPr>
            <p:spPr bwMode="auto">
              <a:xfrm flipV="1">
                <a:off x="2283"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16" name="Rectangle 3448"/>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17" name="Rectangle 3449"/>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18" name="Rectangle 3450"/>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19" name="Rectangle 3451"/>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20" name="Rectangle 3452"/>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21" name="Rectangle 3453"/>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22" name="Rectangle 3454"/>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23" name="Rectangle 3455"/>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24" name="Rectangle 3456"/>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25" name="Rectangle 3457"/>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26" name="Rectangle 3458"/>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27" name="Rectangle 3459"/>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28" name="Rectangle 3460"/>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629" name="Rectangle 3461"/>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grpSp>
          <p:nvGrpSpPr>
            <p:cNvPr id="1224" name="Group 3663"/>
            <p:cNvGrpSpPr>
              <a:grpSpLocks/>
            </p:cNvGrpSpPr>
            <p:nvPr/>
          </p:nvGrpSpPr>
          <p:grpSpPr bwMode="auto">
            <a:xfrm>
              <a:off x="689" y="2246"/>
              <a:ext cx="2171" cy="1097"/>
              <a:chOff x="689" y="2246"/>
              <a:chExt cx="2171" cy="1097"/>
            </a:xfrm>
          </p:grpSpPr>
          <p:sp>
            <p:nvSpPr>
              <p:cNvPr id="1230" name="Rectangle 3463"/>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31" name="Rectangle 3464"/>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32" name="Rectangle 3465"/>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33" name="Rectangle 3466"/>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34" name="Rectangle 3467"/>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35" name="Rectangle 3468"/>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36" name="Rectangle 3469"/>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37" name="Rectangle 3470"/>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38" name="Rectangle 3471"/>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39" name="Rectangle 3472"/>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40" name="Rectangle 3473"/>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41" name="Rectangle 3474"/>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42" name="Rectangle 3475"/>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43" name="Rectangle 3476"/>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44" name="Rectangle 3477"/>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45" name="Rectangle 3478"/>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46" name="Rectangle 3479"/>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47" name="Rectangle 3480"/>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48" name="Rectangle 3481"/>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49" name="Rectangle 3482"/>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50" name="Rectangle 3483"/>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51" name="Rectangle 3484"/>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52" name="Rectangle 3485"/>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53" name="Rectangle 3486"/>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54" name="Rectangle 3487"/>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55" name="Rectangle 3488"/>
              <p:cNvSpPr>
                <a:spLocks noChangeArrowheads="1"/>
              </p:cNvSpPr>
              <p:nvPr/>
            </p:nvSpPr>
            <p:spPr bwMode="auto">
              <a:xfrm>
                <a:off x="1778"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56" name="Line 3489"/>
              <p:cNvSpPr>
                <a:spLocks noChangeShapeType="1"/>
              </p:cNvSpPr>
              <p:nvPr/>
            </p:nvSpPr>
            <p:spPr bwMode="auto">
              <a:xfrm>
                <a:off x="1778" y="3300"/>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57" name="Line 3490"/>
              <p:cNvSpPr>
                <a:spLocks noChangeShapeType="1"/>
              </p:cNvSpPr>
              <p:nvPr/>
            </p:nvSpPr>
            <p:spPr bwMode="auto">
              <a:xfrm>
                <a:off x="1778" y="3268"/>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58" name="Line 3491"/>
              <p:cNvSpPr>
                <a:spLocks noChangeShapeType="1"/>
              </p:cNvSpPr>
              <p:nvPr/>
            </p:nvSpPr>
            <p:spPr bwMode="auto">
              <a:xfrm>
                <a:off x="1778" y="323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59" name="Line 3492"/>
              <p:cNvSpPr>
                <a:spLocks noChangeShapeType="1"/>
              </p:cNvSpPr>
              <p:nvPr/>
            </p:nvSpPr>
            <p:spPr bwMode="auto">
              <a:xfrm>
                <a:off x="1778" y="320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60" name="Line 3493"/>
              <p:cNvSpPr>
                <a:spLocks noChangeShapeType="1"/>
              </p:cNvSpPr>
              <p:nvPr/>
            </p:nvSpPr>
            <p:spPr bwMode="auto">
              <a:xfrm flipV="1">
                <a:off x="1842"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61" name="Line 3494"/>
              <p:cNvSpPr>
                <a:spLocks noChangeShapeType="1"/>
              </p:cNvSpPr>
              <p:nvPr/>
            </p:nvSpPr>
            <p:spPr bwMode="auto">
              <a:xfrm flipV="1">
                <a:off x="1971"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62" name="Line 3495"/>
              <p:cNvSpPr>
                <a:spLocks noChangeShapeType="1"/>
              </p:cNvSpPr>
              <p:nvPr/>
            </p:nvSpPr>
            <p:spPr bwMode="auto">
              <a:xfrm flipV="1">
                <a:off x="2091"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63" name="Line 3496"/>
              <p:cNvSpPr>
                <a:spLocks noChangeShapeType="1"/>
              </p:cNvSpPr>
              <p:nvPr/>
            </p:nvSpPr>
            <p:spPr bwMode="auto">
              <a:xfrm flipV="1">
                <a:off x="2219"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64" name="Line 3497"/>
              <p:cNvSpPr>
                <a:spLocks noChangeShapeType="1"/>
              </p:cNvSpPr>
              <p:nvPr/>
            </p:nvSpPr>
            <p:spPr bwMode="auto">
              <a:xfrm>
                <a:off x="1778" y="331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65" name="Line 3498"/>
              <p:cNvSpPr>
                <a:spLocks noChangeShapeType="1"/>
              </p:cNvSpPr>
              <p:nvPr/>
            </p:nvSpPr>
            <p:spPr bwMode="auto">
              <a:xfrm>
                <a:off x="1778" y="328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66" name="Line 3499"/>
              <p:cNvSpPr>
                <a:spLocks noChangeShapeType="1"/>
              </p:cNvSpPr>
              <p:nvPr/>
            </p:nvSpPr>
            <p:spPr bwMode="auto">
              <a:xfrm>
                <a:off x="1778" y="325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67" name="Line 3500"/>
              <p:cNvSpPr>
                <a:spLocks noChangeShapeType="1"/>
              </p:cNvSpPr>
              <p:nvPr/>
            </p:nvSpPr>
            <p:spPr bwMode="auto">
              <a:xfrm>
                <a:off x="1778" y="3220"/>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68" name="Line 3501"/>
              <p:cNvSpPr>
                <a:spLocks noChangeShapeType="1"/>
              </p:cNvSpPr>
              <p:nvPr/>
            </p:nvSpPr>
            <p:spPr bwMode="auto">
              <a:xfrm flipV="1">
                <a:off x="1778"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69" name="Line 3502"/>
              <p:cNvSpPr>
                <a:spLocks noChangeShapeType="1"/>
              </p:cNvSpPr>
              <p:nvPr/>
            </p:nvSpPr>
            <p:spPr bwMode="auto">
              <a:xfrm flipV="1">
                <a:off x="1907"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70" name="Line 3503"/>
              <p:cNvSpPr>
                <a:spLocks noChangeShapeType="1"/>
              </p:cNvSpPr>
              <p:nvPr/>
            </p:nvSpPr>
            <p:spPr bwMode="auto">
              <a:xfrm flipV="1">
                <a:off x="2027"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71" name="Line 3504"/>
              <p:cNvSpPr>
                <a:spLocks noChangeShapeType="1"/>
              </p:cNvSpPr>
              <p:nvPr/>
            </p:nvSpPr>
            <p:spPr bwMode="auto">
              <a:xfrm flipV="1">
                <a:off x="2155"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72" name="Line 3505"/>
              <p:cNvSpPr>
                <a:spLocks noChangeShapeType="1"/>
              </p:cNvSpPr>
              <p:nvPr/>
            </p:nvSpPr>
            <p:spPr bwMode="auto">
              <a:xfrm flipV="1">
                <a:off x="2283"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73" name="Rectangle 3506"/>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74" name="Rectangle 3507"/>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75" name="Rectangle 3508"/>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76" name="Rectangle 3509"/>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77" name="Rectangle 3510"/>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78" name="Rectangle 3511"/>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79" name="Rectangle 3512"/>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80" name="Rectangle 3513"/>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81" name="Rectangle 3514"/>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82" name="Rectangle 3515"/>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83" name="Rectangle 3516"/>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84" name="Rectangle 3517"/>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85" name="Rectangle 3518"/>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86" name="Rectangle 3519"/>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87" name="Rectangle 3520"/>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88" name="Rectangle 3521"/>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89" name="Rectangle 3522"/>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90" name="Rectangle 3523"/>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91" name="Rectangle 3524"/>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92" name="Rectangle 3525"/>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93" name="Rectangle 3526"/>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94" name="Rectangle 3527"/>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95" name="Rectangle 3528"/>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96" name="Rectangle 3529"/>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97" name="Rectangle 3530"/>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98" name="Rectangle 3531"/>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299" name="Rectangle 3532"/>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00" name="Rectangle 3533"/>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01" name="Rectangle 3534"/>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02" name="Rectangle 3535"/>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03" name="Rectangle 3536"/>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04" name="Rectangle 3537"/>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05" name="Rectangle 3538"/>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06" name="Rectangle 3539"/>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07" name="Rectangle 3540"/>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08" name="Rectangle 3541"/>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09" name="Rectangle 3542"/>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10" name="Rectangle 3543"/>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11" name="Rectangle 3544"/>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12" name="Rectangle 3545"/>
              <p:cNvSpPr>
                <a:spLocks noChangeArrowheads="1"/>
              </p:cNvSpPr>
              <p:nvPr/>
            </p:nvSpPr>
            <p:spPr bwMode="auto">
              <a:xfrm>
                <a:off x="1778"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13" name="Line 3546"/>
              <p:cNvSpPr>
                <a:spLocks noChangeShapeType="1"/>
              </p:cNvSpPr>
              <p:nvPr/>
            </p:nvSpPr>
            <p:spPr bwMode="auto">
              <a:xfrm>
                <a:off x="2355" y="234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14" name="Line 3547"/>
              <p:cNvSpPr>
                <a:spLocks noChangeShapeType="1"/>
              </p:cNvSpPr>
              <p:nvPr/>
            </p:nvSpPr>
            <p:spPr bwMode="auto">
              <a:xfrm>
                <a:off x="2355" y="2311"/>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15" name="Line 3548"/>
              <p:cNvSpPr>
                <a:spLocks noChangeShapeType="1"/>
              </p:cNvSpPr>
              <p:nvPr/>
            </p:nvSpPr>
            <p:spPr bwMode="auto">
              <a:xfrm>
                <a:off x="2355" y="2279"/>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16" name="Line 3549"/>
              <p:cNvSpPr>
                <a:spLocks noChangeShapeType="1"/>
              </p:cNvSpPr>
              <p:nvPr/>
            </p:nvSpPr>
            <p:spPr bwMode="auto">
              <a:xfrm>
                <a:off x="2355" y="224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17" name="Line 3550"/>
              <p:cNvSpPr>
                <a:spLocks noChangeShapeType="1"/>
              </p:cNvSpPr>
              <p:nvPr/>
            </p:nvSpPr>
            <p:spPr bwMode="auto">
              <a:xfrm flipV="1">
                <a:off x="2419"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18" name="Line 3551"/>
              <p:cNvSpPr>
                <a:spLocks noChangeShapeType="1"/>
              </p:cNvSpPr>
              <p:nvPr/>
            </p:nvSpPr>
            <p:spPr bwMode="auto">
              <a:xfrm flipV="1">
                <a:off x="2539"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19" name="Line 3552"/>
              <p:cNvSpPr>
                <a:spLocks noChangeShapeType="1"/>
              </p:cNvSpPr>
              <p:nvPr/>
            </p:nvSpPr>
            <p:spPr bwMode="auto">
              <a:xfrm flipV="1">
                <a:off x="2668"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20" name="Line 3553"/>
              <p:cNvSpPr>
                <a:spLocks noChangeShapeType="1"/>
              </p:cNvSpPr>
              <p:nvPr/>
            </p:nvSpPr>
            <p:spPr bwMode="auto">
              <a:xfrm flipV="1">
                <a:off x="2796"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21" name="Line 3554"/>
              <p:cNvSpPr>
                <a:spLocks noChangeShapeType="1"/>
              </p:cNvSpPr>
              <p:nvPr/>
            </p:nvSpPr>
            <p:spPr bwMode="auto">
              <a:xfrm>
                <a:off x="2355" y="2359"/>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22" name="Line 3555"/>
              <p:cNvSpPr>
                <a:spLocks noChangeShapeType="1"/>
              </p:cNvSpPr>
              <p:nvPr/>
            </p:nvSpPr>
            <p:spPr bwMode="auto">
              <a:xfrm>
                <a:off x="2355" y="232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23" name="Line 3556"/>
              <p:cNvSpPr>
                <a:spLocks noChangeShapeType="1"/>
              </p:cNvSpPr>
              <p:nvPr/>
            </p:nvSpPr>
            <p:spPr bwMode="auto">
              <a:xfrm>
                <a:off x="2355" y="2295"/>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24" name="Line 3557"/>
              <p:cNvSpPr>
                <a:spLocks noChangeShapeType="1"/>
              </p:cNvSpPr>
              <p:nvPr/>
            </p:nvSpPr>
            <p:spPr bwMode="auto">
              <a:xfrm>
                <a:off x="2355" y="226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25" name="Line 3558"/>
              <p:cNvSpPr>
                <a:spLocks noChangeShapeType="1"/>
              </p:cNvSpPr>
              <p:nvPr/>
            </p:nvSpPr>
            <p:spPr bwMode="auto">
              <a:xfrm flipV="1">
                <a:off x="2355"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26" name="Line 3559"/>
              <p:cNvSpPr>
                <a:spLocks noChangeShapeType="1"/>
              </p:cNvSpPr>
              <p:nvPr/>
            </p:nvSpPr>
            <p:spPr bwMode="auto">
              <a:xfrm flipV="1">
                <a:off x="2483"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27" name="Line 3560"/>
              <p:cNvSpPr>
                <a:spLocks noChangeShapeType="1"/>
              </p:cNvSpPr>
              <p:nvPr/>
            </p:nvSpPr>
            <p:spPr bwMode="auto">
              <a:xfrm flipV="1">
                <a:off x="2603"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28" name="Line 3561"/>
              <p:cNvSpPr>
                <a:spLocks noChangeShapeType="1"/>
              </p:cNvSpPr>
              <p:nvPr/>
            </p:nvSpPr>
            <p:spPr bwMode="auto">
              <a:xfrm flipV="1">
                <a:off x="2732"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29" name="Line 3562"/>
              <p:cNvSpPr>
                <a:spLocks noChangeShapeType="1"/>
              </p:cNvSpPr>
              <p:nvPr/>
            </p:nvSpPr>
            <p:spPr bwMode="auto">
              <a:xfrm flipV="1">
                <a:off x="2860" y="2246"/>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30" name="Rectangle 3563"/>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31" name="Rectangle 3564"/>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32" name="Rectangle 3565"/>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33" name="Rectangle 3566"/>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34" name="Rectangle 3567"/>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35" name="Rectangle 3568"/>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36" name="Rectangle 3569"/>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37" name="Rectangle 3570"/>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38" name="Rectangle 3571"/>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39" name="Rectangle 3572"/>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40" name="Rectangle 3573"/>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41" name="Rectangle 3574"/>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42" name="Rectangle 3575"/>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43" name="Rectangle 3576"/>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44" name="Rectangle 3577"/>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45" name="Rectangle 3578"/>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46" name="Rectangle 3579"/>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47" name="Rectangle 3580"/>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48" name="Rectangle 3581"/>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49" name="Rectangle 3582"/>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50" name="Rectangle 3583"/>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51" name="Rectangle 3584"/>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52" name="Rectangle 3585"/>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53" name="Rectangle 3586"/>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54" name="Rectangle 3587"/>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55" name="Rectangle 3588"/>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56" name="Rectangle 3589"/>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57" name="Rectangle 3590"/>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58" name="Rectangle 3591"/>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59" name="Rectangle 3592"/>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60" name="Rectangle 3593"/>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61" name="Rectangle 3594"/>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62" name="Rectangle 3595"/>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63" name="Rectangle 3596"/>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64" name="Rectangle 3597"/>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65" name="Rectangle 3598"/>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66" name="Rectangle 3599"/>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67" name="Rectangle 3600"/>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68" name="Rectangle 3601"/>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69" name="Rectangle 3602"/>
              <p:cNvSpPr>
                <a:spLocks noChangeArrowheads="1"/>
              </p:cNvSpPr>
              <p:nvPr/>
            </p:nvSpPr>
            <p:spPr bwMode="auto">
              <a:xfrm>
                <a:off x="2355" y="2246"/>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70" name="Line 3603"/>
              <p:cNvSpPr>
                <a:spLocks noChangeShapeType="1"/>
              </p:cNvSpPr>
              <p:nvPr/>
            </p:nvSpPr>
            <p:spPr bwMode="auto">
              <a:xfrm>
                <a:off x="2355" y="3300"/>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71" name="Line 3604"/>
              <p:cNvSpPr>
                <a:spLocks noChangeShapeType="1"/>
              </p:cNvSpPr>
              <p:nvPr/>
            </p:nvSpPr>
            <p:spPr bwMode="auto">
              <a:xfrm>
                <a:off x="2355" y="3268"/>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72" name="Line 3605"/>
              <p:cNvSpPr>
                <a:spLocks noChangeShapeType="1"/>
              </p:cNvSpPr>
              <p:nvPr/>
            </p:nvSpPr>
            <p:spPr bwMode="auto">
              <a:xfrm>
                <a:off x="2355" y="323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73" name="Line 3606"/>
              <p:cNvSpPr>
                <a:spLocks noChangeShapeType="1"/>
              </p:cNvSpPr>
              <p:nvPr/>
            </p:nvSpPr>
            <p:spPr bwMode="auto">
              <a:xfrm>
                <a:off x="2355" y="320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74" name="Line 3607"/>
              <p:cNvSpPr>
                <a:spLocks noChangeShapeType="1"/>
              </p:cNvSpPr>
              <p:nvPr/>
            </p:nvSpPr>
            <p:spPr bwMode="auto">
              <a:xfrm flipV="1">
                <a:off x="2419"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75" name="Line 3608"/>
              <p:cNvSpPr>
                <a:spLocks noChangeShapeType="1"/>
              </p:cNvSpPr>
              <p:nvPr/>
            </p:nvSpPr>
            <p:spPr bwMode="auto">
              <a:xfrm flipV="1">
                <a:off x="2539"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76" name="Line 3609"/>
              <p:cNvSpPr>
                <a:spLocks noChangeShapeType="1"/>
              </p:cNvSpPr>
              <p:nvPr/>
            </p:nvSpPr>
            <p:spPr bwMode="auto">
              <a:xfrm flipV="1">
                <a:off x="2668"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77" name="Line 3610"/>
              <p:cNvSpPr>
                <a:spLocks noChangeShapeType="1"/>
              </p:cNvSpPr>
              <p:nvPr/>
            </p:nvSpPr>
            <p:spPr bwMode="auto">
              <a:xfrm flipV="1">
                <a:off x="2796"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78" name="Line 3611"/>
              <p:cNvSpPr>
                <a:spLocks noChangeShapeType="1"/>
              </p:cNvSpPr>
              <p:nvPr/>
            </p:nvSpPr>
            <p:spPr bwMode="auto">
              <a:xfrm>
                <a:off x="2355" y="331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79" name="Line 3612"/>
              <p:cNvSpPr>
                <a:spLocks noChangeShapeType="1"/>
              </p:cNvSpPr>
              <p:nvPr/>
            </p:nvSpPr>
            <p:spPr bwMode="auto">
              <a:xfrm>
                <a:off x="2355" y="328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80" name="Line 3613"/>
              <p:cNvSpPr>
                <a:spLocks noChangeShapeType="1"/>
              </p:cNvSpPr>
              <p:nvPr/>
            </p:nvSpPr>
            <p:spPr bwMode="auto">
              <a:xfrm>
                <a:off x="2355" y="325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81" name="Line 3614"/>
              <p:cNvSpPr>
                <a:spLocks noChangeShapeType="1"/>
              </p:cNvSpPr>
              <p:nvPr/>
            </p:nvSpPr>
            <p:spPr bwMode="auto">
              <a:xfrm>
                <a:off x="2355" y="3220"/>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82" name="Line 3615"/>
              <p:cNvSpPr>
                <a:spLocks noChangeShapeType="1"/>
              </p:cNvSpPr>
              <p:nvPr/>
            </p:nvSpPr>
            <p:spPr bwMode="auto">
              <a:xfrm flipV="1">
                <a:off x="2355"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83" name="Line 3616"/>
              <p:cNvSpPr>
                <a:spLocks noChangeShapeType="1"/>
              </p:cNvSpPr>
              <p:nvPr/>
            </p:nvSpPr>
            <p:spPr bwMode="auto">
              <a:xfrm flipV="1">
                <a:off x="2483"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84" name="Line 3617"/>
              <p:cNvSpPr>
                <a:spLocks noChangeShapeType="1"/>
              </p:cNvSpPr>
              <p:nvPr/>
            </p:nvSpPr>
            <p:spPr bwMode="auto">
              <a:xfrm flipV="1">
                <a:off x="2603"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85" name="Line 3618"/>
              <p:cNvSpPr>
                <a:spLocks noChangeShapeType="1"/>
              </p:cNvSpPr>
              <p:nvPr/>
            </p:nvSpPr>
            <p:spPr bwMode="auto">
              <a:xfrm flipV="1">
                <a:off x="2732"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86" name="Line 3619"/>
              <p:cNvSpPr>
                <a:spLocks noChangeShapeType="1"/>
              </p:cNvSpPr>
              <p:nvPr/>
            </p:nvSpPr>
            <p:spPr bwMode="auto">
              <a:xfrm flipV="1">
                <a:off x="2860" y="3204"/>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87" name="Rectangle 3620"/>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88" name="Rectangle 3621"/>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89" name="Rectangle 3622"/>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90" name="Rectangle 3623"/>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91" name="Rectangle 3624"/>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92" name="Rectangle 3625"/>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93" name="Rectangle 3626"/>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94" name="Rectangle 3627"/>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95" name="Rectangle 3628"/>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96" name="Rectangle 3629"/>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97" name="Rectangle 3630"/>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98" name="Rectangle 3631"/>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399" name="Rectangle 3632"/>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00" name="Rectangle 3633"/>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01" name="Rectangle 3634"/>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02" name="Rectangle 3635"/>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03" name="Rectangle 3636"/>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04" name="Rectangle 3637"/>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05" name="Rectangle 3638"/>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06" name="Rectangle 3639"/>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07" name="Rectangle 3640"/>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08" name="Rectangle 3641"/>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09" name="Rectangle 3642"/>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10" name="Rectangle 3643"/>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11" name="Rectangle 3644"/>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12" name="Rectangle 3645"/>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13" name="Rectangle 3646"/>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14" name="Rectangle 3647"/>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15" name="Rectangle 3648"/>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16" name="Rectangle 3649"/>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17" name="Rectangle 3650"/>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18" name="Rectangle 3651"/>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19" name="Rectangle 3652"/>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20" name="Rectangle 3653"/>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21" name="Rectangle 3654"/>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22" name="Rectangle 3655"/>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23" name="Rectangle 3656"/>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24" name="Rectangle 3657"/>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25" name="Rectangle 3658"/>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26" name="Rectangle 3659"/>
              <p:cNvSpPr>
                <a:spLocks noChangeArrowheads="1"/>
              </p:cNvSpPr>
              <p:nvPr/>
            </p:nvSpPr>
            <p:spPr bwMode="auto">
              <a:xfrm>
                <a:off x="2355" y="3204"/>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1427" name="Rectangle 3660"/>
              <p:cNvSpPr>
                <a:spLocks noChangeArrowheads="1"/>
              </p:cNvSpPr>
              <p:nvPr/>
            </p:nvSpPr>
            <p:spPr bwMode="auto">
              <a:xfrm>
                <a:off x="689" y="3227"/>
                <a:ext cx="311"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1A1A1A"/>
                    </a:solidFill>
                    <a:effectLst/>
                    <a:latin typeface="Arial Unicode MS" pitchFamily="34" charset="-122"/>
                    <a:ea typeface="Arial Unicode MS" pitchFamily="34" charset="-122"/>
                    <a:cs typeface="Arial Unicode MS" pitchFamily="34" charset="-122"/>
                  </a:rPr>
                  <a:t>Camp2</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428" name="Rectangle 3661"/>
              <p:cNvSpPr>
                <a:spLocks noChangeArrowheads="1"/>
              </p:cNvSpPr>
              <p:nvPr/>
            </p:nvSpPr>
            <p:spPr bwMode="auto">
              <a:xfrm>
                <a:off x="1294" y="3227"/>
                <a:ext cx="257"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solidFill>
                      <a:srgbClr val="1A1A1A"/>
                    </a:solidFill>
                    <a:effectLst/>
                    <a:latin typeface="Arial Unicode MS" pitchFamily="34" charset="-122"/>
                    <a:ea typeface="Arial Unicode MS" pitchFamily="34" charset="-122"/>
                    <a:cs typeface="Arial Unicode MS" pitchFamily="34" charset="-122"/>
                  </a:rPr>
                  <a:t>Baron</a:t>
                </a:r>
                <a:endParaRPr kumimoji="0" lang="zh-CN" altLang="zh-CN" sz="18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429" name="Rectangle 3662"/>
              <p:cNvSpPr>
                <a:spLocks noChangeArrowheads="1"/>
              </p:cNvSpPr>
              <p:nvPr/>
            </p:nvSpPr>
            <p:spPr bwMode="auto">
              <a:xfrm>
                <a:off x="1911" y="3227"/>
                <a:ext cx="172"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1A1A1A"/>
                    </a:solidFill>
                    <a:effectLst/>
                    <a:latin typeface="Arial Unicode MS" pitchFamily="34" charset="-122"/>
                    <a:ea typeface="Arial Unicode MS" pitchFamily="34" charset="-122"/>
                    <a:cs typeface="Arial Unicode MS" pitchFamily="34" charset="-122"/>
                  </a:rPr>
                  <a:t>Yan</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grpSp>
        <p:sp>
          <p:nvSpPr>
            <p:cNvPr id="1225" name="Rectangle 3664"/>
            <p:cNvSpPr>
              <a:spLocks noChangeArrowheads="1"/>
            </p:cNvSpPr>
            <p:nvPr/>
          </p:nvSpPr>
          <p:spPr bwMode="auto">
            <a:xfrm>
              <a:off x="2435" y="3227"/>
              <a:ext cx="268"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solidFill>
                    <a:srgbClr val="1A1A1A"/>
                  </a:solidFill>
                  <a:effectLst/>
                  <a:latin typeface="Arial Unicode MS" pitchFamily="34" charset="-122"/>
                  <a:ea typeface="Arial Unicode MS" pitchFamily="34" charset="-122"/>
                  <a:cs typeface="Arial Unicode MS" pitchFamily="34" charset="-122"/>
                </a:rPr>
                <a:t>Pollen</a:t>
              </a:r>
              <a:endParaRPr kumimoji="0" lang="zh-CN" altLang="zh-CN" sz="18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226" name="Rectangle 3665"/>
            <p:cNvSpPr>
              <a:spLocks noChangeArrowheads="1"/>
            </p:cNvSpPr>
            <p:nvPr/>
          </p:nvSpPr>
          <p:spPr bwMode="auto">
            <a:xfrm>
              <a:off x="689" y="2270"/>
              <a:ext cx="311"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1A1A1A"/>
                  </a:solidFill>
                  <a:effectLst/>
                  <a:latin typeface="Arial Unicode MS" pitchFamily="34" charset="-122"/>
                  <a:ea typeface="Arial Unicode MS" pitchFamily="34" charset="-122"/>
                  <a:cs typeface="Arial Unicode MS" pitchFamily="34" charset="-122"/>
                </a:rPr>
                <a:t>Camp1</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227" name="Rectangle 3666"/>
            <p:cNvSpPr>
              <a:spLocks noChangeArrowheads="1"/>
            </p:cNvSpPr>
            <p:nvPr/>
          </p:nvSpPr>
          <p:spPr bwMode="auto">
            <a:xfrm>
              <a:off x="1342" y="2270"/>
              <a:ext cx="172"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solidFill>
                    <a:srgbClr val="1A1A1A"/>
                  </a:solidFill>
                  <a:effectLst/>
                  <a:latin typeface="Arial Unicode MS" pitchFamily="34" charset="-122"/>
                  <a:ea typeface="Arial Unicode MS" pitchFamily="34" charset="-122"/>
                  <a:cs typeface="Arial Unicode MS" pitchFamily="34" charset="-122"/>
                </a:rPr>
                <a:t>Xue</a:t>
              </a:r>
              <a:endParaRPr kumimoji="0" lang="zh-CN" altLang="zh-CN" sz="18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228" name="Rectangle 3667"/>
            <p:cNvSpPr>
              <a:spLocks noChangeArrowheads="1"/>
            </p:cNvSpPr>
            <p:nvPr/>
          </p:nvSpPr>
          <p:spPr bwMode="auto">
            <a:xfrm>
              <a:off x="1839" y="2270"/>
              <a:ext cx="306"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solidFill>
                    <a:srgbClr val="1A1A1A"/>
                  </a:solidFill>
                  <a:effectLst/>
                  <a:latin typeface="Arial Unicode MS" pitchFamily="34" charset="-122"/>
                  <a:ea typeface="Arial Unicode MS" pitchFamily="34" charset="-122"/>
                  <a:cs typeface="Arial Unicode MS" pitchFamily="34" charset="-122"/>
                </a:rPr>
                <a:t>Muraro</a:t>
              </a:r>
              <a:endParaRPr kumimoji="0" lang="zh-CN" altLang="zh-CN" sz="18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1229" name="Rectangle 3668"/>
            <p:cNvSpPr>
              <a:spLocks noChangeArrowheads="1"/>
            </p:cNvSpPr>
            <p:nvPr/>
          </p:nvSpPr>
          <p:spPr bwMode="auto">
            <a:xfrm>
              <a:off x="2397" y="2270"/>
              <a:ext cx="413" cy="1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solidFill>
                    <a:srgbClr val="1A1A1A"/>
                  </a:solidFill>
                  <a:effectLst/>
                  <a:latin typeface="Arial Unicode MS" pitchFamily="34" charset="-122"/>
                  <a:ea typeface="Arial Unicode MS" pitchFamily="34" charset="-122"/>
                  <a:cs typeface="Arial Unicode MS" pitchFamily="34" charset="-122"/>
                </a:rPr>
                <a:t>Darmanis</a:t>
              </a:r>
              <a:endParaRPr kumimoji="0" lang="zh-CN" altLang="zh-CN" sz="18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grpSp>
      <p:grpSp>
        <p:nvGrpSpPr>
          <p:cNvPr id="2424" name="Group 3872"/>
          <p:cNvGrpSpPr>
            <a:grpSpLocks/>
          </p:cNvGrpSpPr>
          <p:nvPr/>
        </p:nvGrpSpPr>
        <p:grpSpPr bwMode="auto">
          <a:xfrm>
            <a:off x="992188" y="507727"/>
            <a:ext cx="1639888" cy="2720975"/>
            <a:chOff x="625" y="436"/>
            <a:chExt cx="1033" cy="1714"/>
          </a:xfrm>
        </p:grpSpPr>
        <p:sp>
          <p:nvSpPr>
            <p:cNvPr id="3460" name="Rectangle 3672"/>
            <p:cNvSpPr>
              <a:spLocks noChangeArrowheads="1"/>
            </p:cNvSpPr>
            <p:nvPr/>
          </p:nvSpPr>
          <p:spPr bwMode="auto">
            <a:xfrm>
              <a:off x="673" y="621"/>
              <a:ext cx="96" cy="531"/>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61" name="Rectangle 3673"/>
            <p:cNvSpPr>
              <a:spLocks noChangeArrowheads="1"/>
            </p:cNvSpPr>
            <p:nvPr/>
          </p:nvSpPr>
          <p:spPr bwMode="auto">
            <a:xfrm>
              <a:off x="777" y="621"/>
              <a:ext cx="96" cy="531"/>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62" name="Rectangle 3674"/>
            <p:cNvSpPr>
              <a:spLocks noChangeArrowheads="1"/>
            </p:cNvSpPr>
            <p:nvPr/>
          </p:nvSpPr>
          <p:spPr bwMode="auto">
            <a:xfrm>
              <a:off x="881" y="621"/>
              <a:ext cx="96" cy="531"/>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63" name="Rectangle 3675"/>
            <p:cNvSpPr>
              <a:spLocks noChangeArrowheads="1"/>
            </p:cNvSpPr>
            <p:nvPr/>
          </p:nvSpPr>
          <p:spPr bwMode="auto">
            <a:xfrm>
              <a:off x="985" y="621"/>
              <a:ext cx="96" cy="531"/>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64" name="Rectangle 3676"/>
            <p:cNvSpPr>
              <a:spLocks noChangeArrowheads="1"/>
            </p:cNvSpPr>
            <p:nvPr/>
          </p:nvSpPr>
          <p:spPr bwMode="auto">
            <a:xfrm>
              <a:off x="1009"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65" name="Oval 3677"/>
            <p:cNvSpPr>
              <a:spLocks noChangeArrowheads="1"/>
            </p:cNvSpPr>
            <p:nvPr/>
          </p:nvSpPr>
          <p:spPr bwMode="auto">
            <a:xfrm>
              <a:off x="1009"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66" name="Rectangle 3678"/>
            <p:cNvSpPr>
              <a:spLocks noChangeArrowheads="1"/>
            </p:cNvSpPr>
            <p:nvPr/>
          </p:nvSpPr>
          <p:spPr bwMode="auto">
            <a:xfrm>
              <a:off x="1017"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67" name="Oval 3679"/>
            <p:cNvSpPr>
              <a:spLocks noChangeArrowheads="1"/>
            </p:cNvSpPr>
            <p:nvPr/>
          </p:nvSpPr>
          <p:spPr bwMode="auto">
            <a:xfrm>
              <a:off x="1017"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68" name="Rectangle 3680"/>
            <p:cNvSpPr>
              <a:spLocks noChangeArrowheads="1"/>
            </p:cNvSpPr>
            <p:nvPr/>
          </p:nvSpPr>
          <p:spPr bwMode="auto">
            <a:xfrm>
              <a:off x="1049"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69" name="Oval 3681"/>
            <p:cNvSpPr>
              <a:spLocks noChangeArrowheads="1"/>
            </p:cNvSpPr>
            <p:nvPr/>
          </p:nvSpPr>
          <p:spPr bwMode="auto">
            <a:xfrm>
              <a:off x="1049"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70" name="Rectangle 3682"/>
            <p:cNvSpPr>
              <a:spLocks noChangeArrowheads="1"/>
            </p:cNvSpPr>
            <p:nvPr/>
          </p:nvSpPr>
          <p:spPr bwMode="auto">
            <a:xfrm>
              <a:off x="1025" y="62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71" name="Oval 3683"/>
            <p:cNvSpPr>
              <a:spLocks noChangeArrowheads="1"/>
            </p:cNvSpPr>
            <p:nvPr/>
          </p:nvSpPr>
          <p:spPr bwMode="auto">
            <a:xfrm>
              <a:off x="1025" y="62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72" name="Rectangle 3684"/>
            <p:cNvSpPr>
              <a:spLocks noChangeArrowheads="1"/>
            </p:cNvSpPr>
            <p:nvPr/>
          </p:nvSpPr>
          <p:spPr bwMode="auto">
            <a:xfrm>
              <a:off x="1041"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73" name="Oval 3685"/>
            <p:cNvSpPr>
              <a:spLocks noChangeArrowheads="1"/>
            </p:cNvSpPr>
            <p:nvPr/>
          </p:nvSpPr>
          <p:spPr bwMode="auto">
            <a:xfrm>
              <a:off x="1041"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74" name="Rectangle 3686"/>
            <p:cNvSpPr>
              <a:spLocks noChangeArrowheads="1"/>
            </p:cNvSpPr>
            <p:nvPr/>
          </p:nvSpPr>
          <p:spPr bwMode="auto">
            <a:xfrm>
              <a:off x="1041"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75" name="Oval 3687"/>
            <p:cNvSpPr>
              <a:spLocks noChangeArrowheads="1"/>
            </p:cNvSpPr>
            <p:nvPr/>
          </p:nvSpPr>
          <p:spPr bwMode="auto">
            <a:xfrm>
              <a:off x="1041"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76" name="Rectangle 3688"/>
            <p:cNvSpPr>
              <a:spLocks noChangeArrowheads="1"/>
            </p:cNvSpPr>
            <p:nvPr/>
          </p:nvSpPr>
          <p:spPr bwMode="auto">
            <a:xfrm>
              <a:off x="1041"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77" name="Oval 3689"/>
            <p:cNvSpPr>
              <a:spLocks noChangeArrowheads="1"/>
            </p:cNvSpPr>
            <p:nvPr/>
          </p:nvSpPr>
          <p:spPr bwMode="auto">
            <a:xfrm>
              <a:off x="1041"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78" name="Rectangle 3690"/>
            <p:cNvSpPr>
              <a:spLocks noChangeArrowheads="1"/>
            </p:cNvSpPr>
            <p:nvPr/>
          </p:nvSpPr>
          <p:spPr bwMode="auto">
            <a:xfrm>
              <a:off x="1033"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79" name="Oval 3691"/>
            <p:cNvSpPr>
              <a:spLocks noChangeArrowheads="1"/>
            </p:cNvSpPr>
            <p:nvPr/>
          </p:nvSpPr>
          <p:spPr bwMode="auto">
            <a:xfrm>
              <a:off x="1033"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80" name="Rectangle 3692"/>
            <p:cNvSpPr>
              <a:spLocks noChangeArrowheads="1"/>
            </p:cNvSpPr>
            <p:nvPr/>
          </p:nvSpPr>
          <p:spPr bwMode="auto">
            <a:xfrm>
              <a:off x="1009" y="60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81" name="Oval 3693"/>
            <p:cNvSpPr>
              <a:spLocks noChangeArrowheads="1"/>
            </p:cNvSpPr>
            <p:nvPr/>
          </p:nvSpPr>
          <p:spPr bwMode="auto">
            <a:xfrm>
              <a:off x="1009" y="60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82" name="Rectangle 3694"/>
            <p:cNvSpPr>
              <a:spLocks noChangeArrowheads="1"/>
            </p:cNvSpPr>
            <p:nvPr/>
          </p:nvSpPr>
          <p:spPr bwMode="auto">
            <a:xfrm>
              <a:off x="1049" y="60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83" name="Oval 3695"/>
            <p:cNvSpPr>
              <a:spLocks noChangeArrowheads="1"/>
            </p:cNvSpPr>
            <p:nvPr/>
          </p:nvSpPr>
          <p:spPr bwMode="auto">
            <a:xfrm>
              <a:off x="1049" y="60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84" name="Rectangle 3696"/>
            <p:cNvSpPr>
              <a:spLocks noChangeArrowheads="1"/>
            </p:cNvSpPr>
            <p:nvPr/>
          </p:nvSpPr>
          <p:spPr bwMode="auto">
            <a:xfrm>
              <a:off x="929"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85" name="Oval 3697"/>
            <p:cNvSpPr>
              <a:spLocks noChangeArrowheads="1"/>
            </p:cNvSpPr>
            <p:nvPr/>
          </p:nvSpPr>
          <p:spPr bwMode="auto">
            <a:xfrm>
              <a:off x="929"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86" name="Rectangle 3698"/>
            <p:cNvSpPr>
              <a:spLocks noChangeArrowheads="1"/>
            </p:cNvSpPr>
            <p:nvPr/>
          </p:nvSpPr>
          <p:spPr bwMode="auto">
            <a:xfrm>
              <a:off x="929"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87" name="Oval 3699"/>
            <p:cNvSpPr>
              <a:spLocks noChangeArrowheads="1"/>
            </p:cNvSpPr>
            <p:nvPr/>
          </p:nvSpPr>
          <p:spPr bwMode="auto">
            <a:xfrm>
              <a:off x="929"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88" name="Rectangle 3700"/>
            <p:cNvSpPr>
              <a:spLocks noChangeArrowheads="1"/>
            </p:cNvSpPr>
            <p:nvPr/>
          </p:nvSpPr>
          <p:spPr bwMode="auto">
            <a:xfrm>
              <a:off x="937"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89" name="Oval 3701"/>
            <p:cNvSpPr>
              <a:spLocks noChangeArrowheads="1"/>
            </p:cNvSpPr>
            <p:nvPr/>
          </p:nvSpPr>
          <p:spPr bwMode="auto">
            <a:xfrm>
              <a:off x="937"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90" name="Rectangle 3702"/>
            <p:cNvSpPr>
              <a:spLocks noChangeArrowheads="1"/>
            </p:cNvSpPr>
            <p:nvPr/>
          </p:nvSpPr>
          <p:spPr bwMode="auto">
            <a:xfrm>
              <a:off x="937"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91" name="Oval 3703"/>
            <p:cNvSpPr>
              <a:spLocks noChangeArrowheads="1"/>
            </p:cNvSpPr>
            <p:nvPr/>
          </p:nvSpPr>
          <p:spPr bwMode="auto">
            <a:xfrm>
              <a:off x="937"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92" name="Rectangle 3704"/>
            <p:cNvSpPr>
              <a:spLocks noChangeArrowheads="1"/>
            </p:cNvSpPr>
            <p:nvPr/>
          </p:nvSpPr>
          <p:spPr bwMode="auto">
            <a:xfrm>
              <a:off x="913"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93" name="Oval 3705"/>
            <p:cNvSpPr>
              <a:spLocks noChangeArrowheads="1"/>
            </p:cNvSpPr>
            <p:nvPr/>
          </p:nvSpPr>
          <p:spPr bwMode="auto">
            <a:xfrm>
              <a:off x="913"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94" name="Rectangle 3706"/>
            <p:cNvSpPr>
              <a:spLocks noChangeArrowheads="1"/>
            </p:cNvSpPr>
            <p:nvPr/>
          </p:nvSpPr>
          <p:spPr bwMode="auto">
            <a:xfrm>
              <a:off x="937"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95" name="Oval 3707"/>
            <p:cNvSpPr>
              <a:spLocks noChangeArrowheads="1"/>
            </p:cNvSpPr>
            <p:nvPr/>
          </p:nvSpPr>
          <p:spPr bwMode="auto">
            <a:xfrm>
              <a:off x="937"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96" name="Rectangle 3708"/>
            <p:cNvSpPr>
              <a:spLocks noChangeArrowheads="1"/>
            </p:cNvSpPr>
            <p:nvPr/>
          </p:nvSpPr>
          <p:spPr bwMode="auto">
            <a:xfrm>
              <a:off x="905" y="59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97" name="Oval 3709"/>
            <p:cNvSpPr>
              <a:spLocks noChangeArrowheads="1"/>
            </p:cNvSpPr>
            <p:nvPr/>
          </p:nvSpPr>
          <p:spPr bwMode="auto">
            <a:xfrm>
              <a:off x="905" y="59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98" name="Rectangle 3710"/>
            <p:cNvSpPr>
              <a:spLocks noChangeArrowheads="1"/>
            </p:cNvSpPr>
            <p:nvPr/>
          </p:nvSpPr>
          <p:spPr bwMode="auto">
            <a:xfrm>
              <a:off x="913" y="60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99" name="Oval 3711"/>
            <p:cNvSpPr>
              <a:spLocks noChangeArrowheads="1"/>
            </p:cNvSpPr>
            <p:nvPr/>
          </p:nvSpPr>
          <p:spPr bwMode="auto">
            <a:xfrm>
              <a:off x="913" y="60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00" name="Rectangle 3712"/>
            <p:cNvSpPr>
              <a:spLocks noChangeArrowheads="1"/>
            </p:cNvSpPr>
            <p:nvPr/>
          </p:nvSpPr>
          <p:spPr bwMode="auto">
            <a:xfrm>
              <a:off x="913"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01" name="Oval 3713"/>
            <p:cNvSpPr>
              <a:spLocks noChangeArrowheads="1"/>
            </p:cNvSpPr>
            <p:nvPr/>
          </p:nvSpPr>
          <p:spPr bwMode="auto">
            <a:xfrm>
              <a:off x="913"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02" name="Rectangle 3714"/>
            <p:cNvSpPr>
              <a:spLocks noChangeArrowheads="1"/>
            </p:cNvSpPr>
            <p:nvPr/>
          </p:nvSpPr>
          <p:spPr bwMode="auto">
            <a:xfrm>
              <a:off x="929"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03" name="Oval 3715"/>
            <p:cNvSpPr>
              <a:spLocks noChangeArrowheads="1"/>
            </p:cNvSpPr>
            <p:nvPr/>
          </p:nvSpPr>
          <p:spPr bwMode="auto">
            <a:xfrm>
              <a:off x="929"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04" name="Rectangle 3716"/>
            <p:cNvSpPr>
              <a:spLocks noChangeArrowheads="1"/>
            </p:cNvSpPr>
            <p:nvPr/>
          </p:nvSpPr>
          <p:spPr bwMode="auto">
            <a:xfrm>
              <a:off x="825"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05" name="Oval 3717"/>
            <p:cNvSpPr>
              <a:spLocks noChangeArrowheads="1"/>
            </p:cNvSpPr>
            <p:nvPr/>
          </p:nvSpPr>
          <p:spPr bwMode="auto">
            <a:xfrm>
              <a:off x="825"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06" name="Rectangle 3718"/>
            <p:cNvSpPr>
              <a:spLocks noChangeArrowheads="1"/>
            </p:cNvSpPr>
            <p:nvPr/>
          </p:nvSpPr>
          <p:spPr bwMode="auto">
            <a:xfrm>
              <a:off x="825"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07" name="Oval 3719"/>
            <p:cNvSpPr>
              <a:spLocks noChangeArrowheads="1"/>
            </p:cNvSpPr>
            <p:nvPr/>
          </p:nvSpPr>
          <p:spPr bwMode="auto">
            <a:xfrm>
              <a:off x="825"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08" name="Rectangle 3720"/>
            <p:cNvSpPr>
              <a:spLocks noChangeArrowheads="1"/>
            </p:cNvSpPr>
            <p:nvPr/>
          </p:nvSpPr>
          <p:spPr bwMode="auto">
            <a:xfrm>
              <a:off x="801"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09" name="Oval 3721"/>
            <p:cNvSpPr>
              <a:spLocks noChangeArrowheads="1"/>
            </p:cNvSpPr>
            <p:nvPr/>
          </p:nvSpPr>
          <p:spPr bwMode="auto">
            <a:xfrm>
              <a:off x="801"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10" name="Rectangle 3722"/>
            <p:cNvSpPr>
              <a:spLocks noChangeArrowheads="1"/>
            </p:cNvSpPr>
            <p:nvPr/>
          </p:nvSpPr>
          <p:spPr bwMode="auto">
            <a:xfrm>
              <a:off x="801"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11" name="Oval 3723"/>
            <p:cNvSpPr>
              <a:spLocks noChangeArrowheads="1"/>
            </p:cNvSpPr>
            <p:nvPr/>
          </p:nvSpPr>
          <p:spPr bwMode="auto">
            <a:xfrm>
              <a:off x="801"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12" name="Rectangle 3724"/>
            <p:cNvSpPr>
              <a:spLocks noChangeArrowheads="1"/>
            </p:cNvSpPr>
            <p:nvPr/>
          </p:nvSpPr>
          <p:spPr bwMode="auto">
            <a:xfrm>
              <a:off x="833" y="60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13" name="Oval 3725"/>
            <p:cNvSpPr>
              <a:spLocks noChangeArrowheads="1"/>
            </p:cNvSpPr>
            <p:nvPr/>
          </p:nvSpPr>
          <p:spPr bwMode="auto">
            <a:xfrm>
              <a:off x="833" y="60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14" name="Rectangle 3726"/>
            <p:cNvSpPr>
              <a:spLocks noChangeArrowheads="1"/>
            </p:cNvSpPr>
            <p:nvPr/>
          </p:nvSpPr>
          <p:spPr bwMode="auto">
            <a:xfrm>
              <a:off x="801"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15" name="Oval 3727"/>
            <p:cNvSpPr>
              <a:spLocks noChangeArrowheads="1"/>
            </p:cNvSpPr>
            <p:nvPr/>
          </p:nvSpPr>
          <p:spPr bwMode="auto">
            <a:xfrm>
              <a:off x="801"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16" name="Rectangle 3728"/>
            <p:cNvSpPr>
              <a:spLocks noChangeArrowheads="1"/>
            </p:cNvSpPr>
            <p:nvPr/>
          </p:nvSpPr>
          <p:spPr bwMode="auto">
            <a:xfrm>
              <a:off x="825" y="60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17" name="Oval 3729"/>
            <p:cNvSpPr>
              <a:spLocks noChangeArrowheads="1"/>
            </p:cNvSpPr>
            <p:nvPr/>
          </p:nvSpPr>
          <p:spPr bwMode="auto">
            <a:xfrm>
              <a:off x="825" y="60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18" name="Rectangle 3730"/>
            <p:cNvSpPr>
              <a:spLocks noChangeArrowheads="1"/>
            </p:cNvSpPr>
            <p:nvPr/>
          </p:nvSpPr>
          <p:spPr bwMode="auto">
            <a:xfrm>
              <a:off x="825" y="60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19" name="Oval 3731"/>
            <p:cNvSpPr>
              <a:spLocks noChangeArrowheads="1"/>
            </p:cNvSpPr>
            <p:nvPr/>
          </p:nvSpPr>
          <p:spPr bwMode="auto">
            <a:xfrm>
              <a:off x="825" y="60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20" name="Rectangle 3732"/>
            <p:cNvSpPr>
              <a:spLocks noChangeArrowheads="1"/>
            </p:cNvSpPr>
            <p:nvPr/>
          </p:nvSpPr>
          <p:spPr bwMode="auto">
            <a:xfrm>
              <a:off x="801"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21" name="Oval 3733"/>
            <p:cNvSpPr>
              <a:spLocks noChangeArrowheads="1"/>
            </p:cNvSpPr>
            <p:nvPr/>
          </p:nvSpPr>
          <p:spPr bwMode="auto">
            <a:xfrm>
              <a:off x="801"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22" name="Rectangle 3734"/>
            <p:cNvSpPr>
              <a:spLocks noChangeArrowheads="1"/>
            </p:cNvSpPr>
            <p:nvPr/>
          </p:nvSpPr>
          <p:spPr bwMode="auto">
            <a:xfrm>
              <a:off x="817"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23" name="Oval 3735"/>
            <p:cNvSpPr>
              <a:spLocks noChangeArrowheads="1"/>
            </p:cNvSpPr>
            <p:nvPr/>
          </p:nvSpPr>
          <p:spPr bwMode="auto">
            <a:xfrm>
              <a:off x="817"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24" name="Rectangle 3736"/>
            <p:cNvSpPr>
              <a:spLocks noChangeArrowheads="1"/>
            </p:cNvSpPr>
            <p:nvPr/>
          </p:nvSpPr>
          <p:spPr bwMode="auto">
            <a:xfrm>
              <a:off x="721"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25" name="Oval 3737"/>
            <p:cNvSpPr>
              <a:spLocks noChangeArrowheads="1"/>
            </p:cNvSpPr>
            <p:nvPr/>
          </p:nvSpPr>
          <p:spPr bwMode="auto">
            <a:xfrm>
              <a:off x="721"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26" name="Rectangle 3738"/>
            <p:cNvSpPr>
              <a:spLocks noChangeArrowheads="1"/>
            </p:cNvSpPr>
            <p:nvPr/>
          </p:nvSpPr>
          <p:spPr bwMode="auto">
            <a:xfrm>
              <a:off x="697" y="60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27" name="Oval 3739"/>
            <p:cNvSpPr>
              <a:spLocks noChangeArrowheads="1"/>
            </p:cNvSpPr>
            <p:nvPr/>
          </p:nvSpPr>
          <p:spPr bwMode="auto">
            <a:xfrm>
              <a:off x="697" y="60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28" name="Rectangle 3740"/>
            <p:cNvSpPr>
              <a:spLocks noChangeArrowheads="1"/>
            </p:cNvSpPr>
            <p:nvPr/>
          </p:nvSpPr>
          <p:spPr bwMode="auto">
            <a:xfrm>
              <a:off x="705"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29" name="Oval 3741"/>
            <p:cNvSpPr>
              <a:spLocks noChangeArrowheads="1"/>
            </p:cNvSpPr>
            <p:nvPr/>
          </p:nvSpPr>
          <p:spPr bwMode="auto">
            <a:xfrm>
              <a:off x="705"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30" name="Rectangle 3742"/>
            <p:cNvSpPr>
              <a:spLocks noChangeArrowheads="1"/>
            </p:cNvSpPr>
            <p:nvPr/>
          </p:nvSpPr>
          <p:spPr bwMode="auto">
            <a:xfrm>
              <a:off x="713"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31" name="Oval 3743"/>
            <p:cNvSpPr>
              <a:spLocks noChangeArrowheads="1"/>
            </p:cNvSpPr>
            <p:nvPr/>
          </p:nvSpPr>
          <p:spPr bwMode="auto">
            <a:xfrm>
              <a:off x="713"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32" name="Rectangle 3744"/>
            <p:cNvSpPr>
              <a:spLocks noChangeArrowheads="1"/>
            </p:cNvSpPr>
            <p:nvPr/>
          </p:nvSpPr>
          <p:spPr bwMode="auto">
            <a:xfrm>
              <a:off x="713"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33" name="Oval 3745"/>
            <p:cNvSpPr>
              <a:spLocks noChangeArrowheads="1"/>
            </p:cNvSpPr>
            <p:nvPr/>
          </p:nvSpPr>
          <p:spPr bwMode="auto">
            <a:xfrm>
              <a:off x="713"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34" name="Rectangle 3746"/>
            <p:cNvSpPr>
              <a:spLocks noChangeArrowheads="1"/>
            </p:cNvSpPr>
            <p:nvPr/>
          </p:nvSpPr>
          <p:spPr bwMode="auto">
            <a:xfrm>
              <a:off x="697"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35" name="Oval 3747"/>
            <p:cNvSpPr>
              <a:spLocks noChangeArrowheads="1"/>
            </p:cNvSpPr>
            <p:nvPr/>
          </p:nvSpPr>
          <p:spPr bwMode="auto">
            <a:xfrm>
              <a:off x="697"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36" name="Rectangle 3748"/>
            <p:cNvSpPr>
              <a:spLocks noChangeArrowheads="1"/>
            </p:cNvSpPr>
            <p:nvPr/>
          </p:nvSpPr>
          <p:spPr bwMode="auto">
            <a:xfrm>
              <a:off x="713"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37" name="Oval 3749"/>
            <p:cNvSpPr>
              <a:spLocks noChangeArrowheads="1"/>
            </p:cNvSpPr>
            <p:nvPr/>
          </p:nvSpPr>
          <p:spPr bwMode="auto">
            <a:xfrm>
              <a:off x="713"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38" name="Rectangle 3750"/>
            <p:cNvSpPr>
              <a:spLocks noChangeArrowheads="1"/>
            </p:cNvSpPr>
            <p:nvPr/>
          </p:nvSpPr>
          <p:spPr bwMode="auto">
            <a:xfrm>
              <a:off x="697"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39" name="Oval 3751"/>
            <p:cNvSpPr>
              <a:spLocks noChangeArrowheads="1"/>
            </p:cNvSpPr>
            <p:nvPr/>
          </p:nvSpPr>
          <p:spPr bwMode="auto">
            <a:xfrm>
              <a:off x="697"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40" name="Rectangle 3752"/>
            <p:cNvSpPr>
              <a:spLocks noChangeArrowheads="1"/>
            </p:cNvSpPr>
            <p:nvPr/>
          </p:nvSpPr>
          <p:spPr bwMode="auto">
            <a:xfrm>
              <a:off x="697"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41" name="Oval 3753"/>
            <p:cNvSpPr>
              <a:spLocks noChangeArrowheads="1"/>
            </p:cNvSpPr>
            <p:nvPr/>
          </p:nvSpPr>
          <p:spPr bwMode="auto">
            <a:xfrm>
              <a:off x="697"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42" name="Rectangle 3754"/>
            <p:cNvSpPr>
              <a:spLocks noChangeArrowheads="1"/>
            </p:cNvSpPr>
            <p:nvPr/>
          </p:nvSpPr>
          <p:spPr bwMode="auto">
            <a:xfrm>
              <a:off x="729" y="61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43" name="Oval 3755"/>
            <p:cNvSpPr>
              <a:spLocks noChangeArrowheads="1"/>
            </p:cNvSpPr>
            <p:nvPr/>
          </p:nvSpPr>
          <p:spPr bwMode="auto">
            <a:xfrm>
              <a:off x="729" y="61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44" name="Line 3756"/>
            <p:cNvSpPr>
              <a:spLocks noChangeShapeType="1"/>
            </p:cNvSpPr>
            <p:nvPr/>
          </p:nvSpPr>
          <p:spPr bwMode="auto">
            <a:xfrm>
              <a:off x="625" y="1192"/>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45" name="Line 3757"/>
            <p:cNvSpPr>
              <a:spLocks noChangeShapeType="1"/>
            </p:cNvSpPr>
            <p:nvPr/>
          </p:nvSpPr>
          <p:spPr bwMode="auto">
            <a:xfrm flipV="1">
              <a:off x="625" y="436"/>
              <a:ext cx="0" cy="756"/>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46" name="Rectangle 3758"/>
            <p:cNvSpPr>
              <a:spLocks noChangeArrowheads="1"/>
            </p:cNvSpPr>
            <p:nvPr/>
          </p:nvSpPr>
          <p:spPr bwMode="auto">
            <a:xfrm>
              <a:off x="673" y="1691"/>
              <a:ext cx="96" cy="418"/>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47" name="Rectangle 3759"/>
            <p:cNvSpPr>
              <a:spLocks noChangeArrowheads="1"/>
            </p:cNvSpPr>
            <p:nvPr/>
          </p:nvSpPr>
          <p:spPr bwMode="auto">
            <a:xfrm>
              <a:off x="777" y="1643"/>
              <a:ext cx="96" cy="466"/>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48" name="Rectangle 3760"/>
            <p:cNvSpPr>
              <a:spLocks noChangeArrowheads="1"/>
            </p:cNvSpPr>
            <p:nvPr/>
          </p:nvSpPr>
          <p:spPr bwMode="auto">
            <a:xfrm>
              <a:off x="881" y="1667"/>
              <a:ext cx="96" cy="442"/>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49" name="Rectangle 3761"/>
            <p:cNvSpPr>
              <a:spLocks noChangeArrowheads="1"/>
            </p:cNvSpPr>
            <p:nvPr/>
          </p:nvSpPr>
          <p:spPr bwMode="auto">
            <a:xfrm>
              <a:off x="985" y="1675"/>
              <a:ext cx="96" cy="434"/>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50" name="Rectangle 3762"/>
            <p:cNvSpPr>
              <a:spLocks noChangeArrowheads="1"/>
            </p:cNvSpPr>
            <p:nvPr/>
          </p:nvSpPr>
          <p:spPr bwMode="auto">
            <a:xfrm>
              <a:off x="1009" y="165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51" name="Oval 3763"/>
            <p:cNvSpPr>
              <a:spLocks noChangeArrowheads="1"/>
            </p:cNvSpPr>
            <p:nvPr/>
          </p:nvSpPr>
          <p:spPr bwMode="auto">
            <a:xfrm>
              <a:off x="1009" y="165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52" name="Rectangle 3764"/>
            <p:cNvSpPr>
              <a:spLocks noChangeArrowheads="1"/>
            </p:cNvSpPr>
            <p:nvPr/>
          </p:nvSpPr>
          <p:spPr bwMode="auto">
            <a:xfrm>
              <a:off x="1017" y="166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53" name="Oval 3765"/>
            <p:cNvSpPr>
              <a:spLocks noChangeArrowheads="1"/>
            </p:cNvSpPr>
            <p:nvPr/>
          </p:nvSpPr>
          <p:spPr bwMode="auto">
            <a:xfrm>
              <a:off x="1017" y="166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54" name="Rectangle 3766"/>
            <p:cNvSpPr>
              <a:spLocks noChangeArrowheads="1"/>
            </p:cNvSpPr>
            <p:nvPr/>
          </p:nvSpPr>
          <p:spPr bwMode="auto">
            <a:xfrm>
              <a:off x="1049" y="166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55" name="Oval 3767"/>
            <p:cNvSpPr>
              <a:spLocks noChangeArrowheads="1"/>
            </p:cNvSpPr>
            <p:nvPr/>
          </p:nvSpPr>
          <p:spPr bwMode="auto">
            <a:xfrm>
              <a:off x="1049" y="166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56" name="Rectangle 3768"/>
            <p:cNvSpPr>
              <a:spLocks noChangeArrowheads="1"/>
            </p:cNvSpPr>
            <p:nvPr/>
          </p:nvSpPr>
          <p:spPr bwMode="auto">
            <a:xfrm>
              <a:off x="1025" y="165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57" name="Oval 3769"/>
            <p:cNvSpPr>
              <a:spLocks noChangeArrowheads="1"/>
            </p:cNvSpPr>
            <p:nvPr/>
          </p:nvSpPr>
          <p:spPr bwMode="auto">
            <a:xfrm>
              <a:off x="1025" y="165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58" name="Rectangle 3770"/>
            <p:cNvSpPr>
              <a:spLocks noChangeArrowheads="1"/>
            </p:cNvSpPr>
            <p:nvPr/>
          </p:nvSpPr>
          <p:spPr bwMode="auto">
            <a:xfrm>
              <a:off x="1041" y="165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59" name="Oval 3771"/>
            <p:cNvSpPr>
              <a:spLocks noChangeArrowheads="1"/>
            </p:cNvSpPr>
            <p:nvPr/>
          </p:nvSpPr>
          <p:spPr bwMode="auto">
            <a:xfrm>
              <a:off x="1041" y="165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60" name="Rectangle 3772"/>
            <p:cNvSpPr>
              <a:spLocks noChangeArrowheads="1"/>
            </p:cNvSpPr>
            <p:nvPr/>
          </p:nvSpPr>
          <p:spPr bwMode="auto">
            <a:xfrm>
              <a:off x="1041" y="166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61" name="Oval 3773"/>
            <p:cNvSpPr>
              <a:spLocks noChangeArrowheads="1"/>
            </p:cNvSpPr>
            <p:nvPr/>
          </p:nvSpPr>
          <p:spPr bwMode="auto">
            <a:xfrm>
              <a:off x="1041" y="166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62" name="Rectangle 3774"/>
            <p:cNvSpPr>
              <a:spLocks noChangeArrowheads="1"/>
            </p:cNvSpPr>
            <p:nvPr/>
          </p:nvSpPr>
          <p:spPr bwMode="auto">
            <a:xfrm>
              <a:off x="1041" y="165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63" name="Oval 3775"/>
            <p:cNvSpPr>
              <a:spLocks noChangeArrowheads="1"/>
            </p:cNvSpPr>
            <p:nvPr/>
          </p:nvSpPr>
          <p:spPr bwMode="auto">
            <a:xfrm>
              <a:off x="1041" y="165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64" name="Rectangle 3776"/>
            <p:cNvSpPr>
              <a:spLocks noChangeArrowheads="1"/>
            </p:cNvSpPr>
            <p:nvPr/>
          </p:nvSpPr>
          <p:spPr bwMode="auto">
            <a:xfrm>
              <a:off x="1033" y="166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65" name="Oval 3777"/>
            <p:cNvSpPr>
              <a:spLocks noChangeArrowheads="1"/>
            </p:cNvSpPr>
            <p:nvPr/>
          </p:nvSpPr>
          <p:spPr bwMode="auto">
            <a:xfrm>
              <a:off x="1033" y="166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66" name="Rectangle 3778"/>
            <p:cNvSpPr>
              <a:spLocks noChangeArrowheads="1"/>
            </p:cNvSpPr>
            <p:nvPr/>
          </p:nvSpPr>
          <p:spPr bwMode="auto">
            <a:xfrm>
              <a:off x="1009" y="165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67" name="Oval 3779"/>
            <p:cNvSpPr>
              <a:spLocks noChangeArrowheads="1"/>
            </p:cNvSpPr>
            <p:nvPr/>
          </p:nvSpPr>
          <p:spPr bwMode="auto">
            <a:xfrm>
              <a:off x="1009" y="165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68" name="Rectangle 3780"/>
            <p:cNvSpPr>
              <a:spLocks noChangeArrowheads="1"/>
            </p:cNvSpPr>
            <p:nvPr/>
          </p:nvSpPr>
          <p:spPr bwMode="auto">
            <a:xfrm>
              <a:off x="1049" y="167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69" name="Oval 3781"/>
            <p:cNvSpPr>
              <a:spLocks noChangeArrowheads="1"/>
            </p:cNvSpPr>
            <p:nvPr/>
          </p:nvSpPr>
          <p:spPr bwMode="auto">
            <a:xfrm>
              <a:off x="1049" y="167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70" name="Rectangle 3782"/>
            <p:cNvSpPr>
              <a:spLocks noChangeArrowheads="1"/>
            </p:cNvSpPr>
            <p:nvPr/>
          </p:nvSpPr>
          <p:spPr bwMode="auto">
            <a:xfrm>
              <a:off x="929" y="161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71" name="Oval 3783"/>
            <p:cNvSpPr>
              <a:spLocks noChangeArrowheads="1"/>
            </p:cNvSpPr>
            <p:nvPr/>
          </p:nvSpPr>
          <p:spPr bwMode="auto">
            <a:xfrm>
              <a:off x="929" y="161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72" name="Rectangle 3784"/>
            <p:cNvSpPr>
              <a:spLocks noChangeArrowheads="1"/>
            </p:cNvSpPr>
            <p:nvPr/>
          </p:nvSpPr>
          <p:spPr bwMode="auto">
            <a:xfrm>
              <a:off x="929" y="166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73" name="Oval 3785"/>
            <p:cNvSpPr>
              <a:spLocks noChangeArrowheads="1"/>
            </p:cNvSpPr>
            <p:nvPr/>
          </p:nvSpPr>
          <p:spPr bwMode="auto">
            <a:xfrm>
              <a:off x="929" y="166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74" name="Rectangle 3786"/>
            <p:cNvSpPr>
              <a:spLocks noChangeArrowheads="1"/>
            </p:cNvSpPr>
            <p:nvPr/>
          </p:nvSpPr>
          <p:spPr bwMode="auto">
            <a:xfrm>
              <a:off x="937" y="167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75" name="Oval 3787"/>
            <p:cNvSpPr>
              <a:spLocks noChangeArrowheads="1"/>
            </p:cNvSpPr>
            <p:nvPr/>
          </p:nvSpPr>
          <p:spPr bwMode="auto">
            <a:xfrm>
              <a:off x="937" y="167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76" name="Rectangle 3788"/>
            <p:cNvSpPr>
              <a:spLocks noChangeArrowheads="1"/>
            </p:cNvSpPr>
            <p:nvPr/>
          </p:nvSpPr>
          <p:spPr bwMode="auto">
            <a:xfrm>
              <a:off x="937" y="165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77" name="Oval 3789"/>
            <p:cNvSpPr>
              <a:spLocks noChangeArrowheads="1"/>
            </p:cNvSpPr>
            <p:nvPr/>
          </p:nvSpPr>
          <p:spPr bwMode="auto">
            <a:xfrm>
              <a:off x="937" y="165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78" name="Rectangle 3790"/>
            <p:cNvSpPr>
              <a:spLocks noChangeArrowheads="1"/>
            </p:cNvSpPr>
            <p:nvPr/>
          </p:nvSpPr>
          <p:spPr bwMode="auto">
            <a:xfrm>
              <a:off x="913" y="168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79" name="Oval 3791"/>
            <p:cNvSpPr>
              <a:spLocks noChangeArrowheads="1"/>
            </p:cNvSpPr>
            <p:nvPr/>
          </p:nvSpPr>
          <p:spPr bwMode="auto">
            <a:xfrm>
              <a:off x="913" y="168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80" name="Rectangle 3792"/>
            <p:cNvSpPr>
              <a:spLocks noChangeArrowheads="1"/>
            </p:cNvSpPr>
            <p:nvPr/>
          </p:nvSpPr>
          <p:spPr bwMode="auto">
            <a:xfrm>
              <a:off x="937" y="165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81" name="Oval 3793"/>
            <p:cNvSpPr>
              <a:spLocks noChangeArrowheads="1"/>
            </p:cNvSpPr>
            <p:nvPr/>
          </p:nvSpPr>
          <p:spPr bwMode="auto">
            <a:xfrm>
              <a:off x="937" y="165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82" name="Rectangle 3794"/>
            <p:cNvSpPr>
              <a:spLocks noChangeArrowheads="1"/>
            </p:cNvSpPr>
            <p:nvPr/>
          </p:nvSpPr>
          <p:spPr bwMode="auto">
            <a:xfrm>
              <a:off x="905" y="165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83" name="Oval 3795"/>
            <p:cNvSpPr>
              <a:spLocks noChangeArrowheads="1"/>
            </p:cNvSpPr>
            <p:nvPr/>
          </p:nvSpPr>
          <p:spPr bwMode="auto">
            <a:xfrm>
              <a:off x="905" y="165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84" name="Rectangle 3796"/>
            <p:cNvSpPr>
              <a:spLocks noChangeArrowheads="1"/>
            </p:cNvSpPr>
            <p:nvPr/>
          </p:nvSpPr>
          <p:spPr bwMode="auto">
            <a:xfrm>
              <a:off x="913" y="171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85" name="Oval 3797"/>
            <p:cNvSpPr>
              <a:spLocks noChangeArrowheads="1"/>
            </p:cNvSpPr>
            <p:nvPr/>
          </p:nvSpPr>
          <p:spPr bwMode="auto">
            <a:xfrm>
              <a:off x="913" y="171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86" name="Rectangle 3798"/>
            <p:cNvSpPr>
              <a:spLocks noChangeArrowheads="1"/>
            </p:cNvSpPr>
            <p:nvPr/>
          </p:nvSpPr>
          <p:spPr bwMode="auto">
            <a:xfrm>
              <a:off x="913" y="165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87" name="Oval 3799"/>
            <p:cNvSpPr>
              <a:spLocks noChangeArrowheads="1"/>
            </p:cNvSpPr>
            <p:nvPr/>
          </p:nvSpPr>
          <p:spPr bwMode="auto">
            <a:xfrm>
              <a:off x="913" y="165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88" name="Rectangle 3800"/>
            <p:cNvSpPr>
              <a:spLocks noChangeArrowheads="1"/>
            </p:cNvSpPr>
            <p:nvPr/>
          </p:nvSpPr>
          <p:spPr bwMode="auto">
            <a:xfrm>
              <a:off x="929" y="161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89" name="Oval 3801"/>
            <p:cNvSpPr>
              <a:spLocks noChangeArrowheads="1"/>
            </p:cNvSpPr>
            <p:nvPr/>
          </p:nvSpPr>
          <p:spPr bwMode="auto">
            <a:xfrm>
              <a:off x="929" y="161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90" name="Rectangle 3802"/>
            <p:cNvSpPr>
              <a:spLocks noChangeArrowheads="1"/>
            </p:cNvSpPr>
            <p:nvPr/>
          </p:nvSpPr>
          <p:spPr bwMode="auto">
            <a:xfrm>
              <a:off x="825" y="163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91" name="Oval 3803"/>
            <p:cNvSpPr>
              <a:spLocks noChangeArrowheads="1"/>
            </p:cNvSpPr>
            <p:nvPr/>
          </p:nvSpPr>
          <p:spPr bwMode="auto">
            <a:xfrm>
              <a:off x="825" y="163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92" name="Rectangle 3804"/>
            <p:cNvSpPr>
              <a:spLocks noChangeArrowheads="1"/>
            </p:cNvSpPr>
            <p:nvPr/>
          </p:nvSpPr>
          <p:spPr bwMode="auto">
            <a:xfrm>
              <a:off x="825" y="163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93" name="Oval 3805"/>
            <p:cNvSpPr>
              <a:spLocks noChangeArrowheads="1"/>
            </p:cNvSpPr>
            <p:nvPr/>
          </p:nvSpPr>
          <p:spPr bwMode="auto">
            <a:xfrm>
              <a:off x="825" y="163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94" name="Rectangle 3806"/>
            <p:cNvSpPr>
              <a:spLocks noChangeArrowheads="1"/>
            </p:cNvSpPr>
            <p:nvPr/>
          </p:nvSpPr>
          <p:spPr bwMode="auto">
            <a:xfrm>
              <a:off x="801" y="161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95" name="Oval 3807"/>
            <p:cNvSpPr>
              <a:spLocks noChangeArrowheads="1"/>
            </p:cNvSpPr>
            <p:nvPr/>
          </p:nvSpPr>
          <p:spPr bwMode="auto">
            <a:xfrm>
              <a:off x="801" y="161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96" name="Rectangle 3808"/>
            <p:cNvSpPr>
              <a:spLocks noChangeArrowheads="1"/>
            </p:cNvSpPr>
            <p:nvPr/>
          </p:nvSpPr>
          <p:spPr bwMode="auto">
            <a:xfrm>
              <a:off x="801" y="167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97" name="Oval 3809"/>
            <p:cNvSpPr>
              <a:spLocks noChangeArrowheads="1"/>
            </p:cNvSpPr>
            <p:nvPr/>
          </p:nvSpPr>
          <p:spPr bwMode="auto">
            <a:xfrm>
              <a:off x="801" y="167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98" name="Rectangle 3810"/>
            <p:cNvSpPr>
              <a:spLocks noChangeArrowheads="1"/>
            </p:cNvSpPr>
            <p:nvPr/>
          </p:nvSpPr>
          <p:spPr bwMode="auto">
            <a:xfrm>
              <a:off x="833" y="163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599" name="Oval 3811"/>
            <p:cNvSpPr>
              <a:spLocks noChangeArrowheads="1"/>
            </p:cNvSpPr>
            <p:nvPr/>
          </p:nvSpPr>
          <p:spPr bwMode="auto">
            <a:xfrm>
              <a:off x="833" y="163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00" name="Rectangle 3812"/>
            <p:cNvSpPr>
              <a:spLocks noChangeArrowheads="1"/>
            </p:cNvSpPr>
            <p:nvPr/>
          </p:nvSpPr>
          <p:spPr bwMode="auto">
            <a:xfrm>
              <a:off x="801" y="167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01" name="Oval 3813"/>
            <p:cNvSpPr>
              <a:spLocks noChangeArrowheads="1"/>
            </p:cNvSpPr>
            <p:nvPr/>
          </p:nvSpPr>
          <p:spPr bwMode="auto">
            <a:xfrm>
              <a:off x="801" y="167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02" name="Rectangle 3814"/>
            <p:cNvSpPr>
              <a:spLocks noChangeArrowheads="1"/>
            </p:cNvSpPr>
            <p:nvPr/>
          </p:nvSpPr>
          <p:spPr bwMode="auto">
            <a:xfrm>
              <a:off x="825" y="161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03" name="Oval 3815"/>
            <p:cNvSpPr>
              <a:spLocks noChangeArrowheads="1"/>
            </p:cNvSpPr>
            <p:nvPr/>
          </p:nvSpPr>
          <p:spPr bwMode="auto">
            <a:xfrm>
              <a:off x="825" y="161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04" name="Rectangle 3816"/>
            <p:cNvSpPr>
              <a:spLocks noChangeArrowheads="1"/>
            </p:cNvSpPr>
            <p:nvPr/>
          </p:nvSpPr>
          <p:spPr bwMode="auto">
            <a:xfrm>
              <a:off x="825" y="167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05" name="Oval 3817"/>
            <p:cNvSpPr>
              <a:spLocks noChangeArrowheads="1"/>
            </p:cNvSpPr>
            <p:nvPr/>
          </p:nvSpPr>
          <p:spPr bwMode="auto">
            <a:xfrm>
              <a:off x="825" y="167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06" name="Rectangle 3818"/>
            <p:cNvSpPr>
              <a:spLocks noChangeArrowheads="1"/>
            </p:cNvSpPr>
            <p:nvPr/>
          </p:nvSpPr>
          <p:spPr bwMode="auto">
            <a:xfrm>
              <a:off x="801" y="167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07" name="Oval 3819"/>
            <p:cNvSpPr>
              <a:spLocks noChangeArrowheads="1"/>
            </p:cNvSpPr>
            <p:nvPr/>
          </p:nvSpPr>
          <p:spPr bwMode="auto">
            <a:xfrm>
              <a:off x="801" y="167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08" name="Rectangle 3820"/>
            <p:cNvSpPr>
              <a:spLocks noChangeArrowheads="1"/>
            </p:cNvSpPr>
            <p:nvPr/>
          </p:nvSpPr>
          <p:spPr bwMode="auto">
            <a:xfrm>
              <a:off x="817" y="161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09" name="Oval 3821"/>
            <p:cNvSpPr>
              <a:spLocks noChangeArrowheads="1"/>
            </p:cNvSpPr>
            <p:nvPr/>
          </p:nvSpPr>
          <p:spPr bwMode="auto">
            <a:xfrm>
              <a:off x="817" y="161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10" name="Rectangle 3822"/>
            <p:cNvSpPr>
              <a:spLocks noChangeArrowheads="1"/>
            </p:cNvSpPr>
            <p:nvPr/>
          </p:nvSpPr>
          <p:spPr bwMode="auto">
            <a:xfrm>
              <a:off x="721" y="168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11" name="Oval 3823"/>
            <p:cNvSpPr>
              <a:spLocks noChangeArrowheads="1"/>
            </p:cNvSpPr>
            <p:nvPr/>
          </p:nvSpPr>
          <p:spPr bwMode="auto">
            <a:xfrm>
              <a:off x="721" y="168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12" name="Rectangle 3824"/>
            <p:cNvSpPr>
              <a:spLocks noChangeArrowheads="1"/>
            </p:cNvSpPr>
            <p:nvPr/>
          </p:nvSpPr>
          <p:spPr bwMode="auto">
            <a:xfrm>
              <a:off x="697" y="168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13" name="Oval 3825"/>
            <p:cNvSpPr>
              <a:spLocks noChangeArrowheads="1"/>
            </p:cNvSpPr>
            <p:nvPr/>
          </p:nvSpPr>
          <p:spPr bwMode="auto">
            <a:xfrm>
              <a:off x="697" y="168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14" name="Rectangle 3826"/>
            <p:cNvSpPr>
              <a:spLocks noChangeArrowheads="1"/>
            </p:cNvSpPr>
            <p:nvPr/>
          </p:nvSpPr>
          <p:spPr bwMode="auto">
            <a:xfrm>
              <a:off x="705" y="168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15" name="Oval 3827"/>
            <p:cNvSpPr>
              <a:spLocks noChangeArrowheads="1"/>
            </p:cNvSpPr>
            <p:nvPr/>
          </p:nvSpPr>
          <p:spPr bwMode="auto">
            <a:xfrm>
              <a:off x="705" y="168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16" name="Rectangle 3828"/>
            <p:cNvSpPr>
              <a:spLocks noChangeArrowheads="1"/>
            </p:cNvSpPr>
            <p:nvPr/>
          </p:nvSpPr>
          <p:spPr bwMode="auto">
            <a:xfrm>
              <a:off x="713" y="168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17" name="Oval 3829"/>
            <p:cNvSpPr>
              <a:spLocks noChangeArrowheads="1"/>
            </p:cNvSpPr>
            <p:nvPr/>
          </p:nvSpPr>
          <p:spPr bwMode="auto">
            <a:xfrm>
              <a:off x="713" y="168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18" name="Rectangle 3830"/>
            <p:cNvSpPr>
              <a:spLocks noChangeArrowheads="1"/>
            </p:cNvSpPr>
            <p:nvPr/>
          </p:nvSpPr>
          <p:spPr bwMode="auto">
            <a:xfrm>
              <a:off x="713" y="170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19" name="Oval 3831"/>
            <p:cNvSpPr>
              <a:spLocks noChangeArrowheads="1"/>
            </p:cNvSpPr>
            <p:nvPr/>
          </p:nvSpPr>
          <p:spPr bwMode="auto">
            <a:xfrm>
              <a:off x="713" y="170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20" name="Rectangle 3832"/>
            <p:cNvSpPr>
              <a:spLocks noChangeArrowheads="1"/>
            </p:cNvSpPr>
            <p:nvPr/>
          </p:nvSpPr>
          <p:spPr bwMode="auto">
            <a:xfrm>
              <a:off x="697" y="162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21" name="Oval 3833"/>
            <p:cNvSpPr>
              <a:spLocks noChangeArrowheads="1"/>
            </p:cNvSpPr>
            <p:nvPr/>
          </p:nvSpPr>
          <p:spPr bwMode="auto">
            <a:xfrm>
              <a:off x="697" y="162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22" name="Rectangle 3834"/>
            <p:cNvSpPr>
              <a:spLocks noChangeArrowheads="1"/>
            </p:cNvSpPr>
            <p:nvPr/>
          </p:nvSpPr>
          <p:spPr bwMode="auto">
            <a:xfrm>
              <a:off x="713" y="161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23" name="Oval 3835"/>
            <p:cNvSpPr>
              <a:spLocks noChangeArrowheads="1"/>
            </p:cNvSpPr>
            <p:nvPr/>
          </p:nvSpPr>
          <p:spPr bwMode="auto">
            <a:xfrm>
              <a:off x="713" y="161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24" name="Rectangle 3836"/>
            <p:cNvSpPr>
              <a:spLocks noChangeArrowheads="1"/>
            </p:cNvSpPr>
            <p:nvPr/>
          </p:nvSpPr>
          <p:spPr bwMode="auto">
            <a:xfrm>
              <a:off x="697" y="160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25" name="Oval 3837"/>
            <p:cNvSpPr>
              <a:spLocks noChangeArrowheads="1"/>
            </p:cNvSpPr>
            <p:nvPr/>
          </p:nvSpPr>
          <p:spPr bwMode="auto">
            <a:xfrm>
              <a:off x="697" y="160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26" name="Rectangle 3838"/>
            <p:cNvSpPr>
              <a:spLocks noChangeArrowheads="1"/>
            </p:cNvSpPr>
            <p:nvPr/>
          </p:nvSpPr>
          <p:spPr bwMode="auto">
            <a:xfrm>
              <a:off x="697" y="169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27" name="Oval 3839"/>
            <p:cNvSpPr>
              <a:spLocks noChangeArrowheads="1"/>
            </p:cNvSpPr>
            <p:nvPr/>
          </p:nvSpPr>
          <p:spPr bwMode="auto">
            <a:xfrm>
              <a:off x="697" y="169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28" name="Rectangle 3840"/>
            <p:cNvSpPr>
              <a:spLocks noChangeArrowheads="1"/>
            </p:cNvSpPr>
            <p:nvPr/>
          </p:nvSpPr>
          <p:spPr bwMode="auto">
            <a:xfrm>
              <a:off x="729" y="169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29" name="Oval 3841"/>
            <p:cNvSpPr>
              <a:spLocks noChangeArrowheads="1"/>
            </p:cNvSpPr>
            <p:nvPr/>
          </p:nvSpPr>
          <p:spPr bwMode="auto">
            <a:xfrm>
              <a:off x="729" y="169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30" name="Line 3842"/>
            <p:cNvSpPr>
              <a:spLocks noChangeShapeType="1"/>
            </p:cNvSpPr>
            <p:nvPr/>
          </p:nvSpPr>
          <p:spPr bwMode="auto">
            <a:xfrm>
              <a:off x="625" y="2150"/>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31" name="Line 3843"/>
            <p:cNvSpPr>
              <a:spLocks noChangeShapeType="1"/>
            </p:cNvSpPr>
            <p:nvPr/>
          </p:nvSpPr>
          <p:spPr bwMode="auto">
            <a:xfrm flipV="1">
              <a:off x="625" y="1393"/>
              <a:ext cx="0" cy="757"/>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32" name="Rectangle 3844"/>
            <p:cNvSpPr>
              <a:spLocks noChangeArrowheads="1"/>
            </p:cNvSpPr>
            <p:nvPr/>
          </p:nvSpPr>
          <p:spPr bwMode="auto">
            <a:xfrm>
              <a:off x="1250" y="838"/>
              <a:ext cx="96" cy="314"/>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33" name="Rectangle 3845"/>
            <p:cNvSpPr>
              <a:spLocks noChangeArrowheads="1"/>
            </p:cNvSpPr>
            <p:nvPr/>
          </p:nvSpPr>
          <p:spPr bwMode="auto">
            <a:xfrm>
              <a:off x="1354" y="846"/>
              <a:ext cx="96" cy="306"/>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34" name="Rectangle 3846"/>
            <p:cNvSpPr>
              <a:spLocks noChangeArrowheads="1"/>
            </p:cNvSpPr>
            <p:nvPr/>
          </p:nvSpPr>
          <p:spPr bwMode="auto">
            <a:xfrm>
              <a:off x="1458" y="838"/>
              <a:ext cx="96" cy="314"/>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35" name="Rectangle 3847"/>
            <p:cNvSpPr>
              <a:spLocks noChangeArrowheads="1"/>
            </p:cNvSpPr>
            <p:nvPr/>
          </p:nvSpPr>
          <p:spPr bwMode="auto">
            <a:xfrm>
              <a:off x="1562" y="846"/>
              <a:ext cx="96" cy="306"/>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36" name="Rectangle 3848"/>
            <p:cNvSpPr>
              <a:spLocks noChangeArrowheads="1"/>
            </p:cNvSpPr>
            <p:nvPr/>
          </p:nvSpPr>
          <p:spPr bwMode="auto">
            <a:xfrm>
              <a:off x="1586"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37" name="Oval 3849"/>
            <p:cNvSpPr>
              <a:spLocks noChangeArrowheads="1"/>
            </p:cNvSpPr>
            <p:nvPr/>
          </p:nvSpPr>
          <p:spPr bwMode="auto">
            <a:xfrm>
              <a:off x="1586"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38" name="Rectangle 3850"/>
            <p:cNvSpPr>
              <a:spLocks noChangeArrowheads="1"/>
            </p:cNvSpPr>
            <p:nvPr/>
          </p:nvSpPr>
          <p:spPr bwMode="auto">
            <a:xfrm>
              <a:off x="1594"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39" name="Oval 3851"/>
            <p:cNvSpPr>
              <a:spLocks noChangeArrowheads="1"/>
            </p:cNvSpPr>
            <p:nvPr/>
          </p:nvSpPr>
          <p:spPr bwMode="auto">
            <a:xfrm>
              <a:off x="1594"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40" name="Rectangle 3852"/>
            <p:cNvSpPr>
              <a:spLocks noChangeArrowheads="1"/>
            </p:cNvSpPr>
            <p:nvPr/>
          </p:nvSpPr>
          <p:spPr bwMode="auto">
            <a:xfrm>
              <a:off x="1626"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41" name="Oval 3853"/>
            <p:cNvSpPr>
              <a:spLocks noChangeArrowheads="1"/>
            </p:cNvSpPr>
            <p:nvPr/>
          </p:nvSpPr>
          <p:spPr bwMode="auto">
            <a:xfrm>
              <a:off x="1626"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42" name="Rectangle 3854"/>
            <p:cNvSpPr>
              <a:spLocks noChangeArrowheads="1"/>
            </p:cNvSpPr>
            <p:nvPr/>
          </p:nvSpPr>
          <p:spPr bwMode="auto">
            <a:xfrm>
              <a:off x="1602"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43" name="Oval 3855"/>
            <p:cNvSpPr>
              <a:spLocks noChangeArrowheads="1"/>
            </p:cNvSpPr>
            <p:nvPr/>
          </p:nvSpPr>
          <p:spPr bwMode="auto">
            <a:xfrm>
              <a:off x="1602"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44" name="Rectangle 3856"/>
            <p:cNvSpPr>
              <a:spLocks noChangeArrowheads="1"/>
            </p:cNvSpPr>
            <p:nvPr/>
          </p:nvSpPr>
          <p:spPr bwMode="auto">
            <a:xfrm>
              <a:off x="1610"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45" name="Oval 3857"/>
            <p:cNvSpPr>
              <a:spLocks noChangeArrowheads="1"/>
            </p:cNvSpPr>
            <p:nvPr/>
          </p:nvSpPr>
          <p:spPr bwMode="auto">
            <a:xfrm>
              <a:off x="1610"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46" name="Rectangle 3858"/>
            <p:cNvSpPr>
              <a:spLocks noChangeArrowheads="1"/>
            </p:cNvSpPr>
            <p:nvPr/>
          </p:nvSpPr>
          <p:spPr bwMode="auto">
            <a:xfrm>
              <a:off x="1618"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47" name="Oval 3859"/>
            <p:cNvSpPr>
              <a:spLocks noChangeArrowheads="1"/>
            </p:cNvSpPr>
            <p:nvPr/>
          </p:nvSpPr>
          <p:spPr bwMode="auto">
            <a:xfrm>
              <a:off x="1618"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48" name="Rectangle 3860"/>
            <p:cNvSpPr>
              <a:spLocks noChangeArrowheads="1"/>
            </p:cNvSpPr>
            <p:nvPr/>
          </p:nvSpPr>
          <p:spPr bwMode="auto">
            <a:xfrm>
              <a:off x="1618"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49" name="Oval 3861"/>
            <p:cNvSpPr>
              <a:spLocks noChangeArrowheads="1"/>
            </p:cNvSpPr>
            <p:nvPr/>
          </p:nvSpPr>
          <p:spPr bwMode="auto">
            <a:xfrm>
              <a:off x="1618"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50" name="Rectangle 3862"/>
            <p:cNvSpPr>
              <a:spLocks noChangeArrowheads="1"/>
            </p:cNvSpPr>
            <p:nvPr/>
          </p:nvSpPr>
          <p:spPr bwMode="auto">
            <a:xfrm>
              <a:off x="1610"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51" name="Oval 3863"/>
            <p:cNvSpPr>
              <a:spLocks noChangeArrowheads="1"/>
            </p:cNvSpPr>
            <p:nvPr/>
          </p:nvSpPr>
          <p:spPr bwMode="auto">
            <a:xfrm>
              <a:off x="1610"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52" name="Rectangle 3864"/>
            <p:cNvSpPr>
              <a:spLocks noChangeArrowheads="1"/>
            </p:cNvSpPr>
            <p:nvPr/>
          </p:nvSpPr>
          <p:spPr bwMode="auto">
            <a:xfrm>
              <a:off x="1586"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53" name="Oval 3865"/>
            <p:cNvSpPr>
              <a:spLocks noChangeArrowheads="1"/>
            </p:cNvSpPr>
            <p:nvPr/>
          </p:nvSpPr>
          <p:spPr bwMode="auto">
            <a:xfrm>
              <a:off x="1586"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54" name="Rectangle 3866"/>
            <p:cNvSpPr>
              <a:spLocks noChangeArrowheads="1"/>
            </p:cNvSpPr>
            <p:nvPr/>
          </p:nvSpPr>
          <p:spPr bwMode="auto">
            <a:xfrm>
              <a:off x="1626"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55" name="Oval 3867"/>
            <p:cNvSpPr>
              <a:spLocks noChangeArrowheads="1"/>
            </p:cNvSpPr>
            <p:nvPr/>
          </p:nvSpPr>
          <p:spPr bwMode="auto">
            <a:xfrm>
              <a:off x="1626"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56" name="Rectangle 3868"/>
            <p:cNvSpPr>
              <a:spLocks noChangeArrowheads="1"/>
            </p:cNvSpPr>
            <p:nvPr/>
          </p:nvSpPr>
          <p:spPr bwMode="auto">
            <a:xfrm>
              <a:off x="1506"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57" name="Oval 3869"/>
            <p:cNvSpPr>
              <a:spLocks noChangeArrowheads="1"/>
            </p:cNvSpPr>
            <p:nvPr/>
          </p:nvSpPr>
          <p:spPr bwMode="auto">
            <a:xfrm>
              <a:off x="1506"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58" name="Rectangle 3870"/>
            <p:cNvSpPr>
              <a:spLocks noChangeArrowheads="1"/>
            </p:cNvSpPr>
            <p:nvPr/>
          </p:nvSpPr>
          <p:spPr bwMode="auto">
            <a:xfrm>
              <a:off x="1506"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59" name="Oval 3871"/>
            <p:cNvSpPr>
              <a:spLocks noChangeArrowheads="1"/>
            </p:cNvSpPr>
            <p:nvPr/>
          </p:nvSpPr>
          <p:spPr bwMode="auto">
            <a:xfrm>
              <a:off x="1506"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grpSp>
        <p:nvGrpSpPr>
          <p:cNvPr id="2425" name="Group 4073"/>
          <p:cNvGrpSpPr>
            <a:grpSpLocks/>
          </p:cNvGrpSpPr>
          <p:nvPr/>
        </p:nvGrpSpPr>
        <p:grpSpPr bwMode="auto">
          <a:xfrm>
            <a:off x="1908175" y="507727"/>
            <a:ext cx="1639888" cy="2720975"/>
            <a:chOff x="1202" y="436"/>
            <a:chExt cx="1033" cy="1714"/>
          </a:xfrm>
        </p:grpSpPr>
        <p:sp>
          <p:nvSpPr>
            <p:cNvPr id="3260" name="Rectangle 3873"/>
            <p:cNvSpPr>
              <a:spLocks noChangeArrowheads="1"/>
            </p:cNvSpPr>
            <p:nvPr/>
          </p:nvSpPr>
          <p:spPr bwMode="auto">
            <a:xfrm>
              <a:off x="1514"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61" name="Oval 3874"/>
            <p:cNvSpPr>
              <a:spLocks noChangeArrowheads="1"/>
            </p:cNvSpPr>
            <p:nvPr/>
          </p:nvSpPr>
          <p:spPr bwMode="auto">
            <a:xfrm>
              <a:off x="1514"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62" name="Rectangle 3875"/>
            <p:cNvSpPr>
              <a:spLocks noChangeArrowheads="1"/>
            </p:cNvSpPr>
            <p:nvPr/>
          </p:nvSpPr>
          <p:spPr bwMode="auto">
            <a:xfrm>
              <a:off x="1514"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63" name="Oval 3876"/>
            <p:cNvSpPr>
              <a:spLocks noChangeArrowheads="1"/>
            </p:cNvSpPr>
            <p:nvPr/>
          </p:nvSpPr>
          <p:spPr bwMode="auto">
            <a:xfrm>
              <a:off x="1514"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64" name="Rectangle 3877"/>
            <p:cNvSpPr>
              <a:spLocks noChangeArrowheads="1"/>
            </p:cNvSpPr>
            <p:nvPr/>
          </p:nvSpPr>
          <p:spPr bwMode="auto">
            <a:xfrm>
              <a:off x="1490"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65" name="Oval 3878"/>
            <p:cNvSpPr>
              <a:spLocks noChangeArrowheads="1"/>
            </p:cNvSpPr>
            <p:nvPr/>
          </p:nvSpPr>
          <p:spPr bwMode="auto">
            <a:xfrm>
              <a:off x="1490"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66" name="Rectangle 3879"/>
            <p:cNvSpPr>
              <a:spLocks noChangeArrowheads="1"/>
            </p:cNvSpPr>
            <p:nvPr/>
          </p:nvSpPr>
          <p:spPr bwMode="auto">
            <a:xfrm>
              <a:off x="1514"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67" name="Oval 3880"/>
            <p:cNvSpPr>
              <a:spLocks noChangeArrowheads="1"/>
            </p:cNvSpPr>
            <p:nvPr/>
          </p:nvSpPr>
          <p:spPr bwMode="auto">
            <a:xfrm>
              <a:off x="1514"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68" name="Rectangle 3881"/>
            <p:cNvSpPr>
              <a:spLocks noChangeArrowheads="1"/>
            </p:cNvSpPr>
            <p:nvPr/>
          </p:nvSpPr>
          <p:spPr bwMode="auto">
            <a:xfrm>
              <a:off x="1482"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69" name="Oval 3882"/>
            <p:cNvSpPr>
              <a:spLocks noChangeArrowheads="1"/>
            </p:cNvSpPr>
            <p:nvPr/>
          </p:nvSpPr>
          <p:spPr bwMode="auto">
            <a:xfrm>
              <a:off x="1482"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70" name="Rectangle 3883"/>
            <p:cNvSpPr>
              <a:spLocks noChangeArrowheads="1"/>
            </p:cNvSpPr>
            <p:nvPr/>
          </p:nvSpPr>
          <p:spPr bwMode="auto">
            <a:xfrm>
              <a:off x="1482"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71" name="Oval 3884"/>
            <p:cNvSpPr>
              <a:spLocks noChangeArrowheads="1"/>
            </p:cNvSpPr>
            <p:nvPr/>
          </p:nvSpPr>
          <p:spPr bwMode="auto">
            <a:xfrm>
              <a:off x="1482"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72" name="Rectangle 3885"/>
            <p:cNvSpPr>
              <a:spLocks noChangeArrowheads="1"/>
            </p:cNvSpPr>
            <p:nvPr/>
          </p:nvSpPr>
          <p:spPr bwMode="auto">
            <a:xfrm>
              <a:off x="1490"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73" name="Oval 3886"/>
            <p:cNvSpPr>
              <a:spLocks noChangeArrowheads="1"/>
            </p:cNvSpPr>
            <p:nvPr/>
          </p:nvSpPr>
          <p:spPr bwMode="auto">
            <a:xfrm>
              <a:off x="1490"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74" name="Rectangle 3887"/>
            <p:cNvSpPr>
              <a:spLocks noChangeArrowheads="1"/>
            </p:cNvSpPr>
            <p:nvPr/>
          </p:nvSpPr>
          <p:spPr bwMode="auto">
            <a:xfrm>
              <a:off x="1506"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75" name="Oval 3888"/>
            <p:cNvSpPr>
              <a:spLocks noChangeArrowheads="1"/>
            </p:cNvSpPr>
            <p:nvPr/>
          </p:nvSpPr>
          <p:spPr bwMode="auto">
            <a:xfrm>
              <a:off x="1506"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76" name="Rectangle 3889"/>
            <p:cNvSpPr>
              <a:spLocks noChangeArrowheads="1"/>
            </p:cNvSpPr>
            <p:nvPr/>
          </p:nvSpPr>
          <p:spPr bwMode="auto">
            <a:xfrm>
              <a:off x="1394"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77" name="Oval 3890"/>
            <p:cNvSpPr>
              <a:spLocks noChangeArrowheads="1"/>
            </p:cNvSpPr>
            <p:nvPr/>
          </p:nvSpPr>
          <p:spPr bwMode="auto">
            <a:xfrm>
              <a:off x="1394"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78" name="Rectangle 3891"/>
            <p:cNvSpPr>
              <a:spLocks noChangeArrowheads="1"/>
            </p:cNvSpPr>
            <p:nvPr/>
          </p:nvSpPr>
          <p:spPr bwMode="auto">
            <a:xfrm>
              <a:off x="1402"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79" name="Oval 3892"/>
            <p:cNvSpPr>
              <a:spLocks noChangeArrowheads="1"/>
            </p:cNvSpPr>
            <p:nvPr/>
          </p:nvSpPr>
          <p:spPr bwMode="auto">
            <a:xfrm>
              <a:off x="1402"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80" name="Rectangle 3893"/>
            <p:cNvSpPr>
              <a:spLocks noChangeArrowheads="1"/>
            </p:cNvSpPr>
            <p:nvPr/>
          </p:nvSpPr>
          <p:spPr bwMode="auto">
            <a:xfrm>
              <a:off x="1378"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81" name="Oval 3894"/>
            <p:cNvSpPr>
              <a:spLocks noChangeArrowheads="1"/>
            </p:cNvSpPr>
            <p:nvPr/>
          </p:nvSpPr>
          <p:spPr bwMode="auto">
            <a:xfrm>
              <a:off x="1378"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82" name="Rectangle 3895"/>
            <p:cNvSpPr>
              <a:spLocks noChangeArrowheads="1"/>
            </p:cNvSpPr>
            <p:nvPr/>
          </p:nvSpPr>
          <p:spPr bwMode="auto">
            <a:xfrm>
              <a:off x="1378"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83" name="Oval 3896"/>
            <p:cNvSpPr>
              <a:spLocks noChangeArrowheads="1"/>
            </p:cNvSpPr>
            <p:nvPr/>
          </p:nvSpPr>
          <p:spPr bwMode="auto">
            <a:xfrm>
              <a:off x="1378"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84" name="Rectangle 3897"/>
            <p:cNvSpPr>
              <a:spLocks noChangeArrowheads="1"/>
            </p:cNvSpPr>
            <p:nvPr/>
          </p:nvSpPr>
          <p:spPr bwMode="auto">
            <a:xfrm>
              <a:off x="1410"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85" name="Oval 3898"/>
            <p:cNvSpPr>
              <a:spLocks noChangeArrowheads="1"/>
            </p:cNvSpPr>
            <p:nvPr/>
          </p:nvSpPr>
          <p:spPr bwMode="auto">
            <a:xfrm>
              <a:off x="1410"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86" name="Rectangle 3899"/>
            <p:cNvSpPr>
              <a:spLocks noChangeArrowheads="1"/>
            </p:cNvSpPr>
            <p:nvPr/>
          </p:nvSpPr>
          <p:spPr bwMode="auto">
            <a:xfrm>
              <a:off x="1378"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87" name="Oval 3900"/>
            <p:cNvSpPr>
              <a:spLocks noChangeArrowheads="1"/>
            </p:cNvSpPr>
            <p:nvPr/>
          </p:nvSpPr>
          <p:spPr bwMode="auto">
            <a:xfrm>
              <a:off x="1378"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88" name="Rectangle 3901"/>
            <p:cNvSpPr>
              <a:spLocks noChangeArrowheads="1"/>
            </p:cNvSpPr>
            <p:nvPr/>
          </p:nvSpPr>
          <p:spPr bwMode="auto">
            <a:xfrm>
              <a:off x="1402"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89" name="Oval 3902"/>
            <p:cNvSpPr>
              <a:spLocks noChangeArrowheads="1"/>
            </p:cNvSpPr>
            <p:nvPr/>
          </p:nvSpPr>
          <p:spPr bwMode="auto">
            <a:xfrm>
              <a:off x="1402"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90" name="Rectangle 3903"/>
            <p:cNvSpPr>
              <a:spLocks noChangeArrowheads="1"/>
            </p:cNvSpPr>
            <p:nvPr/>
          </p:nvSpPr>
          <p:spPr bwMode="auto">
            <a:xfrm>
              <a:off x="1394"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91" name="Oval 3904"/>
            <p:cNvSpPr>
              <a:spLocks noChangeArrowheads="1"/>
            </p:cNvSpPr>
            <p:nvPr/>
          </p:nvSpPr>
          <p:spPr bwMode="auto">
            <a:xfrm>
              <a:off x="1394"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92" name="Rectangle 3905"/>
            <p:cNvSpPr>
              <a:spLocks noChangeArrowheads="1"/>
            </p:cNvSpPr>
            <p:nvPr/>
          </p:nvSpPr>
          <p:spPr bwMode="auto">
            <a:xfrm>
              <a:off x="1378"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93" name="Oval 3906"/>
            <p:cNvSpPr>
              <a:spLocks noChangeArrowheads="1"/>
            </p:cNvSpPr>
            <p:nvPr/>
          </p:nvSpPr>
          <p:spPr bwMode="auto">
            <a:xfrm>
              <a:off x="1378"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94" name="Rectangle 3907"/>
            <p:cNvSpPr>
              <a:spLocks noChangeArrowheads="1"/>
            </p:cNvSpPr>
            <p:nvPr/>
          </p:nvSpPr>
          <p:spPr bwMode="auto">
            <a:xfrm>
              <a:off x="1394" y="8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95" name="Oval 3908"/>
            <p:cNvSpPr>
              <a:spLocks noChangeArrowheads="1"/>
            </p:cNvSpPr>
            <p:nvPr/>
          </p:nvSpPr>
          <p:spPr bwMode="auto">
            <a:xfrm>
              <a:off x="1394" y="8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96" name="Rectangle 3909"/>
            <p:cNvSpPr>
              <a:spLocks noChangeArrowheads="1"/>
            </p:cNvSpPr>
            <p:nvPr/>
          </p:nvSpPr>
          <p:spPr bwMode="auto">
            <a:xfrm>
              <a:off x="1298"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97" name="Oval 3910"/>
            <p:cNvSpPr>
              <a:spLocks noChangeArrowheads="1"/>
            </p:cNvSpPr>
            <p:nvPr/>
          </p:nvSpPr>
          <p:spPr bwMode="auto">
            <a:xfrm>
              <a:off x="1298"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98" name="Rectangle 3911"/>
            <p:cNvSpPr>
              <a:spLocks noChangeArrowheads="1"/>
            </p:cNvSpPr>
            <p:nvPr/>
          </p:nvSpPr>
          <p:spPr bwMode="auto">
            <a:xfrm>
              <a:off x="1274"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99" name="Oval 3912"/>
            <p:cNvSpPr>
              <a:spLocks noChangeArrowheads="1"/>
            </p:cNvSpPr>
            <p:nvPr/>
          </p:nvSpPr>
          <p:spPr bwMode="auto">
            <a:xfrm>
              <a:off x="1274"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00" name="Rectangle 3913"/>
            <p:cNvSpPr>
              <a:spLocks noChangeArrowheads="1"/>
            </p:cNvSpPr>
            <p:nvPr/>
          </p:nvSpPr>
          <p:spPr bwMode="auto">
            <a:xfrm>
              <a:off x="1282"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01" name="Oval 3914"/>
            <p:cNvSpPr>
              <a:spLocks noChangeArrowheads="1"/>
            </p:cNvSpPr>
            <p:nvPr/>
          </p:nvSpPr>
          <p:spPr bwMode="auto">
            <a:xfrm>
              <a:off x="1282"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02" name="Rectangle 3915"/>
            <p:cNvSpPr>
              <a:spLocks noChangeArrowheads="1"/>
            </p:cNvSpPr>
            <p:nvPr/>
          </p:nvSpPr>
          <p:spPr bwMode="auto">
            <a:xfrm>
              <a:off x="1290"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03" name="Oval 3916"/>
            <p:cNvSpPr>
              <a:spLocks noChangeArrowheads="1"/>
            </p:cNvSpPr>
            <p:nvPr/>
          </p:nvSpPr>
          <p:spPr bwMode="auto">
            <a:xfrm>
              <a:off x="1290"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04" name="Rectangle 3917"/>
            <p:cNvSpPr>
              <a:spLocks noChangeArrowheads="1"/>
            </p:cNvSpPr>
            <p:nvPr/>
          </p:nvSpPr>
          <p:spPr bwMode="auto">
            <a:xfrm>
              <a:off x="1290"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05" name="Oval 3918"/>
            <p:cNvSpPr>
              <a:spLocks noChangeArrowheads="1"/>
            </p:cNvSpPr>
            <p:nvPr/>
          </p:nvSpPr>
          <p:spPr bwMode="auto">
            <a:xfrm>
              <a:off x="1290"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06" name="Rectangle 3919"/>
            <p:cNvSpPr>
              <a:spLocks noChangeArrowheads="1"/>
            </p:cNvSpPr>
            <p:nvPr/>
          </p:nvSpPr>
          <p:spPr bwMode="auto">
            <a:xfrm>
              <a:off x="1274"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07" name="Oval 3920"/>
            <p:cNvSpPr>
              <a:spLocks noChangeArrowheads="1"/>
            </p:cNvSpPr>
            <p:nvPr/>
          </p:nvSpPr>
          <p:spPr bwMode="auto">
            <a:xfrm>
              <a:off x="1274"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08" name="Rectangle 3921"/>
            <p:cNvSpPr>
              <a:spLocks noChangeArrowheads="1"/>
            </p:cNvSpPr>
            <p:nvPr/>
          </p:nvSpPr>
          <p:spPr bwMode="auto">
            <a:xfrm>
              <a:off x="1290"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09" name="Oval 3922"/>
            <p:cNvSpPr>
              <a:spLocks noChangeArrowheads="1"/>
            </p:cNvSpPr>
            <p:nvPr/>
          </p:nvSpPr>
          <p:spPr bwMode="auto">
            <a:xfrm>
              <a:off x="1290"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10" name="Rectangle 3923"/>
            <p:cNvSpPr>
              <a:spLocks noChangeArrowheads="1"/>
            </p:cNvSpPr>
            <p:nvPr/>
          </p:nvSpPr>
          <p:spPr bwMode="auto">
            <a:xfrm>
              <a:off x="1274"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11" name="Oval 3924"/>
            <p:cNvSpPr>
              <a:spLocks noChangeArrowheads="1"/>
            </p:cNvSpPr>
            <p:nvPr/>
          </p:nvSpPr>
          <p:spPr bwMode="auto">
            <a:xfrm>
              <a:off x="1274"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12" name="Rectangle 3925"/>
            <p:cNvSpPr>
              <a:spLocks noChangeArrowheads="1"/>
            </p:cNvSpPr>
            <p:nvPr/>
          </p:nvSpPr>
          <p:spPr bwMode="auto">
            <a:xfrm>
              <a:off x="1274"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13" name="Oval 3926"/>
            <p:cNvSpPr>
              <a:spLocks noChangeArrowheads="1"/>
            </p:cNvSpPr>
            <p:nvPr/>
          </p:nvSpPr>
          <p:spPr bwMode="auto">
            <a:xfrm>
              <a:off x="1274"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14" name="Rectangle 3927"/>
            <p:cNvSpPr>
              <a:spLocks noChangeArrowheads="1"/>
            </p:cNvSpPr>
            <p:nvPr/>
          </p:nvSpPr>
          <p:spPr bwMode="auto">
            <a:xfrm>
              <a:off x="1306" y="8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15" name="Oval 3928"/>
            <p:cNvSpPr>
              <a:spLocks noChangeArrowheads="1"/>
            </p:cNvSpPr>
            <p:nvPr/>
          </p:nvSpPr>
          <p:spPr bwMode="auto">
            <a:xfrm>
              <a:off x="1306" y="8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16" name="Line 3929"/>
            <p:cNvSpPr>
              <a:spLocks noChangeShapeType="1"/>
            </p:cNvSpPr>
            <p:nvPr/>
          </p:nvSpPr>
          <p:spPr bwMode="auto">
            <a:xfrm>
              <a:off x="1202" y="1192"/>
              <a:ext cx="504"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17" name="Line 3930"/>
            <p:cNvSpPr>
              <a:spLocks noChangeShapeType="1"/>
            </p:cNvSpPr>
            <p:nvPr/>
          </p:nvSpPr>
          <p:spPr bwMode="auto">
            <a:xfrm flipV="1">
              <a:off x="1202" y="436"/>
              <a:ext cx="0" cy="756"/>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18" name="Rectangle 3931"/>
            <p:cNvSpPr>
              <a:spLocks noChangeArrowheads="1"/>
            </p:cNvSpPr>
            <p:nvPr/>
          </p:nvSpPr>
          <p:spPr bwMode="auto">
            <a:xfrm>
              <a:off x="1250" y="1506"/>
              <a:ext cx="96" cy="603"/>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19" name="Rectangle 3932"/>
            <p:cNvSpPr>
              <a:spLocks noChangeArrowheads="1"/>
            </p:cNvSpPr>
            <p:nvPr/>
          </p:nvSpPr>
          <p:spPr bwMode="auto">
            <a:xfrm>
              <a:off x="1354" y="1538"/>
              <a:ext cx="96" cy="571"/>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20" name="Rectangle 3933"/>
            <p:cNvSpPr>
              <a:spLocks noChangeArrowheads="1"/>
            </p:cNvSpPr>
            <p:nvPr/>
          </p:nvSpPr>
          <p:spPr bwMode="auto">
            <a:xfrm>
              <a:off x="1458" y="1538"/>
              <a:ext cx="96" cy="571"/>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21" name="Rectangle 3934"/>
            <p:cNvSpPr>
              <a:spLocks noChangeArrowheads="1"/>
            </p:cNvSpPr>
            <p:nvPr/>
          </p:nvSpPr>
          <p:spPr bwMode="auto">
            <a:xfrm>
              <a:off x="1562" y="1538"/>
              <a:ext cx="96" cy="571"/>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22" name="Rectangle 3935"/>
            <p:cNvSpPr>
              <a:spLocks noChangeArrowheads="1"/>
            </p:cNvSpPr>
            <p:nvPr/>
          </p:nvSpPr>
          <p:spPr bwMode="auto">
            <a:xfrm>
              <a:off x="1586" y="15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23" name="Oval 3936"/>
            <p:cNvSpPr>
              <a:spLocks noChangeArrowheads="1"/>
            </p:cNvSpPr>
            <p:nvPr/>
          </p:nvSpPr>
          <p:spPr bwMode="auto">
            <a:xfrm>
              <a:off x="1586" y="15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24" name="Rectangle 3937"/>
            <p:cNvSpPr>
              <a:spLocks noChangeArrowheads="1"/>
            </p:cNvSpPr>
            <p:nvPr/>
          </p:nvSpPr>
          <p:spPr bwMode="auto">
            <a:xfrm>
              <a:off x="1594" y="15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25" name="Oval 3938"/>
            <p:cNvSpPr>
              <a:spLocks noChangeArrowheads="1"/>
            </p:cNvSpPr>
            <p:nvPr/>
          </p:nvSpPr>
          <p:spPr bwMode="auto">
            <a:xfrm>
              <a:off x="1594" y="15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26" name="Rectangle 3939"/>
            <p:cNvSpPr>
              <a:spLocks noChangeArrowheads="1"/>
            </p:cNvSpPr>
            <p:nvPr/>
          </p:nvSpPr>
          <p:spPr bwMode="auto">
            <a:xfrm>
              <a:off x="1626" y="15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27" name="Oval 3940"/>
            <p:cNvSpPr>
              <a:spLocks noChangeArrowheads="1"/>
            </p:cNvSpPr>
            <p:nvPr/>
          </p:nvSpPr>
          <p:spPr bwMode="auto">
            <a:xfrm>
              <a:off x="1626" y="15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28" name="Rectangle 3941"/>
            <p:cNvSpPr>
              <a:spLocks noChangeArrowheads="1"/>
            </p:cNvSpPr>
            <p:nvPr/>
          </p:nvSpPr>
          <p:spPr bwMode="auto">
            <a:xfrm>
              <a:off x="1602" y="154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29" name="Oval 3942"/>
            <p:cNvSpPr>
              <a:spLocks noChangeArrowheads="1"/>
            </p:cNvSpPr>
            <p:nvPr/>
          </p:nvSpPr>
          <p:spPr bwMode="auto">
            <a:xfrm>
              <a:off x="1602" y="154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30" name="Rectangle 3943"/>
            <p:cNvSpPr>
              <a:spLocks noChangeArrowheads="1"/>
            </p:cNvSpPr>
            <p:nvPr/>
          </p:nvSpPr>
          <p:spPr bwMode="auto">
            <a:xfrm>
              <a:off x="1610" y="152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31" name="Oval 3944"/>
            <p:cNvSpPr>
              <a:spLocks noChangeArrowheads="1"/>
            </p:cNvSpPr>
            <p:nvPr/>
          </p:nvSpPr>
          <p:spPr bwMode="auto">
            <a:xfrm>
              <a:off x="1610" y="152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32" name="Rectangle 3945"/>
            <p:cNvSpPr>
              <a:spLocks noChangeArrowheads="1"/>
            </p:cNvSpPr>
            <p:nvPr/>
          </p:nvSpPr>
          <p:spPr bwMode="auto">
            <a:xfrm>
              <a:off x="1618" y="15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33" name="Oval 3946"/>
            <p:cNvSpPr>
              <a:spLocks noChangeArrowheads="1"/>
            </p:cNvSpPr>
            <p:nvPr/>
          </p:nvSpPr>
          <p:spPr bwMode="auto">
            <a:xfrm>
              <a:off x="1618" y="15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34" name="Rectangle 3947"/>
            <p:cNvSpPr>
              <a:spLocks noChangeArrowheads="1"/>
            </p:cNvSpPr>
            <p:nvPr/>
          </p:nvSpPr>
          <p:spPr bwMode="auto">
            <a:xfrm>
              <a:off x="1618" y="15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35" name="Oval 3948"/>
            <p:cNvSpPr>
              <a:spLocks noChangeArrowheads="1"/>
            </p:cNvSpPr>
            <p:nvPr/>
          </p:nvSpPr>
          <p:spPr bwMode="auto">
            <a:xfrm>
              <a:off x="1618" y="15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36" name="Rectangle 3949"/>
            <p:cNvSpPr>
              <a:spLocks noChangeArrowheads="1"/>
            </p:cNvSpPr>
            <p:nvPr/>
          </p:nvSpPr>
          <p:spPr bwMode="auto">
            <a:xfrm>
              <a:off x="1610" y="15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37" name="Oval 3950"/>
            <p:cNvSpPr>
              <a:spLocks noChangeArrowheads="1"/>
            </p:cNvSpPr>
            <p:nvPr/>
          </p:nvSpPr>
          <p:spPr bwMode="auto">
            <a:xfrm>
              <a:off x="1610" y="15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38" name="Rectangle 3951"/>
            <p:cNvSpPr>
              <a:spLocks noChangeArrowheads="1"/>
            </p:cNvSpPr>
            <p:nvPr/>
          </p:nvSpPr>
          <p:spPr bwMode="auto">
            <a:xfrm>
              <a:off x="1586" y="15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39" name="Oval 3952"/>
            <p:cNvSpPr>
              <a:spLocks noChangeArrowheads="1"/>
            </p:cNvSpPr>
            <p:nvPr/>
          </p:nvSpPr>
          <p:spPr bwMode="auto">
            <a:xfrm>
              <a:off x="1586" y="15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40" name="Rectangle 3953"/>
            <p:cNvSpPr>
              <a:spLocks noChangeArrowheads="1"/>
            </p:cNvSpPr>
            <p:nvPr/>
          </p:nvSpPr>
          <p:spPr bwMode="auto">
            <a:xfrm>
              <a:off x="1626" y="15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41" name="Oval 3954"/>
            <p:cNvSpPr>
              <a:spLocks noChangeArrowheads="1"/>
            </p:cNvSpPr>
            <p:nvPr/>
          </p:nvSpPr>
          <p:spPr bwMode="auto">
            <a:xfrm>
              <a:off x="1626" y="15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42" name="Rectangle 3955"/>
            <p:cNvSpPr>
              <a:spLocks noChangeArrowheads="1"/>
            </p:cNvSpPr>
            <p:nvPr/>
          </p:nvSpPr>
          <p:spPr bwMode="auto">
            <a:xfrm>
              <a:off x="1506" y="15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43" name="Oval 3956"/>
            <p:cNvSpPr>
              <a:spLocks noChangeArrowheads="1"/>
            </p:cNvSpPr>
            <p:nvPr/>
          </p:nvSpPr>
          <p:spPr bwMode="auto">
            <a:xfrm>
              <a:off x="1506" y="15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44" name="Rectangle 3957"/>
            <p:cNvSpPr>
              <a:spLocks noChangeArrowheads="1"/>
            </p:cNvSpPr>
            <p:nvPr/>
          </p:nvSpPr>
          <p:spPr bwMode="auto">
            <a:xfrm>
              <a:off x="1506" y="15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45" name="Oval 3958"/>
            <p:cNvSpPr>
              <a:spLocks noChangeArrowheads="1"/>
            </p:cNvSpPr>
            <p:nvPr/>
          </p:nvSpPr>
          <p:spPr bwMode="auto">
            <a:xfrm>
              <a:off x="1506" y="15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46" name="Rectangle 3959"/>
            <p:cNvSpPr>
              <a:spLocks noChangeArrowheads="1"/>
            </p:cNvSpPr>
            <p:nvPr/>
          </p:nvSpPr>
          <p:spPr bwMode="auto">
            <a:xfrm>
              <a:off x="1514" y="167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47" name="Oval 3960"/>
            <p:cNvSpPr>
              <a:spLocks noChangeArrowheads="1"/>
            </p:cNvSpPr>
            <p:nvPr/>
          </p:nvSpPr>
          <p:spPr bwMode="auto">
            <a:xfrm>
              <a:off x="1514" y="167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48" name="Rectangle 3961"/>
            <p:cNvSpPr>
              <a:spLocks noChangeArrowheads="1"/>
            </p:cNvSpPr>
            <p:nvPr/>
          </p:nvSpPr>
          <p:spPr bwMode="auto">
            <a:xfrm>
              <a:off x="1514" y="154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49" name="Oval 3962"/>
            <p:cNvSpPr>
              <a:spLocks noChangeArrowheads="1"/>
            </p:cNvSpPr>
            <p:nvPr/>
          </p:nvSpPr>
          <p:spPr bwMode="auto">
            <a:xfrm>
              <a:off x="1514" y="154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50" name="Rectangle 3963"/>
            <p:cNvSpPr>
              <a:spLocks noChangeArrowheads="1"/>
            </p:cNvSpPr>
            <p:nvPr/>
          </p:nvSpPr>
          <p:spPr bwMode="auto">
            <a:xfrm>
              <a:off x="1490" y="15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51" name="Oval 3964"/>
            <p:cNvSpPr>
              <a:spLocks noChangeArrowheads="1"/>
            </p:cNvSpPr>
            <p:nvPr/>
          </p:nvSpPr>
          <p:spPr bwMode="auto">
            <a:xfrm>
              <a:off x="1490" y="15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52" name="Rectangle 3965"/>
            <p:cNvSpPr>
              <a:spLocks noChangeArrowheads="1"/>
            </p:cNvSpPr>
            <p:nvPr/>
          </p:nvSpPr>
          <p:spPr bwMode="auto">
            <a:xfrm>
              <a:off x="1514" y="15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53" name="Oval 3966"/>
            <p:cNvSpPr>
              <a:spLocks noChangeArrowheads="1"/>
            </p:cNvSpPr>
            <p:nvPr/>
          </p:nvSpPr>
          <p:spPr bwMode="auto">
            <a:xfrm>
              <a:off x="1514" y="15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54" name="Rectangle 3967"/>
            <p:cNvSpPr>
              <a:spLocks noChangeArrowheads="1"/>
            </p:cNvSpPr>
            <p:nvPr/>
          </p:nvSpPr>
          <p:spPr bwMode="auto">
            <a:xfrm>
              <a:off x="1482" y="15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55" name="Oval 3968"/>
            <p:cNvSpPr>
              <a:spLocks noChangeArrowheads="1"/>
            </p:cNvSpPr>
            <p:nvPr/>
          </p:nvSpPr>
          <p:spPr bwMode="auto">
            <a:xfrm>
              <a:off x="1482" y="15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56" name="Rectangle 3969"/>
            <p:cNvSpPr>
              <a:spLocks noChangeArrowheads="1"/>
            </p:cNvSpPr>
            <p:nvPr/>
          </p:nvSpPr>
          <p:spPr bwMode="auto">
            <a:xfrm>
              <a:off x="1482" y="152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57" name="Oval 3970"/>
            <p:cNvSpPr>
              <a:spLocks noChangeArrowheads="1"/>
            </p:cNvSpPr>
            <p:nvPr/>
          </p:nvSpPr>
          <p:spPr bwMode="auto">
            <a:xfrm>
              <a:off x="1482" y="152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58" name="Rectangle 3971"/>
            <p:cNvSpPr>
              <a:spLocks noChangeArrowheads="1"/>
            </p:cNvSpPr>
            <p:nvPr/>
          </p:nvSpPr>
          <p:spPr bwMode="auto">
            <a:xfrm>
              <a:off x="1490" y="15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59" name="Oval 3972"/>
            <p:cNvSpPr>
              <a:spLocks noChangeArrowheads="1"/>
            </p:cNvSpPr>
            <p:nvPr/>
          </p:nvSpPr>
          <p:spPr bwMode="auto">
            <a:xfrm>
              <a:off x="1490" y="15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60" name="Rectangle 3973"/>
            <p:cNvSpPr>
              <a:spLocks noChangeArrowheads="1"/>
            </p:cNvSpPr>
            <p:nvPr/>
          </p:nvSpPr>
          <p:spPr bwMode="auto">
            <a:xfrm>
              <a:off x="1506" y="154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61" name="Oval 3974"/>
            <p:cNvSpPr>
              <a:spLocks noChangeArrowheads="1"/>
            </p:cNvSpPr>
            <p:nvPr/>
          </p:nvSpPr>
          <p:spPr bwMode="auto">
            <a:xfrm>
              <a:off x="1506" y="154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62" name="Rectangle 3975"/>
            <p:cNvSpPr>
              <a:spLocks noChangeArrowheads="1"/>
            </p:cNvSpPr>
            <p:nvPr/>
          </p:nvSpPr>
          <p:spPr bwMode="auto">
            <a:xfrm>
              <a:off x="1394" y="152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63" name="Oval 3976"/>
            <p:cNvSpPr>
              <a:spLocks noChangeArrowheads="1"/>
            </p:cNvSpPr>
            <p:nvPr/>
          </p:nvSpPr>
          <p:spPr bwMode="auto">
            <a:xfrm>
              <a:off x="1394" y="152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64" name="Rectangle 3977"/>
            <p:cNvSpPr>
              <a:spLocks noChangeArrowheads="1"/>
            </p:cNvSpPr>
            <p:nvPr/>
          </p:nvSpPr>
          <p:spPr bwMode="auto">
            <a:xfrm>
              <a:off x="1402" y="15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65" name="Oval 3978"/>
            <p:cNvSpPr>
              <a:spLocks noChangeArrowheads="1"/>
            </p:cNvSpPr>
            <p:nvPr/>
          </p:nvSpPr>
          <p:spPr bwMode="auto">
            <a:xfrm>
              <a:off x="1402" y="15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66" name="Rectangle 3979"/>
            <p:cNvSpPr>
              <a:spLocks noChangeArrowheads="1"/>
            </p:cNvSpPr>
            <p:nvPr/>
          </p:nvSpPr>
          <p:spPr bwMode="auto">
            <a:xfrm>
              <a:off x="1378" y="15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67" name="Oval 3980"/>
            <p:cNvSpPr>
              <a:spLocks noChangeArrowheads="1"/>
            </p:cNvSpPr>
            <p:nvPr/>
          </p:nvSpPr>
          <p:spPr bwMode="auto">
            <a:xfrm>
              <a:off x="1378" y="15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68" name="Rectangle 3981"/>
            <p:cNvSpPr>
              <a:spLocks noChangeArrowheads="1"/>
            </p:cNvSpPr>
            <p:nvPr/>
          </p:nvSpPr>
          <p:spPr bwMode="auto">
            <a:xfrm>
              <a:off x="1378" y="162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69" name="Oval 3982"/>
            <p:cNvSpPr>
              <a:spLocks noChangeArrowheads="1"/>
            </p:cNvSpPr>
            <p:nvPr/>
          </p:nvSpPr>
          <p:spPr bwMode="auto">
            <a:xfrm>
              <a:off x="1378" y="162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70" name="Rectangle 3983"/>
            <p:cNvSpPr>
              <a:spLocks noChangeArrowheads="1"/>
            </p:cNvSpPr>
            <p:nvPr/>
          </p:nvSpPr>
          <p:spPr bwMode="auto">
            <a:xfrm>
              <a:off x="1410" y="152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71" name="Oval 3984"/>
            <p:cNvSpPr>
              <a:spLocks noChangeArrowheads="1"/>
            </p:cNvSpPr>
            <p:nvPr/>
          </p:nvSpPr>
          <p:spPr bwMode="auto">
            <a:xfrm>
              <a:off x="1410" y="152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72" name="Rectangle 3985"/>
            <p:cNvSpPr>
              <a:spLocks noChangeArrowheads="1"/>
            </p:cNvSpPr>
            <p:nvPr/>
          </p:nvSpPr>
          <p:spPr bwMode="auto">
            <a:xfrm>
              <a:off x="1378" y="152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73" name="Oval 3986"/>
            <p:cNvSpPr>
              <a:spLocks noChangeArrowheads="1"/>
            </p:cNvSpPr>
            <p:nvPr/>
          </p:nvSpPr>
          <p:spPr bwMode="auto">
            <a:xfrm>
              <a:off x="1378" y="152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74" name="Rectangle 3987"/>
            <p:cNvSpPr>
              <a:spLocks noChangeArrowheads="1"/>
            </p:cNvSpPr>
            <p:nvPr/>
          </p:nvSpPr>
          <p:spPr bwMode="auto">
            <a:xfrm>
              <a:off x="1402" y="153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75" name="Oval 3988"/>
            <p:cNvSpPr>
              <a:spLocks noChangeArrowheads="1"/>
            </p:cNvSpPr>
            <p:nvPr/>
          </p:nvSpPr>
          <p:spPr bwMode="auto">
            <a:xfrm>
              <a:off x="1402" y="153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76" name="Rectangle 3989"/>
            <p:cNvSpPr>
              <a:spLocks noChangeArrowheads="1"/>
            </p:cNvSpPr>
            <p:nvPr/>
          </p:nvSpPr>
          <p:spPr bwMode="auto">
            <a:xfrm>
              <a:off x="1394" y="153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77" name="Oval 3990"/>
            <p:cNvSpPr>
              <a:spLocks noChangeArrowheads="1"/>
            </p:cNvSpPr>
            <p:nvPr/>
          </p:nvSpPr>
          <p:spPr bwMode="auto">
            <a:xfrm>
              <a:off x="1394" y="153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78" name="Rectangle 3991"/>
            <p:cNvSpPr>
              <a:spLocks noChangeArrowheads="1"/>
            </p:cNvSpPr>
            <p:nvPr/>
          </p:nvSpPr>
          <p:spPr bwMode="auto">
            <a:xfrm>
              <a:off x="1378" y="169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79" name="Oval 3992"/>
            <p:cNvSpPr>
              <a:spLocks noChangeArrowheads="1"/>
            </p:cNvSpPr>
            <p:nvPr/>
          </p:nvSpPr>
          <p:spPr bwMode="auto">
            <a:xfrm>
              <a:off x="1378" y="169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80" name="Rectangle 3993"/>
            <p:cNvSpPr>
              <a:spLocks noChangeArrowheads="1"/>
            </p:cNvSpPr>
            <p:nvPr/>
          </p:nvSpPr>
          <p:spPr bwMode="auto">
            <a:xfrm>
              <a:off x="1394" y="152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81" name="Oval 3994"/>
            <p:cNvSpPr>
              <a:spLocks noChangeArrowheads="1"/>
            </p:cNvSpPr>
            <p:nvPr/>
          </p:nvSpPr>
          <p:spPr bwMode="auto">
            <a:xfrm>
              <a:off x="1394" y="152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82" name="Rectangle 3995"/>
            <p:cNvSpPr>
              <a:spLocks noChangeArrowheads="1"/>
            </p:cNvSpPr>
            <p:nvPr/>
          </p:nvSpPr>
          <p:spPr bwMode="auto">
            <a:xfrm>
              <a:off x="1298" y="149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83" name="Oval 3996"/>
            <p:cNvSpPr>
              <a:spLocks noChangeArrowheads="1"/>
            </p:cNvSpPr>
            <p:nvPr/>
          </p:nvSpPr>
          <p:spPr bwMode="auto">
            <a:xfrm>
              <a:off x="1298" y="149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84" name="Rectangle 3997"/>
            <p:cNvSpPr>
              <a:spLocks noChangeArrowheads="1"/>
            </p:cNvSpPr>
            <p:nvPr/>
          </p:nvSpPr>
          <p:spPr bwMode="auto">
            <a:xfrm>
              <a:off x="1274" y="150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85" name="Oval 3998"/>
            <p:cNvSpPr>
              <a:spLocks noChangeArrowheads="1"/>
            </p:cNvSpPr>
            <p:nvPr/>
          </p:nvSpPr>
          <p:spPr bwMode="auto">
            <a:xfrm>
              <a:off x="1274" y="150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86" name="Rectangle 3999"/>
            <p:cNvSpPr>
              <a:spLocks noChangeArrowheads="1"/>
            </p:cNvSpPr>
            <p:nvPr/>
          </p:nvSpPr>
          <p:spPr bwMode="auto">
            <a:xfrm>
              <a:off x="1282" y="149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87" name="Oval 4000"/>
            <p:cNvSpPr>
              <a:spLocks noChangeArrowheads="1"/>
            </p:cNvSpPr>
            <p:nvPr/>
          </p:nvSpPr>
          <p:spPr bwMode="auto">
            <a:xfrm>
              <a:off x="1282" y="149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88" name="Rectangle 4001"/>
            <p:cNvSpPr>
              <a:spLocks noChangeArrowheads="1"/>
            </p:cNvSpPr>
            <p:nvPr/>
          </p:nvSpPr>
          <p:spPr bwMode="auto">
            <a:xfrm>
              <a:off x="1290" y="149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89" name="Oval 4002"/>
            <p:cNvSpPr>
              <a:spLocks noChangeArrowheads="1"/>
            </p:cNvSpPr>
            <p:nvPr/>
          </p:nvSpPr>
          <p:spPr bwMode="auto">
            <a:xfrm>
              <a:off x="1290" y="149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90" name="Rectangle 4003"/>
            <p:cNvSpPr>
              <a:spLocks noChangeArrowheads="1"/>
            </p:cNvSpPr>
            <p:nvPr/>
          </p:nvSpPr>
          <p:spPr bwMode="auto">
            <a:xfrm>
              <a:off x="1290" y="149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91" name="Oval 4004"/>
            <p:cNvSpPr>
              <a:spLocks noChangeArrowheads="1"/>
            </p:cNvSpPr>
            <p:nvPr/>
          </p:nvSpPr>
          <p:spPr bwMode="auto">
            <a:xfrm>
              <a:off x="1290" y="149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92" name="Rectangle 4005"/>
            <p:cNvSpPr>
              <a:spLocks noChangeArrowheads="1"/>
            </p:cNvSpPr>
            <p:nvPr/>
          </p:nvSpPr>
          <p:spPr bwMode="auto">
            <a:xfrm>
              <a:off x="1274" y="149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93" name="Oval 4006"/>
            <p:cNvSpPr>
              <a:spLocks noChangeArrowheads="1"/>
            </p:cNvSpPr>
            <p:nvPr/>
          </p:nvSpPr>
          <p:spPr bwMode="auto">
            <a:xfrm>
              <a:off x="1274" y="149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94" name="Rectangle 4007"/>
            <p:cNvSpPr>
              <a:spLocks noChangeArrowheads="1"/>
            </p:cNvSpPr>
            <p:nvPr/>
          </p:nvSpPr>
          <p:spPr bwMode="auto">
            <a:xfrm>
              <a:off x="1290" y="149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95" name="Oval 4008"/>
            <p:cNvSpPr>
              <a:spLocks noChangeArrowheads="1"/>
            </p:cNvSpPr>
            <p:nvPr/>
          </p:nvSpPr>
          <p:spPr bwMode="auto">
            <a:xfrm>
              <a:off x="1290" y="149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96" name="Rectangle 4009"/>
            <p:cNvSpPr>
              <a:spLocks noChangeArrowheads="1"/>
            </p:cNvSpPr>
            <p:nvPr/>
          </p:nvSpPr>
          <p:spPr bwMode="auto">
            <a:xfrm>
              <a:off x="1274" y="149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97" name="Oval 4010"/>
            <p:cNvSpPr>
              <a:spLocks noChangeArrowheads="1"/>
            </p:cNvSpPr>
            <p:nvPr/>
          </p:nvSpPr>
          <p:spPr bwMode="auto">
            <a:xfrm>
              <a:off x="1274" y="149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98" name="Rectangle 4011"/>
            <p:cNvSpPr>
              <a:spLocks noChangeArrowheads="1"/>
            </p:cNvSpPr>
            <p:nvPr/>
          </p:nvSpPr>
          <p:spPr bwMode="auto">
            <a:xfrm>
              <a:off x="1274" y="149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399" name="Oval 4012"/>
            <p:cNvSpPr>
              <a:spLocks noChangeArrowheads="1"/>
            </p:cNvSpPr>
            <p:nvPr/>
          </p:nvSpPr>
          <p:spPr bwMode="auto">
            <a:xfrm>
              <a:off x="1274" y="149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00" name="Rectangle 4013"/>
            <p:cNvSpPr>
              <a:spLocks noChangeArrowheads="1"/>
            </p:cNvSpPr>
            <p:nvPr/>
          </p:nvSpPr>
          <p:spPr bwMode="auto">
            <a:xfrm>
              <a:off x="1306" y="149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01" name="Oval 4014"/>
            <p:cNvSpPr>
              <a:spLocks noChangeArrowheads="1"/>
            </p:cNvSpPr>
            <p:nvPr/>
          </p:nvSpPr>
          <p:spPr bwMode="auto">
            <a:xfrm>
              <a:off x="1306" y="149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02" name="Line 4015"/>
            <p:cNvSpPr>
              <a:spLocks noChangeShapeType="1"/>
            </p:cNvSpPr>
            <p:nvPr/>
          </p:nvSpPr>
          <p:spPr bwMode="auto">
            <a:xfrm>
              <a:off x="1202" y="2150"/>
              <a:ext cx="504"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03" name="Line 4016"/>
            <p:cNvSpPr>
              <a:spLocks noChangeShapeType="1"/>
            </p:cNvSpPr>
            <p:nvPr/>
          </p:nvSpPr>
          <p:spPr bwMode="auto">
            <a:xfrm flipV="1">
              <a:off x="1202" y="1393"/>
              <a:ext cx="0" cy="757"/>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04" name="Rectangle 4017"/>
            <p:cNvSpPr>
              <a:spLocks noChangeArrowheads="1"/>
            </p:cNvSpPr>
            <p:nvPr/>
          </p:nvSpPr>
          <p:spPr bwMode="auto">
            <a:xfrm>
              <a:off x="1826" y="525"/>
              <a:ext cx="97" cy="627"/>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05" name="Rectangle 4018"/>
            <p:cNvSpPr>
              <a:spLocks noChangeArrowheads="1"/>
            </p:cNvSpPr>
            <p:nvPr/>
          </p:nvSpPr>
          <p:spPr bwMode="auto">
            <a:xfrm>
              <a:off x="1931" y="525"/>
              <a:ext cx="96" cy="627"/>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06" name="Rectangle 4019"/>
            <p:cNvSpPr>
              <a:spLocks noChangeArrowheads="1"/>
            </p:cNvSpPr>
            <p:nvPr/>
          </p:nvSpPr>
          <p:spPr bwMode="auto">
            <a:xfrm>
              <a:off x="2035" y="525"/>
              <a:ext cx="96" cy="627"/>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07" name="Rectangle 4020"/>
            <p:cNvSpPr>
              <a:spLocks noChangeArrowheads="1"/>
            </p:cNvSpPr>
            <p:nvPr/>
          </p:nvSpPr>
          <p:spPr bwMode="auto">
            <a:xfrm>
              <a:off x="2139" y="525"/>
              <a:ext cx="96" cy="627"/>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08" name="Rectangle 4021"/>
            <p:cNvSpPr>
              <a:spLocks noChangeArrowheads="1"/>
            </p:cNvSpPr>
            <p:nvPr/>
          </p:nvSpPr>
          <p:spPr bwMode="auto">
            <a:xfrm>
              <a:off x="2163"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09" name="Oval 4022"/>
            <p:cNvSpPr>
              <a:spLocks noChangeArrowheads="1"/>
            </p:cNvSpPr>
            <p:nvPr/>
          </p:nvSpPr>
          <p:spPr bwMode="auto">
            <a:xfrm>
              <a:off x="2163"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10" name="Rectangle 4023"/>
            <p:cNvSpPr>
              <a:spLocks noChangeArrowheads="1"/>
            </p:cNvSpPr>
            <p:nvPr/>
          </p:nvSpPr>
          <p:spPr bwMode="auto">
            <a:xfrm>
              <a:off x="2171"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11" name="Oval 4024"/>
            <p:cNvSpPr>
              <a:spLocks noChangeArrowheads="1"/>
            </p:cNvSpPr>
            <p:nvPr/>
          </p:nvSpPr>
          <p:spPr bwMode="auto">
            <a:xfrm>
              <a:off x="2171"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12" name="Rectangle 4025"/>
            <p:cNvSpPr>
              <a:spLocks noChangeArrowheads="1"/>
            </p:cNvSpPr>
            <p:nvPr/>
          </p:nvSpPr>
          <p:spPr bwMode="auto">
            <a:xfrm>
              <a:off x="2203"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13" name="Oval 4026"/>
            <p:cNvSpPr>
              <a:spLocks noChangeArrowheads="1"/>
            </p:cNvSpPr>
            <p:nvPr/>
          </p:nvSpPr>
          <p:spPr bwMode="auto">
            <a:xfrm>
              <a:off x="2203"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14" name="Rectangle 4027"/>
            <p:cNvSpPr>
              <a:spLocks noChangeArrowheads="1"/>
            </p:cNvSpPr>
            <p:nvPr/>
          </p:nvSpPr>
          <p:spPr bwMode="auto">
            <a:xfrm>
              <a:off x="2179"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15" name="Oval 4028"/>
            <p:cNvSpPr>
              <a:spLocks noChangeArrowheads="1"/>
            </p:cNvSpPr>
            <p:nvPr/>
          </p:nvSpPr>
          <p:spPr bwMode="auto">
            <a:xfrm>
              <a:off x="2179"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16" name="Rectangle 4029"/>
            <p:cNvSpPr>
              <a:spLocks noChangeArrowheads="1"/>
            </p:cNvSpPr>
            <p:nvPr/>
          </p:nvSpPr>
          <p:spPr bwMode="auto">
            <a:xfrm>
              <a:off x="2187"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17" name="Oval 4030"/>
            <p:cNvSpPr>
              <a:spLocks noChangeArrowheads="1"/>
            </p:cNvSpPr>
            <p:nvPr/>
          </p:nvSpPr>
          <p:spPr bwMode="auto">
            <a:xfrm>
              <a:off x="2187"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18" name="Rectangle 4031"/>
            <p:cNvSpPr>
              <a:spLocks noChangeArrowheads="1"/>
            </p:cNvSpPr>
            <p:nvPr/>
          </p:nvSpPr>
          <p:spPr bwMode="auto">
            <a:xfrm>
              <a:off x="2187"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19" name="Oval 4032"/>
            <p:cNvSpPr>
              <a:spLocks noChangeArrowheads="1"/>
            </p:cNvSpPr>
            <p:nvPr/>
          </p:nvSpPr>
          <p:spPr bwMode="auto">
            <a:xfrm>
              <a:off x="2187"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20" name="Rectangle 4033"/>
            <p:cNvSpPr>
              <a:spLocks noChangeArrowheads="1"/>
            </p:cNvSpPr>
            <p:nvPr/>
          </p:nvSpPr>
          <p:spPr bwMode="auto">
            <a:xfrm>
              <a:off x="2195"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21" name="Oval 4034"/>
            <p:cNvSpPr>
              <a:spLocks noChangeArrowheads="1"/>
            </p:cNvSpPr>
            <p:nvPr/>
          </p:nvSpPr>
          <p:spPr bwMode="auto">
            <a:xfrm>
              <a:off x="2195"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22" name="Rectangle 4035"/>
            <p:cNvSpPr>
              <a:spLocks noChangeArrowheads="1"/>
            </p:cNvSpPr>
            <p:nvPr/>
          </p:nvSpPr>
          <p:spPr bwMode="auto">
            <a:xfrm>
              <a:off x="2187"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23" name="Oval 4036"/>
            <p:cNvSpPr>
              <a:spLocks noChangeArrowheads="1"/>
            </p:cNvSpPr>
            <p:nvPr/>
          </p:nvSpPr>
          <p:spPr bwMode="auto">
            <a:xfrm>
              <a:off x="2187"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24" name="Rectangle 4037"/>
            <p:cNvSpPr>
              <a:spLocks noChangeArrowheads="1"/>
            </p:cNvSpPr>
            <p:nvPr/>
          </p:nvSpPr>
          <p:spPr bwMode="auto">
            <a:xfrm>
              <a:off x="2163"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25" name="Oval 4038"/>
            <p:cNvSpPr>
              <a:spLocks noChangeArrowheads="1"/>
            </p:cNvSpPr>
            <p:nvPr/>
          </p:nvSpPr>
          <p:spPr bwMode="auto">
            <a:xfrm>
              <a:off x="2163"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26" name="Rectangle 4039"/>
            <p:cNvSpPr>
              <a:spLocks noChangeArrowheads="1"/>
            </p:cNvSpPr>
            <p:nvPr/>
          </p:nvSpPr>
          <p:spPr bwMode="auto">
            <a:xfrm>
              <a:off x="2203"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27" name="Oval 4040"/>
            <p:cNvSpPr>
              <a:spLocks noChangeArrowheads="1"/>
            </p:cNvSpPr>
            <p:nvPr/>
          </p:nvSpPr>
          <p:spPr bwMode="auto">
            <a:xfrm>
              <a:off x="2203"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28" name="Rectangle 4041"/>
            <p:cNvSpPr>
              <a:spLocks noChangeArrowheads="1"/>
            </p:cNvSpPr>
            <p:nvPr/>
          </p:nvSpPr>
          <p:spPr bwMode="auto">
            <a:xfrm>
              <a:off x="2083"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29" name="Oval 4042"/>
            <p:cNvSpPr>
              <a:spLocks noChangeArrowheads="1"/>
            </p:cNvSpPr>
            <p:nvPr/>
          </p:nvSpPr>
          <p:spPr bwMode="auto">
            <a:xfrm>
              <a:off x="2083"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30" name="Rectangle 4043"/>
            <p:cNvSpPr>
              <a:spLocks noChangeArrowheads="1"/>
            </p:cNvSpPr>
            <p:nvPr/>
          </p:nvSpPr>
          <p:spPr bwMode="auto">
            <a:xfrm>
              <a:off x="2075"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31" name="Oval 4044"/>
            <p:cNvSpPr>
              <a:spLocks noChangeArrowheads="1"/>
            </p:cNvSpPr>
            <p:nvPr/>
          </p:nvSpPr>
          <p:spPr bwMode="auto">
            <a:xfrm>
              <a:off x="2075"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32" name="Rectangle 4045"/>
            <p:cNvSpPr>
              <a:spLocks noChangeArrowheads="1"/>
            </p:cNvSpPr>
            <p:nvPr/>
          </p:nvSpPr>
          <p:spPr bwMode="auto">
            <a:xfrm>
              <a:off x="2091"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33" name="Oval 4046"/>
            <p:cNvSpPr>
              <a:spLocks noChangeArrowheads="1"/>
            </p:cNvSpPr>
            <p:nvPr/>
          </p:nvSpPr>
          <p:spPr bwMode="auto">
            <a:xfrm>
              <a:off x="2091"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34" name="Rectangle 4047"/>
            <p:cNvSpPr>
              <a:spLocks noChangeArrowheads="1"/>
            </p:cNvSpPr>
            <p:nvPr/>
          </p:nvSpPr>
          <p:spPr bwMode="auto">
            <a:xfrm>
              <a:off x="2091"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35" name="Oval 4048"/>
            <p:cNvSpPr>
              <a:spLocks noChangeArrowheads="1"/>
            </p:cNvSpPr>
            <p:nvPr/>
          </p:nvSpPr>
          <p:spPr bwMode="auto">
            <a:xfrm>
              <a:off x="2091"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36" name="Rectangle 4049"/>
            <p:cNvSpPr>
              <a:spLocks noChangeArrowheads="1"/>
            </p:cNvSpPr>
            <p:nvPr/>
          </p:nvSpPr>
          <p:spPr bwMode="auto">
            <a:xfrm>
              <a:off x="2067"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37" name="Oval 4050"/>
            <p:cNvSpPr>
              <a:spLocks noChangeArrowheads="1"/>
            </p:cNvSpPr>
            <p:nvPr/>
          </p:nvSpPr>
          <p:spPr bwMode="auto">
            <a:xfrm>
              <a:off x="2067"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38" name="Rectangle 4051"/>
            <p:cNvSpPr>
              <a:spLocks noChangeArrowheads="1"/>
            </p:cNvSpPr>
            <p:nvPr/>
          </p:nvSpPr>
          <p:spPr bwMode="auto">
            <a:xfrm>
              <a:off x="2091"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39" name="Oval 4052"/>
            <p:cNvSpPr>
              <a:spLocks noChangeArrowheads="1"/>
            </p:cNvSpPr>
            <p:nvPr/>
          </p:nvSpPr>
          <p:spPr bwMode="auto">
            <a:xfrm>
              <a:off x="2091"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40" name="Rectangle 4053"/>
            <p:cNvSpPr>
              <a:spLocks noChangeArrowheads="1"/>
            </p:cNvSpPr>
            <p:nvPr/>
          </p:nvSpPr>
          <p:spPr bwMode="auto">
            <a:xfrm>
              <a:off x="2059"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41" name="Oval 4054"/>
            <p:cNvSpPr>
              <a:spLocks noChangeArrowheads="1"/>
            </p:cNvSpPr>
            <p:nvPr/>
          </p:nvSpPr>
          <p:spPr bwMode="auto">
            <a:xfrm>
              <a:off x="2059"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42" name="Rectangle 4055"/>
            <p:cNvSpPr>
              <a:spLocks noChangeArrowheads="1"/>
            </p:cNvSpPr>
            <p:nvPr/>
          </p:nvSpPr>
          <p:spPr bwMode="auto">
            <a:xfrm>
              <a:off x="2059"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43" name="Oval 4056"/>
            <p:cNvSpPr>
              <a:spLocks noChangeArrowheads="1"/>
            </p:cNvSpPr>
            <p:nvPr/>
          </p:nvSpPr>
          <p:spPr bwMode="auto">
            <a:xfrm>
              <a:off x="2059"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44" name="Rectangle 4057"/>
            <p:cNvSpPr>
              <a:spLocks noChangeArrowheads="1"/>
            </p:cNvSpPr>
            <p:nvPr/>
          </p:nvSpPr>
          <p:spPr bwMode="auto">
            <a:xfrm>
              <a:off x="2067"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45" name="Oval 4058"/>
            <p:cNvSpPr>
              <a:spLocks noChangeArrowheads="1"/>
            </p:cNvSpPr>
            <p:nvPr/>
          </p:nvSpPr>
          <p:spPr bwMode="auto">
            <a:xfrm>
              <a:off x="2067"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46" name="Rectangle 4059"/>
            <p:cNvSpPr>
              <a:spLocks noChangeArrowheads="1"/>
            </p:cNvSpPr>
            <p:nvPr/>
          </p:nvSpPr>
          <p:spPr bwMode="auto">
            <a:xfrm>
              <a:off x="2075"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47" name="Oval 4060"/>
            <p:cNvSpPr>
              <a:spLocks noChangeArrowheads="1"/>
            </p:cNvSpPr>
            <p:nvPr/>
          </p:nvSpPr>
          <p:spPr bwMode="auto">
            <a:xfrm>
              <a:off x="2075"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48" name="Rectangle 4061"/>
            <p:cNvSpPr>
              <a:spLocks noChangeArrowheads="1"/>
            </p:cNvSpPr>
            <p:nvPr/>
          </p:nvSpPr>
          <p:spPr bwMode="auto">
            <a:xfrm>
              <a:off x="1971"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49" name="Oval 4062"/>
            <p:cNvSpPr>
              <a:spLocks noChangeArrowheads="1"/>
            </p:cNvSpPr>
            <p:nvPr/>
          </p:nvSpPr>
          <p:spPr bwMode="auto">
            <a:xfrm>
              <a:off x="1971"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50" name="Rectangle 4063"/>
            <p:cNvSpPr>
              <a:spLocks noChangeArrowheads="1"/>
            </p:cNvSpPr>
            <p:nvPr/>
          </p:nvSpPr>
          <p:spPr bwMode="auto">
            <a:xfrm>
              <a:off x="1979"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51" name="Oval 4064"/>
            <p:cNvSpPr>
              <a:spLocks noChangeArrowheads="1"/>
            </p:cNvSpPr>
            <p:nvPr/>
          </p:nvSpPr>
          <p:spPr bwMode="auto">
            <a:xfrm>
              <a:off x="1979"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52" name="Rectangle 4065"/>
            <p:cNvSpPr>
              <a:spLocks noChangeArrowheads="1"/>
            </p:cNvSpPr>
            <p:nvPr/>
          </p:nvSpPr>
          <p:spPr bwMode="auto">
            <a:xfrm>
              <a:off x="1955"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53" name="Oval 4066"/>
            <p:cNvSpPr>
              <a:spLocks noChangeArrowheads="1"/>
            </p:cNvSpPr>
            <p:nvPr/>
          </p:nvSpPr>
          <p:spPr bwMode="auto">
            <a:xfrm>
              <a:off x="1955"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54" name="Rectangle 4067"/>
            <p:cNvSpPr>
              <a:spLocks noChangeArrowheads="1"/>
            </p:cNvSpPr>
            <p:nvPr/>
          </p:nvSpPr>
          <p:spPr bwMode="auto">
            <a:xfrm>
              <a:off x="1947"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55" name="Oval 4068"/>
            <p:cNvSpPr>
              <a:spLocks noChangeArrowheads="1"/>
            </p:cNvSpPr>
            <p:nvPr/>
          </p:nvSpPr>
          <p:spPr bwMode="auto">
            <a:xfrm>
              <a:off x="1947"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56" name="Rectangle 4069"/>
            <p:cNvSpPr>
              <a:spLocks noChangeArrowheads="1"/>
            </p:cNvSpPr>
            <p:nvPr/>
          </p:nvSpPr>
          <p:spPr bwMode="auto">
            <a:xfrm>
              <a:off x="1979"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57" name="Oval 4070"/>
            <p:cNvSpPr>
              <a:spLocks noChangeArrowheads="1"/>
            </p:cNvSpPr>
            <p:nvPr/>
          </p:nvSpPr>
          <p:spPr bwMode="auto">
            <a:xfrm>
              <a:off x="1979"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58" name="Rectangle 4071"/>
            <p:cNvSpPr>
              <a:spLocks noChangeArrowheads="1"/>
            </p:cNvSpPr>
            <p:nvPr/>
          </p:nvSpPr>
          <p:spPr bwMode="auto">
            <a:xfrm>
              <a:off x="1947"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459" name="Oval 4072"/>
            <p:cNvSpPr>
              <a:spLocks noChangeArrowheads="1"/>
            </p:cNvSpPr>
            <p:nvPr/>
          </p:nvSpPr>
          <p:spPr bwMode="auto">
            <a:xfrm>
              <a:off x="1947"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grpSp>
        <p:nvGrpSpPr>
          <p:cNvPr id="2426" name="Group 4274"/>
          <p:cNvGrpSpPr>
            <a:grpSpLocks/>
          </p:cNvGrpSpPr>
          <p:nvPr/>
        </p:nvGrpSpPr>
        <p:grpSpPr bwMode="auto">
          <a:xfrm>
            <a:off x="2822575" y="507727"/>
            <a:ext cx="1641475" cy="2720975"/>
            <a:chOff x="1778" y="436"/>
            <a:chExt cx="1034" cy="1714"/>
          </a:xfrm>
        </p:grpSpPr>
        <p:sp>
          <p:nvSpPr>
            <p:cNvPr id="3060" name="Rectangle 4074"/>
            <p:cNvSpPr>
              <a:spLocks noChangeArrowheads="1"/>
            </p:cNvSpPr>
            <p:nvPr/>
          </p:nvSpPr>
          <p:spPr bwMode="auto">
            <a:xfrm>
              <a:off x="1979"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61" name="Oval 4075"/>
            <p:cNvSpPr>
              <a:spLocks noChangeArrowheads="1"/>
            </p:cNvSpPr>
            <p:nvPr/>
          </p:nvSpPr>
          <p:spPr bwMode="auto">
            <a:xfrm>
              <a:off x="1979"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62" name="Rectangle 4076"/>
            <p:cNvSpPr>
              <a:spLocks noChangeArrowheads="1"/>
            </p:cNvSpPr>
            <p:nvPr/>
          </p:nvSpPr>
          <p:spPr bwMode="auto">
            <a:xfrm>
              <a:off x="1971"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63" name="Oval 4077"/>
            <p:cNvSpPr>
              <a:spLocks noChangeArrowheads="1"/>
            </p:cNvSpPr>
            <p:nvPr/>
          </p:nvSpPr>
          <p:spPr bwMode="auto">
            <a:xfrm>
              <a:off x="1971"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64" name="Rectangle 4078"/>
            <p:cNvSpPr>
              <a:spLocks noChangeArrowheads="1"/>
            </p:cNvSpPr>
            <p:nvPr/>
          </p:nvSpPr>
          <p:spPr bwMode="auto">
            <a:xfrm>
              <a:off x="1947"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65" name="Oval 4079"/>
            <p:cNvSpPr>
              <a:spLocks noChangeArrowheads="1"/>
            </p:cNvSpPr>
            <p:nvPr/>
          </p:nvSpPr>
          <p:spPr bwMode="auto">
            <a:xfrm>
              <a:off x="1947"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66" name="Rectangle 4080"/>
            <p:cNvSpPr>
              <a:spLocks noChangeArrowheads="1"/>
            </p:cNvSpPr>
            <p:nvPr/>
          </p:nvSpPr>
          <p:spPr bwMode="auto">
            <a:xfrm>
              <a:off x="1971"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67" name="Oval 4081"/>
            <p:cNvSpPr>
              <a:spLocks noChangeArrowheads="1"/>
            </p:cNvSpPr>
            <p:nvPr/>
          </p:nvSpPr>
          <p:spPr bwMode="auto">
            <a:xfrm>
              <a:off x="1971"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68" name="Rectangle 4082"/>
            <p:cNvSpPr>
              <a:spLocks noChangeArrowheads="1"/>
            </p:cNvSpPr>
            <p:nvPr/>
          </p:nvSpPr>
          <p:spPr bwMode="auto">
            <a:xfrm>
              <a:off x="1874" y="573"/>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69" name="Oval 4083"/>
            <p:cNvSpPr>
              <a:spLocks noChangeArrowheads="1"/>
            </p:cNvSpPr>
            <p:nvPr/>
          </p:nvSpPr>
          <p:spPr bwMode="auto">
            <a:xfrm>
              <a:off x="1874" y="573"/>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70" name="Rectangle 4084"/>
            <p:cNvSpPr>
              <a:spLocks noChangeArrowheads="1"/>
            </p:cNvSpPr>
            <p:nvPr/>
          </p:nvSpPr>
          <p:spPr bwMode="auto">
            <a:xfrm>
              <a:off x="1850"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71" name="Oval 4085"/>
            <p:cNvSpPr>
              <a:spLocks noChangeArrowheads="1"/>
            </p:cNvSpPr>
            <p:nvPr/>
          </p:nvSpPr>
          <p:spPr bwMode="auto">
            <a:xfrm>
              <a:off x="1850"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72" name="Rectangle 4086"/>
            <p:cNvSpPr>
              <a:spLocks noChangeArrowheads="1"/>
            </p:cNvSpPr>
            <p:nvPr/>
          </p:nvSpPr>
          <p:spPr bwMode="auto">
            <a:xfrm>
              <a:off x="1858"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73" name="Oval 4087"/>
            <p:cNvSpPr>
              <a:spLocks noChangeArrowheads="1"/>
            </p:cNvSpPr>
            <p:nvPr/>
          </p:nvSpPr>
          <p:spPr bwMode="auto">
            <a:xfrm>
              <a:off x="1858"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74" name="Rectangle 4088"/>
            <p:cNvSpPr>
              <a:spLocks noChangeArrowheads="1"/>
            </p:cNvSpPr>
            <p:nvPr/>
          </p:nvSpPr>
          <p:spPr bwMode="auto">
            <a:xfrm>
              <a:off x="1866"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75" name="Oval 4089"/>
            <p:cNvSpPr>
              <a:spLocks noChangeArrowheads="1"/>
            </p:cNvSpPr>
            <p:nvPr/>
          </p:nvSpPr>
          <p:spPr bwMode="auto">
            <a:xfrm>
              <a:off x="1866"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76" name="Rectangle 4090"/>
            <p:cNvSpPr>
              <a:spLocks noChangeArrowheads="1"/>
            </p:cNvSpPr>
            <p:nvPr/>
          </p:nvSpPr>
          <p:spPr bwMode="auto">
            <a:xfrm>
              <a:off x="1866"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77" name="Oval 4091"/>
            <p:cNvSpPr>
              <a:spLocks noChangeArrowheads="1"/>
            </p:cNvSpPr>
            <p:nvPr/>
          </p:nvSpPr>
          <p:spPr bwMode="auto">
            <a:xfrm>
              <a:off x="1866"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78" name="Rectangle 4092"/>
            <p:cNvSpPr>
              <a:spLocks noChangeArrowheads="1"/>
            </p:cNvSpPr>
            <p:nvPr/>
          </p:nvSpPr>
          <p:spPr bwMode="auto">
            <a:xfrm>
              <a:off x="1850"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79" name="Oval 4093"/>
            <p:cNvSpPr>
              <a:spLocks noChangeArrowheads="1"/>
            </p:cNvSpPr>
            <p:nvPr/>
          </p:nvSpPr>
          <p:spPr bwMode="auto">
            <a:xfrm>
              <a:off x="1850"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80" name="Rectangle 4094"/>
            <p:cNvSpPr>
              <a:spLocks noChangeArrowheads="1"/>
            </p:cNvSpPr>
            <p:nvPr/>
          </p:nvSpPr>
          <p:spPr bwMode="auto">
            <a:xfrm>
              <a:off x="1866"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81" name="Oval 4095"/>
            <p:cNvSpPr>
              <a:spLocks noChangeArrowheads="1"/>
            </p:cNvSpPr>
            <p:nvPr/>
          </p:nvSpPr>
          <p:spPr bwMode="auto">
            <a:xfrm>
              <a:off x="1866"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82" name="Rectangle 4096"/>
            <p:cNvSpPr>
              <a:spLocks noChangeArrowheads="1"/>
            </p:cNvSpPr>
            <p:nvPr/>
          </p:nvSpPr>
          <p:spPr bwMode="auto">
            <a:xfrm>
              <a:off x="1850" y="51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83" name="Oval 4097"/>
            <p:cNvSpPr>
              <a:spLocks noChangeArrowheads="1"/>
            </p:cNvSpPr>
            <p:nvPr/>
          </p:nvSpPr>
          <p:spPr bwMode="auto">
            <a:xfrm>
              <a:off x="1850"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84" name="Rectangle 4098"/>
            <p:cNvSpPr>
              <a:spLocks noChangeArrowheads="1"/>
            </p:cNvSpPr>
            <p:nvPr/>
          </p:nvSpPr>
          <p:spPr bwMode="auto">
            <a:xfrm>
              <a:off x="1850" y="56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85" name="Oval 4099"/>
            <p:cNvSpPr>
              <a:spLocks noChangeArrowheads="1"/>
            </p:cNvSpPr>
            <p:nvPr/>
          </p:nvSpPr>
          <p:spPr bwMode="auto">
            <a:xfrm>
              <a:off x="1850" y="56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86" name="Rectangle 4100"/>
            <p:cNvSpPr>
              <a:spLocks noChangeArrowheads="1"/>
            </p:cNvSpPr>
            <p:nvPr/>
          </p:nvSpPr>
          <p:spPr bwMode="auto">
            <a:xfrm>
              <a:off x="1882" y="517"/>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87" name="Oval 4101"/>
            <p:cNvSpPr>
              <a:spLocks noChangeArrowheads="1"/>
            </p:cNvSpPr>
            <p:nvPr/>
          </p:nvSpPr>
          <p:spPr bwMode="auto">
            <a:xfrm>
              <a:off x="1882" y="51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88" name="Line 4102"/>
            <p:cNvSpPr>
              <a:spLocks noChangeShapeType="1"/>
            </p:cNvSpPr>
            <p:nvPr/>
          </p:nvSpPr>
          <p:spPr bwMode="auto">
            <a:xfrm>
              <a:off x="1778" y="1192"/>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89" name="Line 4103"/>
            <p:cNvSpPr>
              <a:spLocks noChangeShapeType="1"/>
            </p:cNvSpPr>
            <p:nvPr/>
          </p:nvSpPr>
          <p:spPr bwMode="auto">
            <a:xfrm flipV="1">
              <a:off x="1778" y="436"/>
              <a:ext cx="0" cy="756"/>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90" name="Rectangle 4104"/>
            <p:cNvSpPr>
              <a:spLocks noChangeArrowheads="1"/>
            </p:cNvSpPr>
            <p:nvPr/>
          </p:nvSpPr>
          <p:spPr bwMode="auto">
            <a:xfrm>
              <a:off x="1826" y="1675"/>
              <a:ext cx="97" cy="434"/>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91" name="Rectangle 4105"/>
            <p:cNvSpPr>
              <a:spLocks noChangeArrowheads="1"/>
            </p:cNvSpPr>
            <p:nvPr/>
          </p:nvSpPr>
          <p:spPr bwMode="auto">
            <a:xfrm>
              <a:off x="1931" y="1570"/>
              <a:ext cx="96" cy="539"/>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92" name="Rectangle 4106"/>
            <p:cNvSpPr>
              <a:spLocks noChangeArrowheads="1"/>
            </p:cNvSpPr>
            <p:nvPr/>
          </p:nvSpPr>
          <p:spPr bwMode="auto">
            <a:xfrm>
              <a:off x="2035" y="1570"/>
              <a:ext cx="96" cy="539"/>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93" name="Rectangle 4107"/>
            <p:cNvSpPr>
              <a:spLocks noChangeArrowheads="1"/>
            </p:cNvSpPr>
            <p:nvPr/>
          </p:nvSpPr>
          <p:spPr bwMode="auto">
            <a:xfrm>
              <a:off x="2139" y="1570"/>
              <a:ext cx="96" cy="539"/>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94" name="Rectangle 4108"/>
            <p:cNvSpPr>
              <a:spLocks noChangeArrowheads="1"/>
            </p:cNvSpPr>
            <p:nvPr/>
          </p:nvSpPr>
          <p:spPr bwMode="auto">
            <a:xfrm>
              <a:off x="2163"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95" name="Oval 4109"/>
            <p:cNvSpPr>
              <a:spLocks noChangeArrowheads="1"/>
            </p:cNvSpPr>
            <p:nvPr/>
          </p:nvSpPr>
          <p:spPr bwMode="auto">
            <a:xfrm>
              <a:off x="2163"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96" name="Rectangle 4110"/>
            <p:cNvSpPr>
              <a:spLocks noChangeArrowheads="1"/>
            </p:cNvSpPr>
            <p:nvPr/>
          </p:nvSpPr>
          <p:spPr bwMode="auto">
            <a:xfrm>
              <a:off x="2171"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97" name="Oval 4111"/>
            <p:cNvSpPr>
              <a:spLocks noChangeArrowheads="1"/>
            </p:cNvSpPr>
            <p:nvPr/>
          </p:nvSpPr>
          <p:spPr bwMode="auto">
            <a:xfrm>
              <a:off x="2171"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98" name="Rectangle 4112"/>
            <p:cNvSpPr>
              <a:spLocks noChangeArrowheads="1"/>
            </p:cNvSpPr>
            <p:nvPr/>
          </p:nvSpPr>
          <p:spPr bwMode="auto">
            <a:xfrm>
              <a:off x="2203"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99" name="Oval 4113"/>
            <p:cNvSpPr>
              <a:spLocks noChangeArrowheads="1"/>
            </p:cNvSpPr>
            <p:nvPr/>
          </p:nvSpPr>
          <p:spPr bwMode="auto">
            <a:xfrm>
              <a:off x="2203"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00" name="Rectangle 4114"/>
            <p:cNvSpPr>
              <a:spLocks noChangeArrowheads="1"/>
            </p:cNvSpPr>
            <p:nvPr/>
          </p:nvSpPr>
          <p:spPr bwMode="auto">
            <a:xfrm>
              <a:off x="2179"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01" name="Oval 4115"/>
            <p:cNvSpPr>
              <a:spLocks noChangeArrowheads="1"/>
            </p:cNvSpPr>
            <p:nvPr/>
          </p:nvSpPr>
          <p:spPr bwMode="auto">
            <a:xfrm>
              <a:off x="2179"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02" name="Rectangle 4116"/>
            <p:cNvSpPr>
              <a:spLocks noChangeArrowheads="1"/>
            </p:cNvSpPr>
            <p:nvPr/>
          </p:nvSpPr>
          <p:spPr bwMode="auto">
            <a:xfrm>
              <a:off x="2187"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03" name="Oval 4117"/>
            <p:cNvSpPr>
              <a:spLocks noChangeArrowheads="1"/>
            </p:cNvSpPr>
            <p:nvPr/>
          </p:nvSpPr>
          <p:spPr bwMode="auto">
            <a:xfrm>
              <a:off x="2187"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04" name="Rectangle 4118"/>
            <p:cNvSpPr>
              <a:spLocks noChangeArrowheads="1"/>
            </p:cNvSpPr>
            <p:nvPr/>
          </p:nvSpPr>
          <p:spPr bwMode="auto">
            <a:xfrm>
              <a:off x="2187"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05" name="Oval 4119"/>
            <p:cNvSpPr>
              <a:spLocks noChangeArrowheads="1"/>
            </p:cNvSpPr>
            <p:nvPr/>
          </p:nvSpPr>
          <p:spPr bwMode="auto">
            <a:xfrm>
              <a:off x="2187"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06" name="Rectangle 4120"/>
            <p:cNvSpPr>
              <a:spLocks noChangeArrowheads="1"/>
            </p:cNvSpPr>
            <p:nvPr/>
          </p:nvSpPr>
          <p:spPr bwMode="auto">
            <a:xfrm>
              <a:off x="2195"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07" name="Oval 4121"/>
            <p:cNvSpPr>
              <a:spLocks noChangeArrowheads="1"/>
            </p:cNvSpPr>
            <p:nvPr/>
          </p:nvSpPr>
          <p:spPr bwMode="auto">
            <a:xfrm>
              <a:off x="2195"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08" name="Rectangle 4122"/>
            <p:cNvSpPr>
              <a:spLocks noChangeArrowheads="1"/>
            </p:cNvSpPr>
            <p:nvPr/>
          </p:nvSpPr>
          <p:spPr bwMode="auto">
            <a:xfrm>
              <a:off x="2187"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09" name="Oval 4123"/>
            <p:cNvSpPr>
              <a:spLocks noChangeArrowheads="1"/>
            </p:cNvSpPr>
            <p:nvPr/>
          </p:nvSpPr>
          <p:spPr bwMode="auto">
            <a:xfrm>
              <a:off x="2187"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10" name="Rectangle 4124"/>
            <p:cNvSpPr>
              <a:spLocks noChangeArrowheads="1"/>
            </p:cNvSpPr>
            <p:nvPr/>
          </p:nvSpPr>
          <p:spPr bwMode="auto">
            <a:xfrm>
              <a:off x="2163"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11" name="Oval 4125"/>
            <p:cNvSpPr>
              <a:spLocks noChangeArrowheads="1"/>
            </p:cNvSpPr>
            <p:nvPr/>
          </p:nvSpPr>
          <p:spPr bwMode="auto">
            <a:xfrm>
              <a:off x="2163"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12" name="Rectangle 4126"/>
            <p:cNvSpPr>
              <a:spLocks noChangeArrowheads="1"/>
            </p:cNvSpPr>
            <p:nvPr/>
          </p:nvSpPr>
          <p:spPr bwMode="auto">
            <a:xfrm>
              <a:off x="2203"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13" name="Oval 4127"/>
            <p:cNvSpPr>
              <a:spLocks noChangeArrowheads="1"/>
            </p:cNvSpPr>
            <p:nvPr/>
          </p:nvSpPr>
          <p:spPr bwMode="auto">
            <a:xfrm>
              <a:off x="2203"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14" name="Rectangle 4128"/>
            <p:cNvSpPr>
              <a:spLocks noChangeArrowheads="1"/>
            </p:cNvSpPr>
            <p:nvPr/>
          </p:nvSpPr>
          <p:spPr bwMode="auto">
            <a:xfrm>
              <a:off x="2083"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15" name="Oval 4129"/>
            <p:cNvSpPr>
              <a:spLocks noChangeArrowheads="1"/>
            </p:cNvSpPr>
            <p:nvPr/>
          </p:nvSpPr>
          <p:spPr bwMode="auto">
            <a:xfrm>
              <a:off x="2083"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16" name="Rectangle 4130"/>
            <p:cNvSpPr>
              <a:spLocks noChangeArrowheads="1"/>
            </p:cNvSpPr>
            <p:nvPr/>
          </p:nvSpPr>
          <p:spPr bwMode="auto">
            <a:xfrm>
              <a:off x="2075"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17" name="Oval 4131"/>
            <p:cNvSpPr>
              <a:spLocks noChangeArrowheads="1"/>
            </p:cNvSpPr>
            <p:nvPr/>
          </p:nvSpPr>
          <p:spPr bwMode="auto">
            <a:xfrm>
              <a:off x="2075"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18" name="Rectangle 4132"/>
            <p:cNvSpPr>
              <a:spLocks noChangeArrowheads="1"/>
            </p:cNvSpPr>
            <p:nvPr/>
          </p:nvSpPr>
          <p:spPr bwMode="auto">
            <a:xfrm>
              <a:off x="2091"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19" name="Oval 4133"/>
            <p:cNvSpPr>
              <a:spLocks noChangeArrowheads="1"/>
            </p:cNvSpPr>
            <p:nvPr/>
          </p:nvSpPr>
          <p:spPr bwMode="auto">
            <a:xfrm>
              <a:off x="2091"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20" name="Rectangle 4134"/>
            <p:cNvSpPr>
              <a:spLocks noChangeArrowheads="1"/>
            </p:cNvSpPr>
            <p:nvPr/>
          </p:nvSpPr>
          <p:spPr bwMode="auto">
            <a:xfrm>
              <a:off x="2091"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21" name="Oval 4135"/>
            <p:cNvSpPr>
              <a:spLocks noChangeArrowheads="1"/>
            </p:cNvSpPr>
            <p:nvPr/>
          </p:nvSpPr>
          <p:spPr bwMode="auto">
            <a:xfrm>
              <a:off x="2091"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22" name="Rectangle 4136"/>
            <p:cNvSpPr>
              <a:spLocks noChangeArrowheads="1"/>
            </p:cNvSpPr>
            <p:nvPr/>
          </p:nvSpPr>
          <p:spPr bwMode="auto">
            <a:xfrm>
              <a:off x="2067"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23" name="Oval 4137"/>
            <p:cNvSpPr>
              <a:spLocks noChangeArrowheads="1"/>
            </p:cNvSpPr>
            <p:nvPr/>
          </p:nvSpPr>
          <p:spPr bwMode="auto">
            <a:xfrm>
              <a:off x="2067"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24" name="Rectangle 4138"/>
            <p:cNvSpPr>
              <a:spLocks noChangeArrowheads="1"/>
            </p:cNvSpPr>
            <p:nvPr/>
          </p:nvSpPr>
          <p:spPr bwMode="auto">
            <a:xfrm>
              <a:off x="2091"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25" name="Oval 4139"/>
            <p:cNvSpPr>
              <a:spLocks noChangeArrowheads="1"/>
            </p:cNvSpPr>
            <p:nvPr/>
          </p:nvSpPr>
          <p:spPr bwMode="auto">
            <a:xfrm>
              <a:off x="2091"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26" name="Rectangle 4140"/>
            <p:cNvSpPr>
              <a:spLocks noChangeArrowheads="1"/>
            </p:cNvSpPr>
            <p:nvPr/>
          </p:nvSpPr>
          <p:spPr bwMode="auto">
            <a:xfrm>
              <a:off x="2059"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27" name="Oval 4141"/>
            <p:cNvSpPr>
              <a:spLocks noChangeArrowheads="1"/>
            </p:cNvSpPr>
            <p:nvPr/>
          </p:nvSpPr>
          <p:spPr bwMode="auto">
            <a:xfrm>
              <a:off x="2059"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28" name="Rectangle 4142"/>
            <p:cNvSpPr>
              <a:spLocks noChangeArrowheads="1"/>
            </p:cNvSpPr>
            <p:nvPr/>
          </p:nvSpPr>
          <p:spPr bwMode="auto">
            <a:xfrm>
              <a:off x="2059"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29" name="Oval 4143"/>
            <p:cNvSpPr>
              <a:spLocks noChangeArrowheads="1"/>
            </p:cNvSpPr>
            <p:nvPr/>
          </p:nvSpPr>
          <p:spPr bwMode="auto">
            <a:xfrm>
              <a:off x="2059"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30" name="Rectangle 4144"/>
            <p:cNvSpPr>
              <a:spLocks noChangeArrowheads="1"/>
            </p:cNvSpPr>
            <p:nvPr/>
          </p:nvSpPr>
          <p:spPr bwMode="auto">
            <a:xfrm>
              <a:off x="2067"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31" name="Oval 4145"/>
            <p:cNvSpPr>
              <a:spLocks noChangeArrowheads="1"/>
            </p:cNvSpPr>
            <p:nvPr/>
          </p:nvSpPr>
          <p:spPr bwMode="auto">
            <a:xfrm>
              <a:off x="2067"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32" name="Rectangle 4146"/>
            <p:cNvSpPr>
              <a:spLocks noChangeArrowheads="1"/>
            </p:cNvSpPr>
            <p:nvPr/>
          </p:nvSpPr>
          <p:spPr bwMode="auto">
            <a:xfrm>
              <a:off x="2075"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33" name="Oval 4147"/>
            <p:cNvSpPr>
              <a:spLocks noChangeArrowheads="1"/>
            </p:cNvSpPr>
            <p:nvPr/>
          </p:nvSpPr>
          <p:spPr bwMode="auto">
            <a:xfrm>
              <a:off x="2075"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34" name="Rectangle 4148"/>
            <p:cNvSpPr>
              <a:spLocks noChangeArrowheads="1"/>
            </p:cNvSpPr>
            <p:nvPr/>
          </p:nvSpPr>
          <p:spPr bwMode="auto">
            <a:xfrm>
              <a:off x="1971"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35" name="Oval 4149"/>
            <p:cNvSpPr>
              <a:spLocks noChangeArrowheads="1"/>
            </p:cNvSpPr>
            <p:nvPr/>
          </p:nvSpPr>
          <p:spPr bwMode="auto">
            <a:xfrm>
              <a:off x="1971"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36" name="Rectangle 4150"/>
            <p:cNvSpPr>
              <a:spLocks noChangeArrowheads="1"/>
            </p:cNvSpPr>
            <p:nvPr/>
          </p:nvSpPr>
          <p:spPr bwMode="auto">
            <a:xfrm>
              <a:off x="1979"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37" name="Oval 4151"/>
            <p:cNvSpPr>
              <a:spLocks noChangeArrowheads="1"/>
            </p:cNvSpPr>
            <p:nvPr/>
          </p:nvSpPr>
          <p:spPr bwMode="auto">
            <a:xfrm>
              <a:off x="1979"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38" name="Rectangle 4152"/>
            <p:cNvSpPr>
              <a:spLocks noChangeArrowheads="1"/>
            </p:cNvSpPr>
            <p:nvPr/>
          </p:nvSpPr>
          <p:spPr bwMode="auto">
            <a:xfrm>
              <a:off x="1955"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39" name="Oval 4153"/>
            <p:cNvSpPr>
              <a:spLocks noChangeArrowheads="1"/>
            </p:cNvSpPr>
            <p:nvPr/>
          </p:nvSpPr>
          <p:spPr bwMode="auto">
            <a:xfrm>
              <a:off x="1955"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40" name="Rectangle 4154"/>
            <p:cNvSpPr>
              <a:spLocks noChangeArrowheads="1"/>
            </p:cNvSpPr>
            <p:nvPr/>
          </p:nvSpPr>
          <p:spPr bwMode="auto">
            <a:xfrm>
              <a:off x="1947"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41" name="Oval 4155"/>
            <p:cNvSpPr>
              <a:spLocks noChangeArrowheads="1"/>
            </p:cNvSpPr>
            <p:nvPr/>
          </p:nvSpPr>
          <p:spPr bwMode="auto">
            <a:xfrm>
              <a:off x="1947"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42" name="Rectangle 4156"/>
            <p:cNvSpPr>
              <a:spLocks noChangeArrowheads="1"/>
            </p:cNvSpPr>
            <p:nvPr/>
          </p:nvSpPr>
          <p:spPr bwMode="auto">
            <a:xfrm>
              <a:off x="1979"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43" name="Oval 4157"/>
            <p:cNvSpPr>
              <a:spLocks noChangeArrowheads="1"/>
            </p:cNvSpPr>
            <p:nvPr/>
          </p:nvSpPr>
          <p:spPr bwMode="auto">
            <a:xfrm>
              <a:off x="1979"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44" name="Rectangle 4158"/>
            <p:cNvSpPr>
              <a:spLocks noChangeArrowheads="1"/>
            </p:cNvSpPr>
            <p:nvPr/>
          </p:nvSpPr>
          <p:spPr bwMode="auto">
            <a:xfrm>
              <a:off x="1947"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45" name="Oval 4159"/>
            <p:cNvSpPr>
              <a:spLocks noChangeArrowheads="1"/>
            </p:cNvSpPr>
            <p:nvPr/>
          </p:nvSpPr>
          <p:spPr bwMode="auto">
            <a:xfrm>
              <a:off x="1947"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46" name="Rectangle 4160"/>
            <p:cNvSpPr>
              <a:spLocks noChangeArrowheads="1"/>
            </p:cNvSpPr>
            <p:nvPr/>
          </p:nvSpPr>
          <p:spPr bwMode="auto">
            <a:xfrm>
              <a:off x="1979"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47" name="Oval 4161"/>
            <p:cNvSpPr>
              <a:spLocks noChangeArrowheads="1"/>
            </p:cNvSpPr>
            <p:nvPr/>
          </p:nvSpPr>
          <p:spPr bwMode="auto">
            <a:xfrm>
              <a:off x="1979"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48" name="Rectangle 4162"/>
            <p:cNvSpPr>
              <a:spLocks noChangeArrowheads="1"/>
            </p:cNvSpPr>
            <p:nvPr/>
          </p:nvSpPr>
          <p:spPr bwMode="auto">
            <a:xfrm>
              <a:off x="1971"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49" name="Oval 4163"/>
            <p:cNvSpPr>
              <a:spLocks noChangeArrowheads="1"/>
            </p:cNvSpPr>
            <p:nvPr/>
          </p:nvSpPr>
          <p:spPr bwMode="auto">
            <a:xfrm>
              <a:off x="1971"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50" name="Rectangle 4164"/>
            <p:cNvSpPr>
              <a:spLocks noChangeArrowheads="1"/>
            </p:cNvSpPr>
            <p:nvPr/>
          </p:nvSpPr>
          <p:spPr bwMode="auto">
            <a:xfrm>
              <a:off x="1947"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51" name="Oval 4165"/>
            <p:cNvSpPr>
              <a:spLocks noChangeArrowheads="1"/>
            </p:cNvSpPr>
            <p:nvPr/>
          </p:nvSpPr>
          <p:spPr bwMode="auto">
            <a:xfrm>
              <a:off x="1947"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52" name="Rectangle 4166"/>
            <p:cNvSpPr>
              <a:spLocks noChangeArrowheads="1"/>
            </p:cNvSpPr>
            <p:nvPr/>
          </p:nvSpPr>
          <p:spPr bwMode="auto">
            <a:xfrm>
              <a:off x="1971" y="156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53" name="Oval 4167"/>
            <p:cNvSpPr>
              <a:spLocks noChangeArrowheads="1"/>
            </p:cNvSpPr>
            <p:nvPr/>
          </p:nvSpPr>
          <p:spPr bwMode="auto">
            <a:xfrm>
              <a:off x="1971" y="156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54" name="Rectangle 4168"/>
            <p:cNvSpPr>
              <a:spLocks noChangeArrowheads="1"/>
            </p:cNvSpPr>
            <p:nvPr/>
          </p:nvSpPr>
          <p:spPr bwMode="auto">
            <a:xfrm>
              <a:off x="1874" y="166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55" name="Oval 4169"/>
            <p:cNvSpPr>
              <a:spLocks noChangeArrowheads="1"/>
            </p:cNvSpPr>
            <p:nvPr/>
          </p:nvSpPr>
          <p:spPr bwMode="auto">
            <a:xfrm>
              <a:off x="1874" y="166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56" name="Rectangle 4170"/>
            <p:cNvSpPr>
              <a:spLocks noChangeArrowheads="1"/>
            </p:cNvSpPr>
            <p:nvPr/>
          </p:nvSpPr>
          <p:spPr bwMode="auto">
            <a:xfrm>
              <a:off x="1850" y="166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57" name="Oval 4171"/>
            <p:cNvSpPr>
              <a:spLocks noChangeArrowheads="1"/>
            </p:cNvSpPr>
            <p:nvPr/>
          </p:nvSpPr>
          <p:spPr bwMode="auto">
            <a:xfrm>
              <a:off x="1850" y="166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58" name="Rectangle 4172"/>
            <p:cNvSpPr>
              <a:spLocks noChangeArrowheads="1"/>
            </p:cNvSpPr>
            <p:nvPr/>
          </p:nvSpPr>
          <p:spPr bwMode="auto">
            <a:xfrm>
              <a:off x="1858" y="166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59" name="Oval 4173"/>
            <p:cNvSpPr>
              <a:spLocks noChangeArrowheads="1"/>
            </p:cNvSpPr>
            <p:nvPr/>
          </p:nvSpPr>
          <p:spPr bwMode="auto">
            <a:xfrm>
              <a:off x="1858" y="166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60" name="Rectangle 4174"/>
            <p:cNvSpPr>
              <a:spLocks noChangeArrowheads="1"/>
            </p:cNvSpPr>
            <p:nvPr/>
          </p:nvSpPr>
          <p:spPr bwMode="auto">
            <a:xfrm>
              <a:off x="1866" y="166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61" name="Oval 4175"/>
            <p:cNvSpPr>
              <a:spLocks noChangeArrowheads="1"/>
            </p:cNvSpPr>
            <p:nvPr/>
          </p:nvSpPr>
          <p:spPr bwMode="auto">
            <a:xfrm>
              <a:off x="1866" y="166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62" name="Rectangle 4176"/>
            <p:cNvSpPr>
              <a:spLocks noChangeArrowheads="1"/>
            </p:cNvSpPr>
            <p:nvPr/>
          </p:nvSpPr>
          <p:spPr bwMode="auto">
            <a:xfrm>
              <a:off x="1866" y="166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63" name="Oval 4177"/>
            <p:cNvSpPr>
              <a:spLocks noChangeArrowheads="1"/>
            </p:cNvSpPr>
            <p:nvPr/>
          </p:nvSpPr>
          <p:spPr bwMode="auto">
            <a:xfrm>
              <a:off x="1866" y="166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64" name="Rectangle 4178"/>
            <p:cNvSpPr>
              <a:spLocks noChangeArrowheads="1"/>
            </p:cNvSpPr>
            <p:nvPr/>
          </p:nvSpPr>
          <p:spPr bwMode="auto">
            <a:xfrm>
              <a:off x="1850" y="166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65" name="Oval 4179"/>
            <p:cNvSpPr>
              <a:spLocks noChangeArrowheads="1"/>
            </p:cNvSpPr>
            <p:nvPr/>
          </p:nvSpPr>
          <p:spPr bwMode="auto">
            <a:xfrm>
              <a:off x="1850" y="166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66" name="Rectangle 4180"/>
            <p:cNvSpPr>
              <a:spLocks noChangeArrowheads="1"/>
            </p:cNvSpPr>
            <p:nvPr/>
          </p:nvSpPr>
          <p:spPr bwMode="auto">
            <a:xfrm>
              <a:off x="1866" y="166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67" name="Oval 4181"/>
            <p:cNvSpPr>
              <a:spLocks noChangeArrowheads="1"/>
            </p:cNvSpPr>
            <p:nvPr/>
          </p:nvSpPr>
          <p:spPr bwMode="auto">
            <a:xfrm>
              <a:off x="1866" y="166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68" name="Rectangle 4182"/>
            <p:cNvSpPr>
              <a:spLocks noChangeArrowheads="1"/>
            </p:cNvSpPr>
            <p:nvPr/>
          </p:nvSpPr>
          <p:spPr bwMode="auto">
            <a:xfrm>
              <a:off x="1850" y="166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69" name="Oval 4183"/>
            <p:cNvSpPr>
              <a:spLocks noChangeArrowheads="1"/>
            </p:cNvSpPr>
            <p:nvPr/>
          </p:nvSpPr>
          <p:spPr bwMode="auto">
            <a:xfrm>
              <a:off x="1850" y="166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70" name="Rectangle 4184"/>
            <p:cNvSpPr>
              <a:spLocks noChangeArrowheads="1"/>
            </p:cNvSpPr>
            <p:nvPr/>
          </p:nvSpPr>
          <p:spPr bwMode="auto">
            <a:xfrm>
              <a:off x="1850" y="166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71" name="Oval 4185"/>
            <p:cNvSpPr>
              <a:spLocks noChangeArrowheads="1"/>
            </p:cNvSpPr>
            <p:nvPr/>
          </p:nvSpPr>
          <p:spPr bwMode="auto">
            <a:xfrm>
              <a:off x="1850" y="166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72" name="Rectangle 4186"/>
            <p:cNvSpPr>
              <a:spLocks noChangeArrowheads="1"/>
            </p:cNvSpPr>
            <p:nvPr/>
          </p:nvSpPr>
          <p:spPr bwMode="auto">
            <a:xfrm>
              <a:off x="1882" y="1667"/>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73" name="Oval 4187"/>
            <p:cNvSpPr>
              <a:spLocks noChangeArrowheads="1"/>
            </p:cNvSpPr>
            <p:nvPr/>
          </p:nvSpPr>
          <p:spPr bwMode="auto">
            <a:xfrm>
              <a:off x="1882" y="166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74" name="Line 4188"/>
            <p:cNvSpPr>
              <a:spLocks noChangeShapeType="1"/>
            </p:cNvSpPr>
            <p:nvPr/>
          </p:nvSpPr>
          <p:spPr bwMode="auto">
            <a:xfrm>
              <a:off x="1778" y="2150"/>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75" name="Line 4189"/>
            <p:cNvSpPr>
              <a:spLocks noChangeShapeType="1"/>
            </p:cNvSpPr>
            <p:nvPr/>
          </p:nvSpPr>
          <p:spPr bwMode="auto">
            <a:xfrm flipV="1">
              <a:off x="1778" y="1393"/>
              <a:ext cx="0" cy="757"/>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76" name="Rectangle 4190"/>
            <p:cNvSpPr>
              <a:spLocks noChangeArrowheads="1"/>
            </p:cNvSpPr>
            <p:nvPr/>
          </p:nvSpPr>
          <p:spPr bwMode="auto">
            <a:xfrm>
              <a:off x="2403" y="702"/>
              <a:ext cx="96" cy="450"/>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77" name="Rectangle 4191"/>
            <p:cNvSpPr>
              <a:spLocks noChangeArrowheads="1"/>
            </p:cNvSpPr>
            <p:nvPr/>
          </p:nvSpPr>
          <p:spPr bwMode="auto">
            <a:xfrm>
              <a:off x="2507" y="710"/>
              <a:ext cx="96" cy="442"/>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78" name="Rectangle 4192"/>
            <p:cNvSpPr>
              <a:spLocks noChangeArrowheads="1"/>
            </p:cNvSpPr>
            <p:nvPr/>
          </p:nvSpPr>
          <p:spPr bwMode="auto">
            <a:xfrm>
              <a:off x="2611" y="702"/>
              <a:ext cx="97" cy="450"/>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79" name="Rectangle 4193"/>
            <p:cNvSpPr>
              <a:spLocks noChangeArrowheads="1"/>
            </p:cNvSpPr>
            <p:nvPr/>
          </p:nvSpPr>
          <p:spPr bwMode="auto">
            <a:xfrm>
              <a:off x="2716" y="718"/>
              <a:ext cx="96" cy="434"/>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80" name="Rectangle 4194"/>
            <p:cNvSpPr>
              <a:spLocks noChangeArrowheads="1"/>
            </p:cNvSpPr>
            <p:nvPr/>
          </p:nvSpPr>
          <p:spPr bwMode="auto">
            <a:xfrm>
              <a:off x="2740" y="71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81" name="Oval 4195"/>
            <p:cNvSpPr>
              <a:spLocks noChangeArrowheads="1"/>
            </p:cNvSpPr>
            <p:nvPr/>
          </p:nvSpPr>
          <p:spPr bwMode="auto">
            <a:xfrm>
              <a:off x="2740" y="71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82" name="Rectangle 4196"/>
            <p:cNvSpPr>
              <a:spLocks noChangeArrowheads="1"/>
            </p:cNvSpPr>
            <p:nvPr/>
          </p:nvSpPr>
          <p:spPr bwMode="auto">
            <a:xfrm>
              <a:off x="2748" y="63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83" name="Oval 4197"/>
            <p:cNvSpPr>
              <a:spLocks noChangeArrowheads="1"/>
            </p:cNvSpPr>
            <p:nvPr/>
          </p:nvSpPr>
          <p:spPr bwMode="auto">
            <a:xfrm>
              <a:off x="2748" y="63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84" name="Rectangle 4198"/>
            <p:cNvSpPr>
              <a:spLocks noChangeArrowheads="1"/>
            </p:cNvSpPr>
            <p:nvPr/>
          </p:nvSpPr>
          <p:spPr bwMode="auto">
            <a:xfrm>
              <a:off x="2772" y="7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85" name="Oval 4199"/>
            <p:cNvSpPr>
              <a:spLocks noChangeArrowheads="1"/>
            </p:cNvSpPr>
            <p:nvPr/>
          </p:nvSpPr>
          <p:spPr bwMode="auto">
            <a:xfrm>
              <a:off x="2772" y="7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86" name="Rectangle 4200"/>
            <p:cNvSpPr>
              <a:spLocks noChangeArrowheads="1"/>
            </p:cNvSpPr>
            <p:nvPr/>
          </p:nvSpPr>
          <p:spPr bwMode="auto">
            <a:xfrm>
              <a:off x="2756" y="70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87" name="Oval 4201"/>
            <p:cNvSpPr>
              <a:spLocks noChangeArrowheads="1"/>
            </p:cNvSpPr>
            <p:nvPr/>
          </p:nvSpPr>
          <p:spPr bwMode="auto">
            <a:xfrm>
              <a:off x="2756" y="70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88" name="Rectangle 4202"/>
            <p:cNvSpPr>
              <a:spLocks noChangeArrowheads="1"/>
            </p:cNvSpPr>
            <p:nvPr/>
          </p:nvSpPr>
          <p:spPr bwMode="auto">
            <a:xfrm>
              <a:off x="2764" y="7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89" name="Oval 4203"/>
            <p:cNvSpPr>
              <a:spLocks noChangeArrowheads="1"/>
            </p:cNvSpPr>
            <p:nvPr/>
          </p:nvSpPr>
          <p:spPr bwMode="auto">
            <a:xfrm>
              <a:off x="2764" y="7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90" name="Rectangle 4204"/>
            <p:cNvSpPr>
              <a:spLocks noChangeArrowheads="1"/>
            </p:cNvSpPr>
            <p:nvPr/>
          </p:nvSpPr>
          <p:spPr bwMode="auto">
            <a:xfrm>
              <a:off x="2764" y="69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91" name="Oval 4205"/>
            <p:cNvSpPr>
              <a:spLocks noChangeArrowheads="1"/>
            </p:cNvSpPr>
            <p:nvPr/>
          </p:nvSpPr>
          <p:spPr bwMode="auto">
            <a:xfrm>
              <a:off x="2764" y="69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92" name="Rectangle 4206"/>
            <p:cNvSpPr>
              <a:spLocks noChangeArrowheads="1"/>
            </p:cNvSpPr>
            <p:nvPr/>
          </p:nvSpPr>
          <p:spPr bwMode="auto">
            <a:xfrm>
              <a:off x="2772" y="66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93" name="Oval 4207"/>
            <p:cNvSpPr>
              <a:spLocks noChangeArrowheads="1"/>
            </p:cNvSpPr>
            <p:nvPr/>
          </p:nvSpPr>
          <p:spPr bwMode="auto">
            <a:xfrm>
              <a:off x="2772" y="66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94" name="Rectangle 4208"/>
            <p:cNvSpPr>
              <a:spLocks noChangeArrowheads="1"/>
            </p:cNvSpPr>
            <p:nvPr/>
          </p:nvSpPr>
          <p:spPr bwMode="auto">
            <a:xfrm>
              <a:off x="2764" y="71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95" name="Oval 4209"/>
            <p:cNvSpPr>
              <a:spLocks noChangeArrowheads="1"/>
            </p:cNvSpPr>
            <p:nvPr/>
          </p:nvSpPr>
          <p:spPr bwMode="auto">
            <a:xfrm>
              <a:off x="2764" y="71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96" name="Rectangle 4210"/>
            <p:cNvSpPr>
              <a:spLocks noChangeArrowheads="1"/>
            </p:cNvSpPr>
            <p:nvPr/>
          </p:nvSpPr>
          <p:spPr bwMode="auto">
            <a:xfrm>
              <a:off x="2740" y="71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97" name="Oval 4211"/>
            <p:cNvSpPr>
              <a:spLocks noChangeArrowheads="1"/>
            </p:cNvSpPr>
            <p:nvPr/>
          </p:nvSpPr>
          <p:spPr bwMode="auto">
            <a:xfrm>
              <a:off x="2740" y="71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98" name="Rectangle 4212"/>
            <p:cNvSpPr>
              <a:spLocks noChangeArrowheads="1"/>
            </p:cNvSpPr>
            <p:nvPr/>
          </p:nvSpPr>
          <p:spPr bwMode="auto">
            <a:xfrm>
              <a:off x="2772" y="70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199" name="Oval 4213"/>
            <p:cNvSpPr>
              <a:spLocks noChangeArrowheads="1"/>
            </p:cNvSpPr>
            <p:nvPr/>
          </p:nvSpPr>
          <p:spPr bwMode="auto">
            <a:xfrm>
              <a:off x="2772" y="70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00" name="Rectangle 4214"/>
            <p:cNvSpPr>
              <a:spLocks noChangeArrowheads="1"/>
            </p:cNvSpPr>
            <p:nvPr/>
          </p:nvSpPr>
          <p:spPr bwMode="auto">
            <a:xfrm>
              <a:off x="2660" y="68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01" name="Oval 4215"/>
            <p:cNvSpPr>
              <a:spLocks noChangeArrowheads="1"/>
            </p:cNvSpPr>
            <p:nvPr/>
          </p:nvSpPr>
          <p:spPr bwMode="auto">
            <a:xfrm>
              <a:off x="2660" y="68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02" name="Rectangle 4216"/>
            <p:cNvSpPr>
              <a:spLocks noChangeArrowheads="1"/>
            </p:cNvSpPr>
            <p:nvPr/>
          </p:nvSpPr>
          <p:spPr bwMode="auto">
            <a:xfrm>
              <a:off x="2651" y="702"/>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03" name="Oval 4217"/>
            <p:cNvSpPr>
              <a:spLocks noChangeArrowheads="1"/>
            </p:cNvSpPr>
            <p:nvPr/>
          </p:nvSpPr>
          <p:spPr bwMode="auto">
            <a:xfrm>
              <a:off x="2651" y="702"/>
              <a:ext cx="9"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04" name="Rectangle 4218"/>
            <p:cNvSpPr>
              <a:spLocks noChangeArrowheads="1"/>
            </p:cNvSpPr>
            <p:nvPr/>
          </p:nvSpPr>
          <p:spPr bwMode="auto">
            <a:xfrm>
              <a:off x="2660" y="7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05" name="Oval 4219"/>
            <p:cNvSpPr>
              <a:spLocks noChangeArrowheads="1"/>
            </p:cNvSpPr>
            <p:nvPr/>
          </p:nvSpPr>
          <p:spPr bwMode="auto">
            <a:xfrm>
              <a:off x="2660" y="7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06" name="Rectangle 4220"/>
            <p:cNvSpPr>
              <a:spLocks noChangeArrowheads="1"/>
            </p:cNvSpPr>
            <p:nvPr/>
          </p:nvSpPr>
          <p:spPr bwMode="auto">
            <a:xfrm>
              <a:off x="2668" y="629"/>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07" name="Oval 4221"/>
            <p:cNvSpPr>
              <a:spLocks noChangeArrowheads="1"/>
            </p:cNvSpPr>
            <p:nvPr/>
          </p:nvSpPr>
          <p:spPr bwMode="auto">
            <a:xfrm>
              <a:off x="2668" y="62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08" name="Rectangle 4222"/>
            <p:cNvSpPr>
              <a:spLocks noChangeArrowheads="1"/>
            </p:cNvSpPr>
            <p:nvPr/>
          </p:nvSpPr>
          <p:spPr bwMode="auto">
            <a:xfrm>
              <a:off x="2643" y="702"/>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09" name="Oval 4223"/>
            <p:cNvSpPr>
              <a:spLocks noChangeArrowheads="1"/>
            </p:cNvSpPr>
            <p:nvPr/>
          </p:nvSpPr>
          <p:spPr bwMode="auto">
            <a:xfrm>
              <a:off x="2643" y="70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10" name="Rectangle 4224"/>
            <p:cNvSpPr>
              <a:spLocks noChangeArrowheads="1"/>
            </p:cNvSpPr>
            <p:nvPr/>
          </p:nvSpPr>
          <p:spPr bwMode="auto">
            <a:xfrm>
              <a:off x="2668" y="669"/>
              <a:ext cx="16" cy="17"/>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11" name="Oval 4225"/>
            <p:cNvSpPr>
              <a:spLocks noChangeArrowheads="1"/>
            </p:cNvSpPr>
            <p:nvPr/>
          </p:nvSpPr>
          <p:spPr bwMode="auto">
            <a:xfrm>
              <a:off x="2668" y="669"/>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12" name="Rectangle 4226"/>
            <p:cNvSpPr>
              <a:spLocks noChangeArrowheads="1"/>
            </p:cNvSpPr>
            <p:nvPr/>
          </p:nvSpPr>
          <p:spPr bwMode="auto">
            <a:xfrm>
              <a:off x="2635" y="6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13" name="Oval 4227"/>
            <p:cNvSpPr>
              <a:spLocks noChangeArrowheads="1"/>
            </p:cNvSpPr>
            <p:nvPr/>
          </p:nvSpPr>
          <p:spPr bwMode="auto">
            <a:xfrm>
              <a:off x="2635" y="6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14" name="Rectangle 4228"/>
            <p:cNvSpPr>
              <a:spLocks noChangeArrowheads="1"/>
            </p:cNvSpPr>
            <p:nvPr/>
          </p:nvSpPr>
          <p:spPr bwMode="auto">
            <a:xfrm>
              <a:off x="2635" y="63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15" name="Oval 4229"/>
            <p:cNvSpPr>
              <a:spLocks noChangeArrowheads="1"/>
            </p:cNvSpPr>
            <p:nvPr/>
          </p:nvSpPr>
          <p:spPr bwMode="auto">
            <a:xfrm>
              <a:off x="2635" y="63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16" name="Rectangle 4230"/>
            <p:cNvSpPr>
              <a:spLocks noChangeArrowheads="1"/>
            </p:cNvSpPr>
            <p:nvPr/>
          </p:nvSpPr>
          <p:spPr bwMode="auto">
            <a:xfrm>
              <a:off x="2643" y="694"/>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17" name="Oval 4231"/>
            <p:cNvSpPr>
              <a:spLocks noChangeArrowheads="1"/>
            </p:cNvSpPr>
            <p:nvPr/>
          </p:nvSpPr>
          <p:spPr bwMode="auto">
            <a:xfrm>
              <a:off x="2643" y="69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18" name="Rectangle 4232"/>
            <p:cNvSpPr>
              <a:spLocks noChangeArrowheads="1"/>
            </p:cNvSpPr>
            <p:nvPr/>
          </p:nvSpPr>
          <p:spPr bwMode="auto">
            <a:xfrm>
              <a:off x="2651" y="718"/>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19" name="Oval 4233"/>
            <p:cNvSpPr>
              <a:spLocks noChangeArrowheads="1"/>
            </p:cNvSpPr>
            <p:nvPr/>
          </p:nvSpPr>
          <p:spPr bwMode="auto">
            <a:xfrm>
              <a:off x="2651" y="718"/>
              <a:ext cx="9"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20" name="Rectangle 4234"/>
            <p:cNvSpPr>
              <a:spLocks noChangeArrowheads="1"/>
            </p:cNvSpPr>
            <p:nvPr/>
          </p:nvSpPr>
          <p:spPr bwMode="auto">
            <a:xfrm>
              <a:off x="2547" y="7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21" name="Oval 4235"/>
            <p:cNvSpPr>
              <a:spLocks noChangeArrowheads="1"/>
            </p:cNvSpPr>
            <p:nvPr/>
          </p:nvSpPr>
          <p:spPr bwMode="auto">
            <a:xfrm>
              <a:off x="2547" y="7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22" name="Rectangle 4236"/>
            <p:cNvSpPr>
              <a:spLocks noChangeArrowheads="1"/>
            </p:cNvSpPr>
            <p:nvPr/>
          </p:nvSpPr>
          <p:spPr bwMode="auto">
            <a:xfrm>
              <a:off x="2555" y="71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23" name="Oval 4237"/>
            <p:cNvSpPr>
              <a:spLocks noChangeArrowheads="1"/>
            </p:cNvSpPr>
            <p:nvPr/>
          </p:nvSpPr>
          <p:spPr bwMode="auto">
            <a:xfrm>
              <a:off x="2555" y="71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24" name="Rectangle 4238"/>
            <p:cNvSpPr>
              <a:spLocks noChangeArrowheads="1"/>
            </p:cNvSpPr>
            <p:nvPr/>
          </p:nvSpPr>
          <p:spPr bwMode="auto">
            <a:xfrm>
              <a:off x="2531" y="7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25" name="Oval 4239"/>
            <p:cNvSpPr>
              <a:spLocks noChangeArrowheads="1"/>
            </p:cNvSpPr>
            <p:nvPr/>
          </p:nvSpPr>
          <p:spPr bwMode="auto">
            <a:xfrm>
              <a:off x="2531" y="7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26" name="Rectangle 4240"/>
            <p:cNvSpPr>
              <a:spLocks noChangeArrowheads="1"/>
            </p:cNvSpPr>
            <p:nvPr/>
          </p:nvSpPr>
          <p:spPr bwMode="auto">
            <a:xfrm>
              <a:off x="2523" y="637"/>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27" name="Oval 4241"/>
            <p:cNvSpPr>
              <a:spLocks noChangeArrowheads="1"/>
            </p:cNvSpPr>
            <p:nvPr/>
          </p:nvSpPr>
          <p:spPr bwMode="auto">
            <a:xfrm>
              <a:off x="2523" y="63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28" name="Rectangle 4242"/>
            <p:cNvSpPr>
              <a:spLocks noChangeArrowheads="1"/>
            </p:cNvSpPr>
            <p:nvPr/>
          </p:nvSpPr>
          <p:spPr bwMode="auto">
            <a:xfrm>
              <a:off x="2555" y="661"/>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29" name="Oval 4243"/>
            <p:cNvSpPr>
              <a:spLocks noChangeArrowheads="1"/>
            </p:cNvSpPr>
            <p:nvPr/>
          </p:nvSpPr>
          <p:spPr bwMode="auto">
            <a:xfrm>
              <a:off x="2555" y="661"/>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30" name="Rectangle 4244"/>
            <p:cNvSpPr>
              <a:spLocks noChangeArrowheads="1"/>
            </p:cNvSpPr>
            <p:nvPr/>
          </p:nvSpPr>
          <p:spPr bwMode="auto">
            <a:xfrm>
              <a:off x="2523" y="6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31" name="Oval 4245"/>
            <p:cNvSpPr>
              <a:spLocks noChangeArrowheads="1"/>
            </p:cNvSpPr>
            <p:nvPr/>
          </p:nvSpPr>
          <p:spPr bwMode="auto">
            <a:xfrm>
              <a:off x="2523" y="6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32" name="Rectangle 4246"/>
            <p:cNvSpPr>
              <a:spLocks noChangeArrowheads="1"/>
            </p:cNvSpPr>
            <p:nvPr/>
          </p:nvSpPr>
          <p:spPr bwMode="auto">
            <a:xfrm>
              <a:off x="2547" y="7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33" name="Oval 4247"/>
            <p:cNvSpPr>
              <a:spLocks noChangeArrowheads="1"/>
            </p:cNvSpPr>
            <p:nvPr/>
          </p:nvSpPr>
          <p:spPr bwMode="auto">
            <a:xfrm>
              <a:off x="2547" y="7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34" name="Rectangle 4248"/>
            <p:cNvSpPr>
              <a:spLocks noChangeArrowheads="1"/>
            </p:cNvSpPr>
            <p:nvPr/>
          </p:nvSpPr>
          <p:spPr bwMode="auto">
            <a:xfrm>
              <a:off x="2547" y="71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35" name="Oval 4249"/>
            <p:cNvSpPr>
              <a:spLocks noChangeArrowheads="1"/>
            </p:cNvSpPr>
            <p:nvPr/>
          </p:nvSpPr>
          <p:spPr bwMode="auto">
            <a:xfrm>
              <a:off x="2547" y="71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36" name="Rectangle 4250"/>
            <p:cNvSpPr>
              <a:spLocks noChangeArrowheads="1"/>
            </p:cNvSpPr>
            <p:nvPr/>
          </p:nvSpPr>
          <p:spPr bwMode="auto">
            <a:xfrm>
              <a:off x="2523" y="68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37" name="Oval 4251"/>
            <p:cNvSpPr>
              <a:spLocks noChangeArrowheads="1"/>
            </p:cNvSpPr>
            <p:nvPr/>
          </p:nvSpPr>
          <p:spPr bwMode="auto">
            <a:xfrm>
              <a:off x="2523" y="68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38" name="Rectangle 4252"/>
            <p:cNvSpPr>
              <a:spLocks noChangeArrowheads="1"/>
            </p:cNvSpPr>
            <p:nvPr/>
          </p:nvSpPr>
          <p:spPr bwMode="auto">
            <a:xfrm>
              <a:off x="2547" y="645"/>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39" name="Oval 4253"/>
            <p:cNvSpPr>
              <a:spLocks noChangeArrowheads="1"/>
            </p:cNvSpPr>
            <p:nvPr/>
          </p:nvSpPr>
          <p:spPr bwMode="auto">
            <a:xfrm>
              <a:off x="2547" y="64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40" name="Rectangle 4254"/>
            <p:cNvSpPr>
              <a:spLocks noChangeArrowheads="1"/>
            </p:cNvSpPr>
            <p:nvPr/>
          </p:nvSpPr>
          <p:spPr bwMode="auto">
            <a:xfrm>
              <a:off x="2451" y="70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41" name="Oval 4255"/>
            <p:cNvSpPr>
              <a:spLocks noChangeArrowheads="1"/>
            </p:cNvSpPr>
            <p:nvPr/>
          </p:nvSpPr>
          <p:spPr bwMode="auto">
            <a:xfrm>
              <a:off x="2451" y="70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42" name="Rectangle 4256"/>
            <p:cNvSpPr>
              <a:spLocks noChangeArrowheads="1"/>
            </p:cNvSpPr>
            <p:nvPr/>
          </p:nvSpPr>
          <p:spPr bwMode="auto">
            <a:xfrm>
              <a:off x="2427" y="69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43" name="Oval 4257"/>
            <p:cNvSpPr>
              <a:spLocks noChangeArrowheads="1"/>
            </p:cNvSpPr>
            <p:nvPr/>
          </p:nvSpPr>
          <p:spPr bwMode="auto">
            <a:xfrm>
              <a:off x="2427" y="69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44" name="Rectangle 4258"/>
            <p:cNvSpPr>
              <a:spLocks noChangeArrowheads="1"/>
            </p:cNvSpPr>
            <p:nvPr/>
          </p:nvSpPr>
          <p:spPr bwMode="auto">
            <a:xfrm>
              <a:off x="2435" y="7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45" name="Oval 4259"/>
            <p:cNvSpPr>
              <a:spLocks noChangeArrowheads="1"/>
            </p:cNvSpPr>
            <p:nvPr/>
          </p:nvSpPr>
          <p:spPr bwMode="auto">
            <a:xfrm>
              <a:off x="2435" y="7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46" name="Rectangle 4260"/>
            <p:cNvSpPr>
              <a:spLocks noChangeArrowheads="1"/>
            </p:cNvSpPr>
            <p:nvPr/>
          </p:nvSpPr>
          <p:spPr bwMode="auto">
            <a:xfrm>
              <a:off x="2443" y="702"/>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47" name="Oval 4261"/>
            <p:cNvSpPr>
              <a:spLocks noChangeArrowheads="1"/>
            </p:cNvSpPr>
            <p:nvPr/>
          </p:nvSpPr>
          <p:spPr bwMode="auto">
            <a:xfrm>
              <a:off x="2443" y="702"/>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48" name="Rectangle 4262"/>
            <p:cNvSpPr>
              <a:spLocks noChangeArrowheads="1"/>
            </p:cNvSpPr>
            <p:nvPr/>
          </p:nvSpPr>
          <p:spPr bwMode="auto">
            <a:xfrm>
              <a:off x="2443" y="71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49" name="Oval 4263"/>
            <p:cNvSpPr>
              <a:spLocks noChangeArrowheads="1"/>
            </p:cNvSpPr>
            <p:nvPr/>
          </p:nvSpPr>
          <p:spPr bwMode="auto">
            <a:xfrm>
              <a:off x="2443" y="71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50" name="Rectangle 4264"/>
            <p:cNvSpPr>
              <a:spLocks noChangeArrowheads="1"/>
            </p:cNvSpPr>
            <p:nvPr/>
          </p:nvSpPr>
          <p:spPr bwMode="auto">
            <a:xfrm>
              <a:off x="2427" y="68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51" name="Oval 4265"/>
            <p:cNvSpPr>
              <a:spLocks noChangeArrowheads="1"/>
            </p:cNvSpPr>
            <p:nvPr/>
          </p:nvSpPr>
          <p:spPr bwMode="auto">
            <a:xfrm>
              <a:off x="2427" y="68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52" name="Rectangle 4266"/>
            <p:cNvSpPr>
              <a:spLocks noChangeArrowheads="1"/>
            </p:cNvSpPr>
            <p:nvPr/>
          </p:nvSpPr>
          <p:spPr bwMode="auto">
            <a:xfrm>
              <a:off x="2435" y="694"/>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53" name="Oval 4267"/>
            <p:cNvSpPr>
              <a:spLocks noChangeArrowheads="1"/>
            </p:cNvSpPr>
            <p:nvPr/>
          </p:nvSpPr>
          <p:spPr bwMode="auto">
            <a:xfrm>
              <a:off x="2435" y="694"/>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54" name="Rectangle 4268"/>
            <p:cNvSpPr>
              <a:spLocks noChangeArrowheads="1"/>
            </p:cNvSpPr>
            <p:nvPr/>
          </p:nvSpPr>
          <p:spPr bwMode="auto">
            <a:xfrm>
              <a:off x="2427" y="68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55" name="Oval 4269"/>
            <p:cNvSpPr>
              <a:spLocks noChangeArrowheads="1"/>
            </p:cNvSpPr>
            <p:nvPr/>
          </p:nvSpPr>
          <p:spPr bwMode="auto">
            <a:xfrm>
              <a:off x="2427" y="68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56" name="Rectangle 4270"/>
            <p:cNvSpPr>
              <a:spLocks noChangeArrowheads="1"/>
            </p:cNvSpPr>
            <p:nvPr/>
          </p:nvSpPr>
          <p:spPr bwMode="auto">
            <a:xfrm>
              <a:off x="2427" y="68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57" name="Oval 4271"/>
            <p:cNvSpPr>
              <a:spLocks noChangeArrowheads="1"/>
            </p:cNvSpPr>
            <p:nvPr/>
          </p:nvSpPr>
          <p:spPr bwMode="auto">
            <a:xfrm>
              <a:off x="2427" y="68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58" name="Rectangle 4272"/>
            <p:cNvSpPr>
              <a:spLocks noChangeArrowheads="1"/>
            </p:cNvSpPr>
            <p:nvPr/>
          </p:nvSpPr>
          <p:spPr bwMode="auto">
            <a:xfrm>
              <a:off x="2451" y="677"/>
              <a:ext cx="16" cy="17"/>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259" name="Oval 4273"/>
            <p:cNvSpPr>
              <a:spLocks noChangeArrowheads="1"/>
            </p:cNvSpPr>
            <p:nvPr/>
          </p:nvSpPr>
          <p:spPr bwMode="auto">
            <a:xfrm>
              <a:off x="2451" y="677"/>
              <a:ext cx="8" cy="9"/>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grpSp>
        <p:nvGrpSpPr>
          <p:cNvPr id="2427" name="Group 4475"/>
          <p:cNvGrpSpPr>
            <a:grpSpLocks/>
          </p:cNvGrpSpPr>
          <p:nvPr/>
        </p:nvGrpSpPr>
        <p:grpSpPr bwMode="auto">
          <a:xfrm>
            <a:off x="20638" y="302940"/>
            <a:ext cx="4964113" cy="3030537"/>
            <a:chOff x="13" y="307"/>
            <a:chExt cx="3127" cy="1909"/>
          </a:xfrm>
        </p:grpSpPr>
        <p:sp>
          <p:nvSpPr>
            <p:cNvPr id="2863" name="Line 4275"/>
            <p:cNvSpPr>
              <a:spLocks noChangeShapeType="1"/>
            </p:cNvSpPr>
            <p:nvPr/>
          </p:nvSpPr>
          <p:spPr bwMode="auto">
            <a:xfrm>
              <a:off x="2355" y="1192"/>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64" name="Line 4276"/>
            <p:cNvSpPr>
              <a:spLocks noChangeShapeType="1"/>
            </p:cNvSpPr>
            <p:nvPr/>
          </p:nvSpPr>
          <p:spPr bwMode="auto">
            <a:xfrm flipV="1">
              <a:off x="2355" y="436"/>
              <a:ext cx="0" cy="756"/>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65" name="Rectangle 4277"/>
            <p:cNvSpPr>
              <a:spLocks noChangeArrowheads="1"/>
            </p:cNvSpPr>
            <p:nvPr/>
          </p:nvSpPr>
          <p:spPr bwMode="auto">
            <a:xfrm>
              <a:off x="2403" y="1458"/>
              <a:ext cx="96" cy="651"/>
            </a:xfrm>
            <a:prstGeom prst="rect">
              <a:avLst/>
            </a:prstGeom>
            <a:solidFill>
              <a:srgbClr val="4DAF4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66" name="Rectangle 4278"/>
            <p:cNvSpPr>
              <a:spLocks noChangeArrowheads="1"/>
            </p:cNvSpPr>
            <p:nvPr/>
          </p:nvSpPr>
          <p:spPr bwMode="auto">
            <a:xfrm>
              <a:off x="2507" y="1426"/>
              <a:ext cx="96" cy="683"/>
            </a:xfrm>
            <a:prstGeom prst="rect">
              <a:avLst/>
            </a:prstGeom>
            <a:solidFill>
              <a:srgbClr val="984EA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67" name="Rectangle 4279"/>
            <p:cNvSpPr>
              <a:spLocks noChangeArrowheads="1"/>
            </p:cNvSpPr>
            <p:nvPr/>
          </p:nvSpPr>
          <p:spPr bwMode="auto">
            <a:xfrm>
              <a:off x="2611" y="1426"/>
              <a:ext cx="97" cy="683"/>
            </a:xfrm>
            <a:prstGeom prst="rect">
              <a:avLst/>
            </a:prstGeom>
            <a:solidFill>
              <a:srgbClr val="FF7F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68" name="Rectangle 4280"/>
            <p:cNvSpPr>
              <a:spLocks noChangeArrowheads="1"/>
            </p:cNvSpPr>
            <p:nvPr/>
          </p:nvSpPr>
          <p:spPr bwMode="auto">
            <a:xfrm>
              <a:off x="2716" y="1434"/>
              <a:ext cx="96" cy="675"/>
            </a:xfrm>
            <a:prstGeom prst="rect">
              <a:avLst/>
            </a:prstGeom>
            <a:solidFill>
              <a:srgbClr val="FFFF33"/>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69" name="Rectangle 4281"/>
            <p:cNvSpPr>
              <a:spLocks noChangeArrowheads="1"/>
            </p:cNvSpPr>
            <p:nvPr/>
          </p:nvSpPr>
          <p:spPr bwMode="auto">
            <a:xfrm>
              <a:off x="2740" y="142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70" name="Oval 4282"/>
            <p:cNvSpPr>
              <a:spLocks noChangeArrowheads="1"/>
            </p:cNvSpPr>
            <p:nvPr/>
          </p:nvSpPr>
          <p:spPr bwMode="auto">
            <a:xfrm>
              <a:off x="2740" y="142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71" name="Rectangle 4283"/>
            <p:cNvSpPr>
              <a:spLocks noChangeArrowheads="1"/>
            </p:cNvSpPr>
            <p:nvPr/>
          </p:nvSpPr>
          <p:spPr bwMode="auto">
            <a:xfrm>
              <a:off x="2748" y="142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72" name="Oval 4284"/>
            <p:cNvSpPr>
              <a:spLocks noChangeArrowheads="1"/>
            </p:cNvSpPr>
            <p:nvPr/>
          </p:nvSpPr>
          <p:spPr bwMode="auto">
            <a:xfrm>
              <a:off x="2748" y="142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73" name="Rectangle 4285"/>
            <p:cNvSpPr>
              <a:spLocks noChangeArrowheads="1"/>
            </p:cNvSpPr>
            <p:nvPr/>
          </p:nvSpPr>
          <p:spPr bwMode="auto">
            <a:xfrm>
              <a:off x="2772" y="142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74" name="Oval 4286"/>
            <p:cNvSpPr>
              <a:spLocks noChangeArrowheads="1"/>
            </p:cNvSpPr>
            <p:nvPr/>
          </p:nvSpPr>
          <p:spPr bwMode="auto">
            <a:xfrm>
              <a:off x="2772" y="142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75" name="Rectangle 4287"/>
            <p:cNvSpPr>
              <a:spLocks noChangeArrowheads="1"/>
            </p:cNvSpPr>
            <p:nvPr/>
          </p:nvSpPr>
          <p:spPr bwMode="auto">
            <a:xfrm>
              <a:off x="2756" y="142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76" name="Oval 4288"/>
            <p:cNvSpPr>
              <a:spLocks noChangeArrowheads="1"/>
            </p:cNvSpPr>
            <p:nvPr/>
          </p:nvSpPr>
          <p:spPr bwMode="auto">
            <a:xfrm>
              <a:off x="2756" y="142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77" name="Rectangle 4289"/>
            <p:cNvSpPr>
              <a:spLocks noChangeArrowheads="1"/>
            </p:cNvSpPr>
            <p:nvPr/>
          </p:nvSpPr>
          <p:spPr bwMode="auto">
            <a:xfrm>
              <a:off x="2764" y="142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78" name="Oval 4290"/>
            <p:cNvSpPr>
              <a:spLocks noChangeArrowheads="1"/>
            </p:cNvSpPr>
            <p:nvPr/>
          </p:nvSpPr>
          <p:spPr bwMode="auto">
            <a:xfrm>
              <a:off x="2764" y="142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79" name="Rectangle 4291"/>
            <p:cNvSpPr>
              <a:spLocks noChangeArrowheads="1"/>
            </p:cNvSpPr>
            <p:nvPr/>
          </p:nvSpPr>
          <p:spPr bwMode="auto">
            <a:xfrm>
              <a:off x="2764" y="142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80" name="Oval 4292"/>
            <p:cNvSpPr>
              <a:spLocks noChangeArrowheads="1"/>
            </p:cNvSpPr>
            <p:nvPr/>
          </p:nvSpPr>
          <p:spPr bwMode="auto">
            <a:xfrm>
              <a:off x="2764" y="142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81" name="Rectangle 4293"/>
            <p:cNvSpPr>
              <a:spLocks noChangeArrowheads="1"/>
            </p:cNvSpPr>
            <p:nvPr/>
          </p:nvSpPr>
          <p:spPr bwMode="auto">
            <a:xfrm>
              <a:off x="2772" y="142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82" name="Oval 4294"/>
            <p:cNvSpPr>
              <a:spLocks noChangeArrowheads="1"/>
            </p:cNvSpPr>
            <p:nvPr/>
          </p:nvSpPr>
          <p:spPr bwMode="auto">
            <a:xfrm>
              <a:off x="2772" y="142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83" name="Rectangle 4295"/>
            <p:cNvSpPr>
              <a:spLocks noChangeArrowheads="1"/>
            </p:cNvSpPr>
            <p:nvPr/>
          </p:nvSpPr>
          <p:spPr bwMode="auto">
            <a:xfrm>
              <a:off x="2764" y="142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84" name="Oval 4296"/>
            <p:cNvSpPr>
              <a:spLocks noChangeArrowheads="1"/>
            </p:cNvSpPr>
            <p:nvPr/>
          </p:nvSpPr>
          <p:spPr bwMode="auto">
            <a:xfrm>
              <a:off x="2764" y="142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85" name="Rectangle 4297"/>
            <p:cNvSpPr>
              <a:spLocks noChangeArrowheads="1"/>
            </p:cNvSpPr>
            <p:nvPr/>
          </p:nvSpPr>
          <p:spPr bwMode="auto">
            <a:xfrm>
              <a:off x="2740" y="142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86" name="Oval 4298"/>
            <p:cNvSpPr>
              <a:spLocks noChangeArrowheads="1"/>
            </p:cNvSpPr>
            <p:nvPr/>
          </p:nvSpPr>
          <p:spPr bwMode="auto">
            <a:xfrm>
              <a:off x="2740" y="142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87" name="Rectangle 4299"/>
            <p:cNvSpPr>
              <a:spLocks noChangeArrowheads="1"/>
            </p:cNvSpPr>
            <p:nvPr/>
          </p:nvSpPr>
          <p:spPr bwMode="auto">
            <a:xfrm>
              <a:off x="2772" y="142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88" name="Oval 4300"/>
            <p:cNvSpPr>
              <a:spLocks noChangeArrowheads="1"/>
            </p:cNvSpPr>
            <p:nvPr/>
          </p:nvSpPr>
          <p:spPr bwMode="auto">
            <a:xfrm>
              <a:off x="2772" y="142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89" name="Rectangle 4301"/>
            <p:cNvSpPr>
              <a:spLocks noChangeArrowheads="1"/>
            </p:cNvSpPr>
            <p:nvPr/>
          </p:nvSpPr>
          <p:spPr bwMode="auto">
            <a:xfrm>
              <a:off x="2660" y="14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90" name="Oval 4302"/>
            <p:cNvSpPr>
              <a:spLocks noChangeArrowheads="1"/>
            </p:cNvSpPr>
            <p:nvPr/>
          </p:nvSpPr>
          <p:spPr bwMode="auto">
            <a:xfrm>
              <a:off x="2660" y="14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91" name="Rectangle 4303"/>
            <p:cNvSpPr>
              <a:spLocks noChangeArrowheads="1"/>
            </p:cNvSpPr>
            <p:nvPr/>
          </p:nvSpPr>
          <p:spPr bwMode="auto">
            <a:xfrm>
              <a:off x="2651" y="1418"/>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92" name="Oval 4304"/>
            <p:cNvSpPr>
              <a:spLocks noChangeArrowheads="1"/>
            </p:cNvSpPr>
            <p:nvPr/>
          </p:nvSpPr>
          <p:spPr bwMode="auto">
            <a:xfrm>
              <a:off x="2651" y="1418"/>
              <a:ext cx="9"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93" name="Rectangle 4305"/>
            <p:cNvSpPr>
              <a:spLocks noChangeArrowheads="1"/>
            </p:cNvSpPr>
            <p:nvPr/>
          </p:nvSpPr>
          <p:spPr bwMode="auto">
            <a:xfrm>
              <a:off x="2660" y="14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94" name="Oval 4306"/>
            <p:cNvSpPr>
              <a:spLocks noChangeArrowheads="1"/>
            </p:cNvSpPr>
            <p:nvPr/>
          </p:nvSpPr>
          <p:spPr bwMode="auto">
            <a:xfrm>
              <a:off x="2660" y="14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95" name="Rectangle 4307"/>
            <p:cNvSpPr>
              <a:spLocks noChangeArrowheads="1"/>
            </p:cNvSpPr>
            <p:nvPr/>
          </p:nvSpPr>
          <p:spPr bwMode="auto">
            <a:xfrm>
              <a:off x="2668" y="14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96" name="Oval 4308"/>
            <p:cNvSpPr>
              <a:spLocks noChangeArrowheads="1"/>
            </p:cNvSpPr>
            <p:nvPr/>
          </p:nvSpPr>
          <p:spPr bwMode="auto">
            <a:xfrm>
              <a:off x="2668" y="14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97" name="Rectangle 4309"/>
            <p:cNvSpPr>
              <a:spLocks noChangeArrowheads="1"/>
            </p:cNvSpPr>
            <p:nvPr/>
          </p:nvSpPr>
          <p:spPr bwMode="auto">
            <a:xfrm>
              <a:off x="2643" y="1418"/>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98" name="Oval 4310"/>
            <p:cNvSpPr>
              <a:spLocks noChangeArrowheads="1"/>
            </p:cNvSpPr>
            <p:nvPr/>
          </p:nvSpPr>
          <p:spPr bwMode="auto">
            <a:xfrm>
              <a:off x="2643" y="14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99" name="Rectangle 4311"/>
            <p:cNvSpPr>
              <a:spLocks noChangeArrowheads="1"/>
            </p:cNvSpPr>
            <p:nvPr/>
          </p:nvSpPr>
          <p:spPr bwMode="auto">
            <a:xfrm>
              <a:off x="2668" y="14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00" name="Oval 4312"/>
            <p:cNvSpPr>
              <a:spLocks noChangeArrowheads="1"/>
            </p:cNvSpPr>
            <p:nvPr/>
          </p:nvSpPr>
          <p:spPr bwMode="auto">
            <a:xfrm>
              <a:off x="2668" y="14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01" name="Rectangle 4313"/>
            <p:cNvSpPr>
              <a:spLocks noChangeArrowheads="1"/>
            </p:cNvSpPr>
            <p:nvPr/>
          </p:nvSpPr>
          <p:spPr bwMode="auto">
            <a:xfrm>
              <a:off x="2635" y="1426"/>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02" name="Oval 4314"/>
            <p:cNvSpPr>
              <a:spLocks noChangeArrowheads="1"/>
            </p:cNvSpPr>
            <p:nvPr/>
          </p:nvSpPr>
          <p:spPr bwMode="auto">
            <a:xfrm>
              <a:off x="2635" y="1426"/>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03" name="Rectangle 4315"/>
            <p:cNvSpPr>
              <a:spLocks noChangeArrowheads="1"/>
            </p:cNvSpPr>
            <p:nvPr/>
          </p:nvSpPr>
          <p:spPr bwMode="auto">
            <a:xfrm>
              <a:off x="2635" y="14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04" name="Oval 4316"/>
            <p:cNvSpPr>
              <a:spLocks noChangeArrowheads="1"/>
            </p:cNvSpPr>
            <p:nvPr/>
          </p:nvSpPr>
          <p:spPr bwMode="auto">
            <a:xfrm>
              <a:off x="2635" y="14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05" name="Rectangle 4317"/>
            <p:cNvSpPr>
              <a:spLocks noChangeArrowheads="1"/>
            </p:cNvSpPr>
            <p:nvPr/>
          </p:nvSpPr>
          <p:spPr bwMode="auto">
            <a:xfrm>
              <a:off x="2643" y="1418"/>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06" name="Oval 4318"/>
            <p:cNvSpPr>
              <a:spLocks noChangeArrowheads="1"/>
            </p:cNvSpPr>
            <p:nvPr/>
          </p:nvSpPr>
          <p:spPr bwMode="auto">
            <a:xfrm>
              <a:off x="2643" y="14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07" name="Rectangle 4319"/>
            <p:cNvSpPr>
              <a:spLocks noChangeArrowheads="1"/>
            </p:cNvSpPr>
            <p:nvPr/>
          </p:nvSpPr>
          <p:spPr bwMode="auto">
            <a:xfrm>
              <a:off x="2651" y="1418"/>
              <a:ext cx="17"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08" name="Oval 4320"/>
            <p:cNvSpPr>
              <a:spLocks noChangeArrowheads="1"/>
            </p:cNvSpPr>
            <p:nvPr/>
          </p:nvSpPr>
          <p:spPr bwMode="auto">
            <a:xfrm>
              <a:off x="2651" y="1418"/>
              <a:ext cx="9"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09" name="Rectangle 4321"/>
            <p:cNvSpPr>
              <a:spLocks noChangeArrowheads="1"/>
            </p:cNvSpPr>
            <p:nvPr/>
          </p:nvSpPr>
          <p:spPr bwMode="auto">
            <a:xfrm>
              <a:off x="2547" y="14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10" name="Oval 4322"/>
            <p:cNvSpPr>
              <a:spLocks noChangeArrowheads="1"/>
            </p:cNvSpPr>
            <p:nvPr/>
          </p:nvSpPr>
          <p:spPr bwMode="auto">
            <a:xfrm>
              <a:off x="2547" y="14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11" name="Rectangle 4323"/>
            <p:cNvSpPr>
              <a:spLocks noChangeArrowheads="1"/>
            </p:cNvSpPr>
            <p:nvPr/>
          </p:nvSpPr>
          <p:spPr bwMode="auto">
            <a:xfrm>
              <a:off x="2555" y="14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12" name="Oval 4324"/>
            <p:cNvSpPr>
              <a:spLocks noChangeArrowheads="1"/>
            </p:cNvSpPr>
            <p:nvPr/>
          </p:nvSpPr>
          <p:spPr bwMode="auto">
            <a:xfrm>
              <a:off x="2555" y="14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13" name="Rectangle 4325"/>
            <p:cNvSpPr>
              <a:spLocks noChangeArrowheads="1"/>
            </p:cNvSpPr>
            <p:nvPr/>
          </p:nvSpPr>
          <p:spPr bwMode="auto">
            <a:xfrm>
              <a:off x="2531" y="14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14" name="Oval 4326"/>
            <p:cNvSpPr>
              <a:spLocks noChangeArrowheads="1"/>
            </p:cNvSpPr>
            <p:nvPr/>
          </p:nvSpPr>
          <p:spPr bwMode="auto">
            <a:xfrm>
              <a:off x="2531" y="14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15" name="Rectangle 4327"/>
            <p:cNvSpPr>
              <a:spLocks noChangeArrowheads="1"/>
            </p:cNvSpPr>
            <p:nvPr/>
          </p:nvSpPr>
          <p:spPr bwMode="auto">
            <a:xfrm>
              <a:off x="2523" y="14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16" name="Oval 4328"/>
            <p:cNvSpPr>
              <a:spLocks noChangeArrowheads="1"/>
            </p:cNvSpPr>
            <p:nvPr/>
          </p:nvSpPr>
          <p:spPr bwMode="auto">
            <a:xfrm>
              <a:off x="2523" y="14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17" name="Rectangle 4329"/>
            <p:cNvSpPr>
              <a:spLocks noChangeArrowheads="1"/>
            </p:cNvSpPr>
            <p:nvPr/>
          </p:nvSpPr>
          <p:spPr bwMode="auto">
            <a:xfrm>
              <a:off x="2555" y="14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18" name="Oval 4330"/>
            <p:cNvSpPr>
              <a:spLocks noChangeArrowheads="1"/>
            </p:cNvSpPr>
            <p:nvPr/>
          </p:nvSpPr>
          <p:spPr bwMode="auto">
            <a:xfrm>
              <a:off x="2555" y="14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19" name="Rectangle 4331"/>
            <p:cNvSpPr>
              <a:spLocks noChangeArrowheads="1"/>
            </p:cNvSpPr>
            <p:nvPr/>
          </p:nvSpPr>
          <p:spPr bwMode="auto">
            <a:xfrm>
              <a:off x="2523" y="14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20" name="Oval 4332"/>
            <p:cNvSpPr>
              <a:spLocks noChangeArrowheads="1"/>
            </p:cNvSpPr>
            <p:nvPr/>
          </p:nvSpPr>
          <p:spPr bwMode="auto">
            <a:xfrm>
              <a:off x="2523" y="14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21" name="Rectangle 4333"/>
            <p:cNvSpPr>
              <a:spLocks noChangeArrowheads="1"/>
            </p:cNvSpPr>
            <p:nvPr/>
          </p:nvSpPr>
          <p:spPr bwMode="auto">
            <a:xfrm>
              <a:off x="2547" y="145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22" name="Oval 4334"/>
            <p:cNvSpPr>
              <a:spLocks noChangeArrowheads="1"/>
            </p:cNvSpPr>
            <p:nvPr/>
          </p:nvSpPr>
          <p:spPr bwMode="auto">
            <a:xfrm>
              <a:off x="2547" y="145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23" name="Rectangle 4335"/>
            <p:cNvSpPr>
              <a:spLocks noChangeArrowheads="1"/>
            </p:cNvSpPr>
            <p:nvPr/>
          </p:nvSpPr>
          <p:spPr bwMode="auto">
            <a:xfrm>
              <a:off x="2547" y="14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24" name="Oval 4336"/>
            <p:cNvSpPr>
              <a:spLocks noChangeArrowheads="1"/>
            </p:cNvSpPr>
            <p:nvPr/>
          </p:nvSpPr>
          <p:spPr bwMode="auto">
            <a:xfrm>
              <a:off x="2547" y="14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25" name="Rectangle 4337"/>
            <p:cNvSpPr>
              <a:spLocks noChangeArrowheads="1"/>
            </p:cNvSpPr>
            <p:nvPr/>
          </p:nvSpPr>
          <p:spPr bwMode="auto">
            <a:xfrm>
              <a:off x="2523" y="14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26" name="Oval 4338"/>
            <p:cNvSpPr>
              <a:spLocks noChangeArrowheads="1"/>
            </p:cNvSpPr>
            <p:nvPr/>
          </p:nvSpPr>
          <p:spPr bwMode="auto">
            <a:xfrm>
              <a:off x="2523" y="14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27" name="Rectangle 4339"/>
            <p:cNvSpPr>
              <a:spLocks noChangeArrowheads="1"/>
            </p:cNvSpPr>
            <p:nvPr/>
          </p:nvSpPr>
          <p:spPr bwMode="auto">
            <a:xfrm>
              <a:off x="2547" y="1418"/>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28" name="Oval 4340"/>
            <p:cNvSpPr>
              <a:spLocks noChangeArrowheads="1"/>
            </p:cNvSpPr>
            <p:nvPr/>
          </p:nvSpPr>
          <p:spPr bwMode="auto">
            <a:xfrm>
              <a:off x="2547" y="141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29" name="Rectangle 4341"/>
            <p:cNvSpPr>
              <a:spLocks noChangeArrowheads="1"/>
            </p:cNvSpPr>
            <p:nvPr/>
          </p:nvSpPr>
          <p:spPr bwMode="auto">
            <a:xfrm>
              <a:off x="2451" y="145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30" name="Oval 4342"/>
            <p:cNvSpPr>
              <a:spLocks noChangeArrowheads="1"/>
            </p:cNvSpPr>
            <p:nvPr/>
          </p:nvSpPr>
          <p:spPr bwMode="auto">
            <a:xfrm>
              <a:off x="2451" y="145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31" name="Rectangle 4343"/>
            <p:cNvSpPr>
              <a:spLocks noChangeArrowheads="1"/>
            </p:cNvSpPr>
            <p:nvPr/>
          </p:nvSpPr>
          <p:spPr bwMode="auto">
            <a:xfrm>
              <a:off x="2427" y="145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32" name="Oval 4344"/>
            <p:cNvSpPr>
              <a:spLocks noChangeArrowheads="1"/>
            </p:cNvSpPr>
            <p:nvPr/>
          </p:nvSpPr>
          <p:spPr bwMode="auto">
            <a:xfrm>
              <a:off x="2427" y="145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33" name="Rectangle 4345"/>
            <p:cNvSpPr>
              <a:spLocks noChangeArrowheads="1"/>
            </p:cNvSpPr>
            <p:nvPr/>
          </p:nvSpPr>
          <p:spPr bwMode="auto">
            <a:xfrm>
              <a:off x="2435" y="145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34" name="Oval 4346"/>
            <p:cNvSpPr>
              <a:spLocks noChangeArrowheads="1"/>
            </p:cNvSpPr>
            <p:nvPr/>
          </p:nvSpPr>
          <p:spPr bwMode="auto">
            <a:xfrm>
              <a:off x="2435" y="145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35" name="Rectangle 4347"/>
            <p:cNvSpPr>
              <a:spLocks noChangeArrowheads="1"/>
            </p:cNvSpPr>
            <p:nvPr/>
          </p:nvSpPr>
          <p:spPr bwMode="auto">
            <a:xfrm>
              <a:off x="2443" y="145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36" name="Oval 4348"/>
            <p:cNvSpPr>
              <a:spLocks noChangeArrowheads="1"/>
            </p:cNvSpPr>
            <p:nvPr/>
          </p:nvSpPr>
          <p:spPr bwMode="auto">
            <a:xfrm>
              <a:off x="2443" y="145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37" name="Rectangle 4349"/>
            <p:cNvSpPr>
              <a:spLocks noChangeArrowheads="1"/>
            </p:cNvSpPr>
            <p:nvPr/>
          </p:nvSpPr>
          <p:spPr bwMode="auto">
            <a:xfrm>
              <a:off x="2443" y="145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38" name="Oval 4350"/>
            <p:cNvSpPr>
              <a:spLocks noChangeArrowheads="1"/>
            </p:cNvSpPr>
            <p:nvPr/>
          </p:nvSpPr>
          <p:spPr bwMode="auto">
            <a:xfrm>
              <a:off x="2443" y="145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39" name="Rectangle 4351"/>
            <p:cNvSpPr>
              <a:spLocks noChangeArrowheads="1"/>
            </p:cNvSpPr>
            <p:nvPr/>
          </p:nvSpPr>
          <p:spPr bwMode="auto">
            <a:xfrm>
              <a:off x="2427" y="145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40" name="Oval 4352"/>
            <p:cNvSpPr>
              <a:spLocks noChangeArrowheads="1"/>
            </p:cNvSpPr>
            <p:nvPr/>
          </p:nvSpPr>
          <p:spPr bwMode="auto">
            <a:xfrm>
              <a:off x="2427" y="145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41" name="Rectangle 4353"/>
            <p:cNvSpPr>
              <a:spLocks noChangeArrowheads="1"/>
            </p:cNvSpPr>
            <p:nvPr/>
          </p:nvSpPr>
          <p:spPr bwMode="auto">
            <a:xfrm>
              <a:off x="2435" y="145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42" name="Oval 4354"/>
            <p:cNvSpPr>
              <a:spLocks noChangeArrowheads="1"/>
            </p:cNvSpPr>
            <p:nvPr/>
          </p:nvSpPr>
          <p:spPr bwMode="auto">
            <a:xfrm>
              <a:off x="2435" y="145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43" name="Rectangle 4355"/>
            <p:cNvSpPr>
              <a:spLocks noChangeArrowheads="1"/>
            </p:cNvSpPr>
            <p:nvPr/>
          </p:nvSpPr>
          <p:spPr bwMode="auto">
            <a:xfrm>
              <a:off x="2427" y="145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44" name="Oval 4356"/>
            <p:cNvSpPr>
              <a:spLocks noChangeArrowheads="1"/>
            </p:cNvSpPr>
            <p:nvPr/>
          </p:nvSpPr>
          <p:spPr bwMode="auto">
            <a:xfrm>
              <a:off x="2427" y="145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45" name="Rectangle 4357"/>
            <p:cNvSpPr>
              <a:spLocks noChangeArrowheads="1"/>
            </p:cNvSpPr>
            <p:nvPr/>
          </p:nvSpPr>
          <p:spPr bwMode="auto">
            <a:xfrm>
              <a:off x="2427" y="145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46" name="Oval 4358"/>
            <p:cNvSpPr>
              <a:spLocks noChangeArrowheads="1"/>
            </p:cNvSpPr>
            <p:nvPr/>
          </p:nvSpPr>
          <p:spPr bwMode="auto">
            <a:xfrm>
              <a:off x="2427" y="145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47" name="Rectangle 4359"/>
            <p:cNvSpPr>
              <a:spLocks noChangeArrowheads="1"/>
            </p:cNvSpPr>
            <p:nvPr/>
          </p:nvSpPr>
          <p:spPr bwMode="auto">
            <a:xfrm>
              <a:off x="2451" y="1450"/>
              <a:ext cx="16" cy="16"/>
            </a:xfrm>
            <a:prstGeom prst="rect">
              <a:avLst/>
            </a:prstGeom>
            <a:solidFill>
              <a:srgbClr val="000000"/>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48" name="Oval 4360"/>
            <p:cNvSpPr>
              <a:spLocks noChangeArrowheads="1"/>
            </p:cNvSpPr>
            <p:nvPr/>
          </p:nvSpPr>
          <p:spPr bwMode="auto">
            <a:xfrm>
              <a:off x="2451" y="1450"/>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49" name="Line 4361"/>
            <p:cNvSpPr>
              <a:spLocks noChangeShapeType="1"/>
            </p:cNvSpPr>
            <p:nvPr/>
          </p:nvSpPr>
          <p:spPr bwMode="auto">
            <a:xfrm>
              <a:off x="2355" y="2150"/>
              <a:ext cx="505"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50" name="Line 4362"/>
            <p:cNvSpPr>
              <a:spLocks noChangeShapeType="1"/>
            </p:cNvSpPr>
            <p:nvPr/>
          </p:nvSpPr>
          <p:spPr bwMode="auto">
            <a:xfrm flipV="1">
              <a:off x="2355" y="1393"/>
              <a:ext cx="0" cy="757"/>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51" name="Rectangle 4363"/>
            <p:cNvSpPr>
              <a:spLocks noChangeArrowheads="1"/>
            </p:cNvSpPr>
            <p:nvPr/>
          </p:nvSpPr>
          <p:spPr bwMode="auto">
            <a:xfrm>
              <a:off x="625" y="1265"/>
              <a:ext cx="505" cy="128"/>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52" name="Rectangle 4365"/>
            <p:cNvSpPr>
              <a:spLocks noChangeArrowheads="1"/>
            </p:cNvSpPr>
            <p:nvPr/>
          </p:nvSpPr>
          <p:spPr bwMode="auto">
            <a:xfrm>
              <a:off x="1202" y="1265"/>
              <a:ext cx="504" cy="128"/>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53" name="Rectangle 4366"/>
            <p:cNvSpPr>
              <a:spLocks noChangeArrowheads="1"/>
            </p:cNvSpPr>
            <p:nvPr/>
          </p:nvSpPr>
          <p:spPr bwMode="auto">
            <a:xfrm>
              <a:off x="1242" y="1272"/>
              <a:ext cx="344"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Baron</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954" name="Rectangle 4367"/>
            <p:cNvSpPr>
              <a:spLocks noChangeArrowheads="1"/>
            </p:cNvSpPr>
            <p:nvPr/>
          </p:nvSpPr>
          <p:spPr bwMode="auto">
            <a:xfrm>
              <a:off x="1778" y="1265"/>
              <a:ext cx="505" cy="128"/>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55" name="Rectangle 4368"/>
            <p:cNvSpPr>
              <a:spLocks noChangeArrowheads="1"/>
            </p:cNvSpPr>
            <p:nvPr/>
          </p:nvSpPr>
          <p:spPr bwMode="auto">
            <a:xfrm>
              <a:off x="1875" y="1272"/>
              <a:ext cx="229"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Yan</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956" name="Rectangle 4369"/>
            <p:cNvSpPr>
              <a:spLocks noChangeArrowheads="1"/>
            </p:cNvSpPr>
            <p:nvPr/>
          </p:nvSpPr>
          <p:spPr bwMode="auto">
            <a:xfrm>
              <a:off x="2355" y="1265"/>
              <a:ext cx="505" cy="128"/>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57" name="Rectangle 4370"/>
            <p:cNvSpPr>
              <a:spLocks noChangeArrowheads="1"/>
            </p:cNvSpPr>
            <p:nvPr/>
          </p:nvSpPr>
          <p:spPr bwMode="auto">
            <a:xfrm>
              <a:off x="2383" y="1272"/>
              <a:ext cx="357"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Pollen</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958" name="Rectangle 4371"/>
            <p:cNvSpPr>
              <a:spLocks noChangeArrowheads="1"/>
            </p:cNvSpPr>
            <p:nvPr/>
          </p:nvSpPr>
          <p:spPr bwMode="auto">
            <a:xfrm>
              <a:off x="625" y="307"/>
              <a:ext cx="505" cy="12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59" name="Rectangle 4373"/>
            <p:cNvSpPr>
              <a:spLocks noChangeArrowheads="1"/>
            </p:cNvSpPr>
            <p:nvPr/>
          </p:nvSpPr>
          <p:spPr bwMode="auto">
            <a:xfrm>
              <a:off x="1202" y="307"/>
              <a:ext cx="504" cy="12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60" name="Rectangle 4374"/>
            <p:cNvSpPr>
              <a:spLocks noChangeArrowheads="1"/>
            </p:cNvSpPr>
            <p:nvPr/>
          </p:nvSpPr>
          <p:spPr bwMode="auto">
            <a:xfrm>
              <a:off x="1306" y="315"/>
              <a:ext cx="229"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Xue</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961" name="Rectangle 4375"/>
            <p:cNvSpPr>
              <a:spLocks noChangeArrowheads="1"/>
            </p:cNvSpPr>
            <p:nvPr/>
          </p:nvSpPr>
          <p:spPr bwMode="auto">
            <a:xfrm>
              <a:off x="1778" y="307"/>
              <a:ext cx="505" cy="12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62" name="Rectangle 4376"/>
            <p:cNvSpPr>
              <a:spLocks noChangeArrowheads="1"/>
            </p:cNvSpPr>
            <p:nvPr/>
          </p:nvSpPr>
          <p:spPr bwMode="auto">
            <a:xfrm>
              <a:off x="1779" y="315"/>
              <a:ext cx="410"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Muraro</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963" name="Rectangle 4377"/>
            <p:cNvSpPr>
              <a:spLocks noChangeArrowheads="1"/>
            </p:cNvSpPr>
            <p:nvPr/>
          </p:nvSpPr>
          <p:spPr bwMode="auto">
            <a:xfrm>
              <a:off x="2355" y="307"/>
              <a:ext cx="505" cy="129"/>
            </a:xfrm>
            <a:prstGeom prst="rect">
              <a:avLst/>
            </a:prstGeom>
            <a:solidFill>
              <a:srgbClr val="CC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64" name="Rectangle 4379"/>
            <p:cNvSpPr>
              <a:spLocks noChangeArrowheads="1"/>
            </p:cNvSpPr>
            <p:nvPr/>
          </p:nvSpPr>
          <p:spPr bwMode="auto">
            <a:xfrm>
              <a:off x="233" y="1103"/>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0.00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965" name="Rectangle 4380"/>
            <p:cNvSpPr>
              <a:spLocks noChangeArrowheads="1"/>
            </p:cNvSpPr>
            <p:nvPr/>
          </p:nvSpPr>
          <p:spPr bwMode="auto">
            <a:xfrm>
              <a:off x="233" y="918"/>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0.25</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966" name="Rectangle 4381"/>
            <p:cNvSpPr>
              <a:spLocks noChangeArrowheads="1"/>
            </p:cNvSpPr>
            <p:nvPr/>
          </p:nvSpPr>
          <p:spPr bwMode="auto">
            <a:xfrm>
              <a:off x="233" y="733"/>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0.50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967" name="Rectangle 4382"/>
            <p:cNvSpPr>
              <a:spLocks noChangeArrowheads="1"/>
            </p:cNvSpPr>
            <p:nvPr/>
          </p:nvSpPr>
          <p:spPr bwMode="auto">
            <a:xfrm>
              <a:off x="233" y="548"/>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0.75</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968" name="Line 4383"/>
            <p:cNvSpPr>
              <a:spLocks noChangeShapeType="1"/>
            </p:cNvSpPr>
            <p:nvPr/>
          </p:nvSpPr>
          <p:spPr bwMode="auto">
            <a:xfrm>
              <a:off x="593" y="1152"/>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69" name="Line 4384"/>
            <p:cNvSpPr>
              <a:spLocks noChangeShapeType="1"/>
            </p:cNvSpPr>
            <p:nvPr/>
          </p:nvSpPr>
          <p:spPr bwMode="auto">
            <a:xfrm>
              <a:off x="593" y="967"/>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70" name="Line 4385"/>
            <p:cNvSpPr>
              <a:spLocks noChangeShapeType="1"/>
            </p:cNvSpPr>
            <p:nvPr/>
          </p:nvSpPr>
          <p:spPr bwMode="auto">
            <a:xfrm>
              <a:off x="593" y="782"/>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71" name="Line 4386"/>
            <p:cNvSpPr>
              <a:spLocks noChangeShapeType="1"/>
            </p:cNvSpPr>
            <p:nvPr/>
          </p:nvSpPr>
          <p:spPr bwMode="auto">
            <a:xfrm>
              <a:off x="593" y="597"/>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72" name="Rectangle 4387"/>
            <p:cNvSpPr>
              <a:spLocks noChangeArrowheads="1"/>
            </p:cNvSpPr>
            <p:nvPr/>
          </p:nvSpPr>
          <p:spPr bwMode="auto">
            <a:xfrm>
              <a:off x="233" y="2061"/>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0.00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973" name="Rectangle 4388"/>
            <p:cNvSpPr>
              <a:spLocks noChangeArrowheads="1"/>
            </p:cNvSpPr>
            <p:nvPr/>
          </p:nvSpPr>
          <p:spPr bwMode="auto">
            <a:xfrm>
              <a:off x="233" y="1876"/>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dirty="0" smtClean="0">
                  <a:ln>
                    <a:noFill/>
                  </a:ln>
                  <a:solidFill>
                    <a:srgbClr val="000000"/>
                  </a:solidFill>
                  <a:effectLst/>
                  <a:latin typeface="Arial Unicode MS" pitchFamily="34" charset="-122"/>
                  <a:ea typeface="Arial Unicode MS" pitchFamily="34" charset="-122"/>
                  <a:cs typeface="Arial Unicode MS" pitchFamily="34" charset="-122"/>
                </a:rPr>
                <a:t>0.25</a:t>
              </a:r>
              <a:endParaRPr kumimoji="0" lang="zh-CN" altLang="zh-CN" sz="18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974" name="Rectangle 4389"/>
            <p:cNvSpPr>
              <a:spLocks noChangeArrowheads="1"/>
            </p:cNvSpPr>
            <p:nvPr/>
          </p:nvSpPr>
          <p:spPr bwMode="auto">
            <a:xfrm>
              <a:off x="233" y="1691"/>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0.50</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975" name="Rectangle 4390"/>
            <p:cNvSpPr>
              <a:spLocks noChangeArrowheads="1"/>
            </p:cNvSpPr>
            <p:nvPr/>
          </p:nvSpPr>
          <p:spPr bwMode="auto">
            <a:xfrm>
              <a:off x="233" y="1506"/>
              <a:ext cx="251" cy="1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6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0.75</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976" name="Line 4391"/>
            <p:cNvSpPr>
              <a:spLocks noChangeShapeType="1"/>
            </p:cNvSpPr>
            <p:nvPr/>
          </p:nvSpPr>
          <p:spPr bwMode="auto">
            <a:xfrm>
              <a:off x="593" y="2109"/>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77" name="Line 4392"/>
            <p:cNvSpPr>
              <a:spLocks noChangeShapeType="1"/>
            </p:cNvSpPr>
            <p:nvPr/>
          </p:nvSpPr>
          <p:spPr bwMode="auto">
            <a:xfrm>
              <a:off x="593" y="1924"/>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78" name="Line 4393"/>
            <p:cNvSpPr>
              <a:spLocks noChangeShapeType="1"/>
            </p:cNvSpPr>
            <p:nvPr/>
          </p:nvSpPr>
          <p:spPr bwMode="auto">
            <a:xfrm>
              <a:off x="593" y="1739"/>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79" name="Line 4394"/>
            <p:cNvSpPr>
              <a:spLocks noChangeShapeType="1"/>
            </p:cNvSpPr>
            <p:nvPr/>
          </p:nvSpPr>
          <p:spPr bwMode="auto">
            <a:xfrm>
              <a:off x="593" y="1554"/>
              <a:ext cx="32" cy="0"/>
            </a:xfrm>
            <a:prstGeom prst="line">
              <a:avLst/>
            </a:prstGeom>
            <a:noFill/>
            <a:ln w="12700" cap="flat">
              <a:solidFill>
                <a:srgbClr val="000000"/>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80" name="Rectangle 4395"/>
            <p:cNvSpPr>
              <a:spLocks noChangeArrowheads="1"/>
            </p:cNvSpPr>
            <p:nvPr/>
          </p:nvSpPr>
          <p:spPr bwMode="auto">
            <a:xfrm rot="16200000">
              <a:off x="-165" y="1196"/>
              <a:ext cx="539" cy="1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900" b="0" i="0" u="none" strike="noStrike" cap="none" normalizeH="0" baseline="0" smtClean="0">
                  <a:ln>
                    <a:noFill/>
                  </a:ln>
                  <a:solidFill>
                    <a:srgbClr val="000000"/>
                  </a:solidFill>
                  <a:effectLst/>
                  <a:latin typeface="Arial Unicode MS" pitchFamily="34" charset="-122"/>
                  <a:ea typeface="Arial Unicode MS" pitchFamily="34" charset="-122"/>
                  <a:cs typeface="Arial Unicode MS" pitchFamily="34" charset="-122"/>
                </a:rPr>
                <a:t>Jaccard</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983" name="Oval 4398"/>
            <p:cNvSpPr>
              <a:spLocks noChangeArrowheads="1"/>
            </p:cNvSpPr>
            <p:nvPr/>
          </p:nvSpPr>
          <p:spPr bwMode="auto">
            <a:xfrm>
              <a:off x="3132" y="1128"/>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86" name="Oval 4401"/>
            <p:cNvSpPr>
              <a:spLocks noChangeArrowheads="1"/>
            </p:cNvSpPr>
            <p:nvPr/>
          </p:nvSpPr>
          <p:spPr bwMode="auto">
            <a:xfrm>
              <a:off x="3132" y="1257"/>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89" name="Oval 4404"/>
            <p:cNvSpPr>
              <a:spLocks noChangeArrowheads="1"/>
            </p:cNvSpPr>
            <p:nvPr/>
          </p:nvSpPr>
          <p:spPr bwMode="auto">
            <a:xfrm>
              <a:off x="3132" y="1385"/>
              <a:ext cx="8" cy="8"/>
            </a:xfrm>
            <a:prstGeom prst="ellipse">
              <a:avLst/>
            </a:prstGeom>
            <a:noFill/>
            <a:ln w="12700" cap="rnd">
              <a:solidFill>
                <a:srgbClr val="000000"/>
              </a:solidFill>
              <a:prstDash val="solid"/>
              <a:round/>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97" name="Line 4412"/>
            <p:cNvSpPr>
              <a:spLocks noChangeShapeType="1"/>
            </p:cNvSpPr>
            <p:nvPr/>
          </p:nvSpPr>
          <p:spPr bwMode="auto">
            <a:xfrm>
              <a:off x="625" y="420"/>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98" name="Line 4413"/>
            <p:cNvSpPr>
              <a:spLocks noChangeShapeType="1"/>
            </p:cNvSpPr>
            <p:nvPr/>
          </p:nvSpPr>
          <p:spPr bwMode="auto">
            <a:xfrm>
              <a:off x="625" y="39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999" name="Line 4414"/>
            <p:cNvSpPr>
              <a:spLocks noChangeShapeType="1"/>
            </p:cNvSpPr>
            <p:nvPr/>
          </p:nvSpPr>
          <p:spPr bwMode="auto">
            <a:xfrm>
              <a:off x="625" y="37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00" name="Line 4415"/>
            <p:cNvSpPr>
              <a:spLocks noChangeShapeType="1"/>
            </p:cNvSpPr>
            <p:nvPr/>
          </p:nvSpPr>
          <p:spPr bwMode="auto">
            <a:xfrm>
              <a:off x="625" y="35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01" name="Line 4416"/>
            <p:cNvSpPr>
              <a:spLocks noChangeShapeType="1"/>
            </p:cNvSpPr>
            <p:nvPr/>
          </p:nvSpPr>
          <p:spPr bwMode="auto">
            <a:xfrm>
              <a:off x="625" y="33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02" name="Line 4417"/>
            <p:cNvSpPr>
              <a:spLocks noChangeShapeType="1"/>
            </p:cNvSpPr>
            <p:nvPr/>
          </p:nvSpPr>
          <p:spPr bwMode="auto">
            <a:xfrm>
              <a:off x="625" y="30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03" name="Line 4418"/>
            <p:cNvSpPr>
              <a:spLocks noChangeShapeType="1"/>
            </p:cNvSpPr>
            <p:nvPr/>
          </p:nvSpPr>
          <p:spPr bwMode="auto">
            <a:xfrm flipV="1">
              <a:off x="689"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04" name="Line 4419"/>
            <p:cNvSpPr>
              <a:spLocks noChangeShapeType="1"/>
            </p:cNvSpPr>
            <p:nvPr/>
          </p:nvSpPr>
          <p:spPr bwMode="auto">
            <a:xfrm flipV="1">
              <a:off x="817"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05" name="Line 4420"/>
            <p:cNvSpPr>
              <a:spLocks noChangeShapeType="1"/>
            </p:cNvSpPr>
            <p:nvPr/>
          </p:nvSpPr>
          <p:spPr bwMode="auto">
            <a:xfrm flipV="1">
              <a:off x="937"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06" name="Line 4421"/>
            <p:cNvSpPr>
              <a:spLocks noChangeShapeType="1"/>
            </p:cNvSpPr>
            <p:nvPr/>
          </p:nvSpPr>
          <p:spPr bwMode="auto">
            <a:xfrm flipV="1">
              <a:off x="1065"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07" name="Line 4422"/>
            <p:cNvSpPr>
              <a:spLocks noChangeShapeType="1"/>
            </p:cNvSpPr>
            <p:nvPr/>
          </p:nvSpPr>
          <p:spPr bwMode="auto">
            <a:xfrm>
              <a:off x="625" y="43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08" name="Line 4423"/>
            <p:cNvSpPr>
              <a:spLocks noChangeShapeType="1"/>
            </p:cNvSpPr>
            <p:nvPr/>
          </p:nvSpPr>
          <p:spPr bwMode="auto">
            <a:xfrm>
              <a:off x="625" y="41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09" name="Line 4424"/>
            <p:cNvSpPr>
              <a:spLocks noChangeShapeType="1"/>
            </p:cNvSpPr>
            <p:nvPr/>
          </p:nvSpPr>
          <p:spPr bwMode="auto">
            <a:xfrm>
              <a:off x="625" y="388"/>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10" name="Line 4425"/>
            <p:cNvSpPr>
              <a:spLocks noChangeShapeType="1"/>
            </p:cNvSpPr>
            <p:nvPr/>
          </p:nvSpPr>
          <p:spPr bwMode="auto">
            <a:xfrm>
              <a:off x="625" y="36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11" name="Line 4426"/>
            <p:cNvSpPr>
              <a:spLocks noChangeShapeType="1"/>
            </p:cNvSpPr>
            <p:nvPr/>
          </p:nvSpPr>
          <p:spPr bwMode="auto">
            <a:xfrm>
              <a:off x="625" y="340"/>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12" name="Line 4427"/>
            <p:cNvSpPr>
              <a:spLocks noChangeShapeType="1"/>
            </p:cNvSpPr>
            <p:nvPr/>
          </p:nvSpPr>
          <p:spPr bwMode="auto">
            <a:xfrm>
              <a:off x="625" y="315"/>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13" name="Line 4428"/>
            <p:cNvSpPr>
              <a:spLocks noChangeShapeType="1"/>
            </p:cNvSpPr>
            <p:nvPr/>
          </p:nvSpPr>
          <p:spPr bwMode="auto">
            <a:xfrm flipV="1">
              <a:off x="625"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14" name="Line 4429"/>
            <p:cNvSpPr>
              <a:spLocks noChangeShapeType="1"/>
            </p:cNvSpPr>
            <p:nvPr/>
          </p:nvSpPr>
          <p:spPr bwMode="auto">
            <a:xfrm flipV="1">
              <a:off x="753"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15" name="Line 4430"/>
            <p:cNvSpPr>
              <a:spLocks noChangeShapeType="1"/>
            </p:cNvSpPr>
            <p:nvPr/>
          </p:nvSpPr>
          <p:spPr bwMode="auto">
            <a:xfrm flipV="1">
              <a:off x="881"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16" name="Line 4431"/>
            <p:cNvSpPr>
              <a:spLocks noChangeShapeType="1"/>
            </p:cNvSpPr>
            <p:nvPr/>
          </p:nvSpPr>
          <p:spPr bwMode="auto">
            <a:xfrm flipV="1">
              <a:off x="1001"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17" name="Line 4432"/>
            <p:cNvSpPr>
              <a:spLocks noChangeShapeType="1"/>
            </p:cNvSpPr>
            <p:nvPr/>
          </p:nvSpPr>
          <p:spPr bwMode="auto">
            <a:xfrm flipV="1">
              <a:off x="1130"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18" name="Rectangle 4433"/>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19" name="Rectangle 4434"/>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20" name="Rectangle 4435"/>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21" name="Rectangle 4436"/>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22" name="Rectangle 4437"/>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23" name="Rectangle 4438"/>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24" name="Rectangle 4439"/>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25" name="Rectangle 4440"/>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26" name="Rectangle 4441"/>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27" name="Rectangle 4442"/>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28" name="Rectangle 4443"/>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29" name="Rectangle 4444"/>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30" name="Rectangle 4445"/>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31" name="Rectangle 4446"/>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32" name="Rectangle 4447"/>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33" name="Rectangle 4448"/>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34" name="Rectangle 4449"/>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35" name="Rectangle 4450"/>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36" name="Rectangle 4451"/>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37" name="Rectangle 4452"/>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38" name="Rectangle 4453"/>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39" name="Rectangle 4454"/>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40" name="Rectangle 4455"/>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41" name="Rectangle 4456"/>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42" name="Rectangle 4457"/>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43" name="Rectangle 4458"/>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44" name="Rectangle 4459"/>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45" name="Rectangle 4460"/>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46" name="Rectangle 4461"/>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47" name="Rectangle 4462"/>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48" name="Rectangle 4463"/>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49" name="Rectangle 4464"/>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50" name="Rectangle 4465"/>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51" name="Rectangle 4466"/>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52" name="Rectangle 4467"/>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53" name="Rectangle 4468"/>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54" name="Rectangle 4469"/>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55" name="Rectangle 4470"/>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56" name="Rectangle 4471"/>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57" name="Rectangle 4472"/>
            <p:cNvSpPr>
              <a:spLocks noChangeArrowheads="1"/>
            </p:cNvSpPr>
            <p:nvPr/>
          </p:nvSpPr>
          <p:spPr bwMode="auto">
            <a:xfrm>
              <a:off x="62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58" name="Line 4473"/>
            <p:cNvSpPr>
              <a:spLocks noChangeShapeType="1"/>
            </p:cNvSpPr>
            <p:nvPr/>
          </p:nvSpPr>
          <p:spPr bwMode="auto">
            <a:xfrm>
              <a:off x="625" y="137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059" name="Line 4474"/>
            <p:cNvSpPr>
              <a:spLocks noChangeShapeType="1"/>
            </p:cNvSpPr>
            <p:nvPr/>
          </p:nvSpPr>
          <p:spPr bwMode="auto">
            <a:xfrm>
              <a:off x="625" y="135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grpSp>
        <p:nvGrpSpPr>
          <p:cNvPr id="2428" name="Group 4676"/>
          <p:cNvGrpSpPr>
            <a:grpSpLocks/>
          </p:cNvGrpSpPr>
          <p:nvPr/>
        </p:nvGrpSpPr>
        <p:grpSpPr bwMode="auto">
          <a:xfrm>
            <a:off x="992188" y="302940"/>
            <a:ext cx="2632075" cy="1724025"/>
            <a:chOff x="625" y="307"/>
            <a:chExt cx="1658" cy="1086"/>
          </a:xfrm>
        </p:grpSpPr>
        <p:sp>
          <p:nvSpPr>
            <p:cNvPr id="2663" name="Line 4476"/>
            <p:cNvSpPr>
              <a:spLocks noChangeShapeType="1"/>
            </p:cNvSpPr>
            <p:nvPr/>
          </p:nvSpPr>
          <p:spPr bwMode="auto">
            <a:xfrm>
              <a:off x="625" y="133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64" name="Line 4477"/>
            <p:cNvSpPr>
              <a:spLocks noChangeShapeType="1"/>
            </p:cNvSpPr>
            <p:nvPr/>
          </p:nvSpPr>
          <p:spPr bwMode="auto">
            <a:xfrm>
              <a:off x="625" y="131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65" name="Line 4478"/>
            <p:cNvSpPr>
              <a:spLocks noChangeShapeType="1"/>
            </p:cNvSpPr>
            <p:nvPr/>
          </p:nvSpPr>
          <p:spPr bwMode="auto">
            <a:xfrm>
              <a:off x="625" y="1289"/>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66" name="Line 4479"/>
            <p:cNvSpPr>
              <a:spLocks noChangeShapeType="1"/>
            </p:cNvSpPr>
            <p:nvPr/>
          </p:nvSpPr>
          <p:spPr bwMode="auto">
            <a:xfrm>
              <a:off x="625" y="1265"/>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67" name="Line 4480"/>
            <p:cNvSpPr>
              <a:spLocks noChangeShapeType="1"/>
            </p:cNvSpPr>
            <p:nvPr/>
          </p:nvSpPr>
          <p:spPr bwMode="auto">
            <a:xfrm flipV="1">
              <a:off x="689"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68" name="Line 4481"/>
            <p:cNvSpPr>
              <a:spLocks noChangeShapeType="1"/>
            </p:cNvSpPr>
            <p:nvPr/>
          </p:nvSpPr>
          <p:spPr bwMode="auto">
            <a:xfrm flipV="1">
              <a:off x="817"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69" name="Line 4482"/>
            <p:cNvSpPr>
              <a:spLocks noChangeShapeType="1"/>
            </p:cNvSpPr>
            <p:nvPr/>
          </p:nvSpPr>
          <p:spPr bwMode="auto">
            <a:xfrm flipV="1">
              <a:off x="937"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70" name="Line 4483"/>
            <p:cNvSpPr>
              <a:spLocks noChangeShapeType="1"/>
            </p:cNvSpPr>
            <p:nvPr/>
          </p:nvSpPr>
          <p:spPr bwMode="auto">
            <a:xfrm flipV="1">
              <a:off x="1065"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71" name="Line 4484"/>
            <p:cNvSpPr>
              <a:spLocks noChangeShapeType="1"/>
            </p:cNvSpPr>
            <p:nvPr/>
          </p:nvSpPr>
          <p:spPr bwMode="auto">
            <a:xfrm>
              <a:off x="625" y="139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72" name="Line 4485"/>
            <p:cNvSpPr>
              <a:spLocks noChangeShapeType="1"/>
            </p:cNvSpPr>
            <p:nvPr/>
          </p:nvSpPr>
          <p:spPr bwMode="auto">
            <a:xfrm>
              <a:off x="625" y="1369"/>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73" name="Line 4486"/>
            <p:cNvSpPr>
              <a:spLocks noChangeShapeType="1"/>
            </p:cNvSpPr>
            <p:nvPr/>
          </p:nvSpPr>
          <p:spPr bwMode="auto">
            <a:xfrm>
              <a:off x="625" y="1345"/>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74" name="Line 4487"/>
            <p:cNvSpPr>
              <a:spLocks noChangeShapeType="1"/>
            </p:cNvSpPr>
            <p:nvPr/>
          </p:nvSpPr>
          <p:spPr bwMode="auto">
            <a:xfrm>
              <a:off x="625" y="1321"/>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75" name="Line 4488"/>
            <p:cNvSpPr>
              <a:spLocks noChangeShapeType="1"/>
            </p:cNvSpPr>
            <p:nvPr/>
          </p:nvSpPr>
          <p:spPr bwMode="auto">
            <a:xfrm>
              <a:off x="625" y="129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76" name="Line 4489"/>
            <p:cNvSpPr>
              <a:spLocks noChangeShapeType="1"/>
            </p:cNvSpPr>
            <p:nvPr/>
          </p:nvSpPr>
          <p:spPr bwMode="auto">
            <a:xfrm>
              <a:off x="625" y="127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77" name="Line 4490"/>
            <p:cNvSpPr>
              <a:spLocks noChangeShapeType="1"/>
            </p:cNvSpPr>
            <p:nvPr/>
          </p:nvSpPr>
          <p:spPr bwMode="auto">
            <a:xfrm flipV="1">
              <a:off x="625"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78" name="Line 4491"/>
            <p:cNvSpPr>
              <a:spLocks noChangeShapeType="1"/>
            </p:cNvSpPr>
            <p:nvPr/>
          </p:nvSpPr>
          <p:spPr bwMode="auto">
            <a:xfrm flipV="1">
              <a:off x="753"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79" name="Line 4492"/>
            <p:cNvSpPr>
              <a:spLocks noChangeShapeType="1"/>
            </p:cNvSpPr>
            <p:nvPr/>
          </p:nvSpPr>
          <p:spPr bwMode="auto">
            <a:xfrm flipV="1">
              <a:off x="881"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80" name="Line 4493"/>
            <p:cNvSpPr>
              <a:spLocks noChangeShapeType="1"/>
            </p:cNvSpPr>
            <p:nvPr/>
          </p:nvSpPr>
          <p:spPr bwMode="auto">
            <a:xfrm flipV="1">
              <a:off x="1001"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81" name="Line 4494"/>
            <p:cNvSpPr>
              <a:spLocks noChangeShapeType="1"/>
            </p:cNvSpPr>
            <p:nvPr/>
          </p:nvSpPr>
          <p:spPr bwMode="auto">
            <a:xfrm flipV="1">
              <a:off x="1130"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82" name="Rectangle 4495"/>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83" name="Rectangle 4496"/>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84" name="Rectangle 4497"/>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85" name="Rectangle 4498"/>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86" name="Rectangle 4499"/>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87" name="Rectangle 4500"/>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88" name="Rectangle 4501"/>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89" name="Rectangle 4502"/>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90" name="Rectangle 4503"/>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91" name="Rectangle 4504"/>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92" name="Rectangle 4505"/>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93" name="Rectangle 4506"/>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94" name="Rectangle 4507"/>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95" name="Rectangle 4508"/>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96" name="Rectangle 4509"/>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97" name="Rectangle 4510"/>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98" name="Rectangle 4511"/>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99" name="Rectangle 4512"/>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00" name="Rectangle 4513"/>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01" name="Rectangle 4514"/>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02" name="Rectangle 4515"/>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03" name="Rectangle 4516"/>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04" name="Rectangle 4517"/>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05" name="Rectangle 4518"/>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06" name="Rectangle 4519"/>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07" name="Rectangle 4520"/>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08" name="Rectangle 4521"/>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09" name="Rectangle 4522"/>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10" name="Rectangle 4523"/>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11" name="Rectangle 4524"/>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12" name="Rectangle 4525"/>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13" name="Rectangle 4526"/>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14" name="Rectangle 4527"/>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15" name="Rectangle 4528"/>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16" name="Rectangle 4529"/>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17" name="Rectangle 4530"/>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18" name="Rectangle 4531"/>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19" name="Rectangle 4532"/>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20" name="Rectangle 4533"/>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21" name="Rectangle 4534"/>
            <p:cNvSpPr>
              <a:spLocks noChangeArrowheads="1"/>
            </p:cNvSpPr>
            <p:nvPr/>
          </p:nvSpPr>
          <p:spPr bwMode="auto">
            <a:xfrm>
              <a:off x="62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22" name="Line 4535"/>
            <p:cNvSpPr>
              <a:spLocks noChangeShapeType="1"/>
            </p:cNvSpPr>
            <p:nvPr/>
          </p:nvSpPr>
          <p:spPr bwMode="auto">
            <a:xfrm>
              <a:off x="1202" y="420"/>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23" name="Line 4536"/>
            <p:cNvSpPr>
              <a:spLocks noChangeShapeType="1"/>
            </p:cNvSpPr>
            <p:nvPr/>
          </p:nvSpPr>
          <p:spPr bwMode="auto">
            <a:xfrm>
              <a:off x="1202" y="396"/>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24" name="Line 4537"/>
            <p:cNvSpPr>
              <a:spLocks noChangeShapeType="1"/>
            </p:cNvSpPr>
            <p:nvPr/>
          </p:nvSpPr>
          <p:spPr bwMode="auto">
            <a:xfrm>
              <a:off x="1202" y="372"/>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25" name="Line 4538"/>
            <p:cNvSpPr>
              <a:spLocks noChangeShapeType="1"/>
            </p:cNvSpPr>
            <p:nvPr/>
          </p:nvSpPr>
          <p:spPr bwMode="auto">
            <a:xfrm>
              <a:off x="1202" y="356"/>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26" name="Line 4539"/>
            <p:cNvSpPr>
              <a:spLocks noChangeShapeType="1"/>
            </p:cNvSpPr>
            <p:nvPr/>
          </p:nvSpPr>
          <p:spPr bwMode="auto">
            <a:xfrm>
              <a:off x="1202" y="332"/>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27" name="Line 4540"/>
            <p:cNvSpPr>
              <a:spLocks noChangeShapeType="1"/>
            </p:cNvSpPr>
            <p:nvPr/>
          </p:nvSpPr>
          <p:spPr bwMode="auto">
            <a:xfrm>
              <a:off x="1202" y="307"/>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28" name="Line 4541"/>
            <p:cNvSpPr>
              <a:spLocks noChangeShapeType="1"/>
            </p:cNvSpPr>
            <p:nvPr/>
          </p:nvSpPr>
          <p:spPr bwMode="auto">
            <a:xfrm flipV="1">
              <a:off x="1266"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29" name="Line 4542"/>
            <p:cNvSpPr>
              <a:spLocks noChangeShapeType="1"/>
            </p:cNvSpPr>
            <p:nvPr/>
          </p:nvSpPr>
          <p:spPr bwMode="auto">
            <a:xfrm flipV="1">
              <a:off x="1394"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30" name="Line 4543"/>
            <p:cNvSpPr>
              <a:spLocks noChangeShapeType="1"/>
            </p:cNvSpPr>
            <p:nvPr/>
          </p:nvSpPr>
          <p:spPr bwMode="auto">
            <a:xfrm flipV="1">
              <a:off x="1514"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31" name="Line 4544"/>
            <p:cNvSpPr>
              <a:spLocks noChangeShapeType="1"/>
            </p:cNvSpPr>
            <p:nvPr/>
          </p:nvSpPr>
          <p:spPr bwMode="auto">
            <a:xfrm flipV="1">
              <a:off x="1642"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32" name="Line 4545"/>
            <p:cNvSpPr>
              <a:spLocks noChangeShapeType="1"/>
            </p:cNvSpPr>
            <p:nvPr/>
          </p:nvSpPr>
          <p:spPr bwMode="auto">
            <a:xfrm>
              <a:off x="1202" y="436"/>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33" name="Line 4546"/>
            <p:cNvSpPr>
              <a:spLocks noChangeShapeType="1"/>
            </p:cNvSpPr>
            <p:nvPr/>
          </p:nvSpPr>
          <p:spPr bwMode="auto">
            <a:xfrm>
              <a:off x="1202" y="412"/>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34" name="Line 4547"/>
            <p:cNvSpPr>
              <a:spLocks noChangeShapeType="1"/>
            </p:cNvSpPr>
            <p:nvPr/>
          </p:nvSpPr>
          <p:spPr bwMode="auto">
            <a:xfrm>
              <a:off x="1202" y="388"/>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35" name="Line 4548"/>
            <p:cNvSpPr>
              <a:spLocks noChangeShapeType="1"/>
            </p:cNvSpPr>
            <p:nvPr/>
          </p:nvSpPr>
          <p:spPr bwMode="auto">
            <a:xfrm>
              <a:off x="1202" y="364"/>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36" name="Line 4549"/>
            <p:cNvSpPr>
              <a:spLocks noChangeShapeType="1"/>
            </p:cNvSpPr>
            <p:nvPr/>
          </p:nvSpPr>
          <p:spPr bwMode="auto">
            <a:xfrm>
              <a:off x="1202" y="340"/>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37" name="Line 4550"/>
            <p:cNvSpPr>
              <a:spLocks noChangeShapeType="1"/>
            </p:cNvSpPr>
            <p:nvPr/>
          </p:nvSpPr>
          <p:spPr bwMode="auto">
            <a:xfrm>
              <a:off x="1202" y="315"/>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38" name="Line 4551"/>
            <p:cNvSpPr>
              <a:spLocks noChangeShapeType="1"/>
            </p:cNvSpPr>
            <p:nvPr/>
          </p:nvSpPr>
          <p:spPr bwMode="auto">
            <a:xfrm flipV="1">
              <a:off x="1202"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39" name="Line 4552"/>
            <p:cNvSpPr>
              <a:spLocks noChangeShapeType="1"/>
            </p:cNvSpPr>
            <p:nvPr/>
          </p:nvSpPr>
          <p:spPr bwMode="auto">
            <a:xfrm flipV="1">
              <a:off x="1330"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40" name="Line 4553"/>
            <p:cNvSpPr>
              <a:spLocks noChangeShapeType="1"/>
            </p:cNvSpPr>
            <p:nvPr/>
          </p:nvSpPr>
          <p:spPr bwMode="auto">
            <a:xfrm flipV="1">
              <a:off x="1458"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41" name="Line 4554"/>
            <p:cNvSpPr>
              <a:spLocks noChangeShapeType="1"/>
            </p:cNvSpPr>
            <p:nvPr/>
          </p:nvSpPr>
          <p:spPr bwMode="auto">
            <a:xfrm flipV="1">
              <a:off x="1578"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42" name="Line 4555"/>
            <p:cNvSpPr>
              <a:spLocks noChangeShapeType="1"/>
            </p:cNvSpPr>
            <p:nvPr/>
          </p:nvSpPr>
          <p:spPr bwMode="auto">
            <a:xfrm flipV="1">
              <a:off x="1706"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43" name="Rectangle 4556"/>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44" name="Rectangle 4557"/>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45" name="Rectangle 4558"/>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46" name="Rectangle 4559"/>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47" name="Rectangle 4560"/>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48" name="Rectangle 4561"/>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49" name="Rectangle 4562"/>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50" name="Rectangle 4563"/>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51" name="Rectangle 4564"/>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52" name="Rectangle 4565"/>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53" name="Rectangle 4566"/>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54" name="Rectangle 4567"/>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55" name="Rectangle 4568"/>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56" name="Rectangle 4569"/>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57" name="Rectangle 4570"/>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58" name="Rectangle 4571"/>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59" name="Rectangle 4572"/>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60" name="Rectangle 4573"/>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61" name="Rectangle 4574"/>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62" name="Rectangle 4575"/>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63" name="Rectangle 4576"/>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64" name="Rectangle 4577"/>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65" name="Rectangle 4578"/>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66" name="Rectangle 4579"/>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67" name="Rectangle 4580"/>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68" name="Rectangle 4581"/>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69" name="Rectangle 4582"/>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70" name="Rectangle 4583"/>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71" name="Rectangle 4584"/>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72" name="Rectangle 4585"/>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73" name="Rectangle 4586"/>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74" name="Rectangle 4587"/>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75" name="Rectangle 4588"/>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76" name="Rectangle 4589"/>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77" name="Rectangle 4590"/>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78" name="Rectangle 4591"/>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79" name="Rectangle 4592"/>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80" name="Rectangle 4593"/>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81" name="Rectangle 4594"/>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82" name="Rectangle 4595"/>
            <p:cNvSpPr>
              <a:spLocks noChangeArrowheads="1"/>
            </p:cNvSpPr>
            <p:nvPr/>
          </p:nvSpPr>
          <p:spPr bwMode="auto">
            <a:xfrm>
              <a:off x="1202" y="307"/>
              <a:ext cx="504"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83" name="Line 4596"/>
            <p:cNvSpPr>
              <a:spLocks noChangeShapeType="1"/>
            </p:cNvSpPr>
            <p:nvPr/>
          </p:nvSpPr>
          <p:spPr bwMode="auto">
            <a:xfrm>
              <a:off x="1202" y="1377"/>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84" name="Line 4597"/>
            <p:cNvSpPr>
              <a:spLocks noChangeShapeType="1"/>
            </p:cNvSpPr>
            <p:nvPr/>
          </p:nvSpPr>
          <p:spPr bwMode="auto">
            <a:xfrm>
              <a:off x="1202" y="1353"/>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85" name="Line 4598"/>
            <p:cNvSpPr>
              <a:spLocks noChangeShapeType="1"/>
            </p:cNvSpPr>
            <p:nvPr/>
          </p:nvSpPr>
          <p:spPr bwMode="auto">
            <a:xfrm>
              <a:off x="1202" y="1337"/>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86" name="Line 4599"/>
            <p:cNvSpPr>
              <a:spLocks noChangeShapeType="1"/>
            </p:cNvSpPr>
            <p:nvPr/>
          </p:nvSpPr>
          <p:spPr bwMode="auto">
            <a:xfrm>
              <a:off x="1202" y="1313"/>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87" name="Line 4600"/>
            <p:cNvSpPr>
              <a:spLocks noChangeShapeType="1"/>
            </p:cNvSpPr>
            <p:nvPr/>
          </p:nvSpPr>
          <p:spPr bwMode="auto">
            <a:xfrm>
              <a:off x="1202" y="1289"/>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88" name="Line 4601"/>
            <p:cNvSpPr>
              <a:spLocks noChangeShapeType="1"/>
            </p:cNvSpPr>
            <p:nvPr/>
          </p:nvSpPr>
          <p:spPr bwMode="auto">
            <a:xfrm>
              <a:off x="1202" y="1265"/>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89" name="Line 4602"/>
            <p:cNvSpPr>
              <a:spLocks noChangeShapeType="1"/>
            </p:cNvSpPr>
            <p:nvPr/>
          </p:nvSpPr>
          <p:spPr bwMode="auto">
            <a:xfrm flipV="1">
              <a:off x="1266"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90" name="Line 4603"/>
            <p:cNvSpPr>
              <a:spLocks noChangeShapeType="1"/>
            </p:cNvSpPr>
            <p:nvPr/>
          </p:nvSpPr>
          <p:spPr bwMode="auto">
            <a:xfrm flipV="1">
              <a:off x="1394"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91" name="Line 4604"/>
            <p:cNvSpPr>
              <a:spLocks noChangeShapeType="1"/>
            </p:cNvSpPr>
            <p:nvPr/>
          </p:nvSpPr>
          <p:spPr bwMode="auto">
            <a:xfrm flipV="1">
              <a:off x="1514"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92" name="Line 4605"/>
            <p:cNvSpPr>
              <a:spLocks noChangeShapeType="1"/>
            </p:cNvSpPr>
            <p:nvPr/>
          </p:nvSpPr>
          <p:spPr bwMode="auto">
            <a:xfrm flipV="1">
              <a:off x="1642"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93" name="Line 4606"/>
            <p:cNvSpPr>
              <a:spLocks noChangeShapeType="1"/>
            </p:cNvSpPr>
            <p:nvPr/>
          </p:nvSpPr>
          <p:spPr bwMode="auto">
            <a:xfrm>
              <a:off x="1202" y="1393"/>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94" name="Line 4607"/>
            <p:cNvSpPr>
              <a:spLocks noChangeShapeType="1"/>
            </p:cNvSpPr>
            <p:nvPr/>
          </p:nvSpPr>
          <p:spPr bwMode="auto">
            <a:xfrm>
              <a:off x="1202" y="1369"/>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95" name="Line 4608"/>
            <p:cNvSpPr>
              <a:spLocks noChangeShapeType="1"/>
            </p:cNvSpPr>
            <p:nvPr/>
          </p:nvSpPr>
          <p:spPr bwMode="auto">
            <a:xfrm>
              <a:off x="1202" y="1345"/>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96" name="Line 4609"/>
            <p:cNvSpPr>
              <a:spLocks noChangeShapeType="1"/>
            </p:cNvSpPr>
            <p:nvPr/>
          </p:nvSpPr>
          <p:spPr bwMode="auto">
            <a:xfrm>
              <a:off x="1202" y="1321"/>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97" name="Line 4610"/>
            <p:cNvSpPr>
              <a:spLocks noChangeShapeType="1"/>
            </p:cNvSpPr>
            <p:nvPr/>
          </p:nvSpPr>
          <p:spPr bwMode="auto">
            <a:xfrm>
              <a:off x="1202" y="1297"/>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98" name="Line 4611"/>
            <p:cNvSpPr>
              <a:spLocks noChangeShapeType="1"/>
            </p:cNvSpPr>
            <p:nvPr/>
          </p:nvSpPr>
          <p:spPr bwMode="auto">
            <a:xfrm>
              <a:off x="1202" y="1273"/>
              <a:ext cx="504"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799" name="Line 4612"/>
            <p:cNvSpPr>
              <a:spLocks noChangeShapeType="1"/>
            </p:cNvSpPr>
            <p:nvPr/>
          </p:nvSpPr>
          <p:spPr bwMode="auto">
            <a:xfrm flipV="1">
              <a:off x="1202"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00" name="Line 4613"/>
            <p:cNvSpPr>
              <a:spLocks noChangeShapeType="1"/>
            </p:cNvSpPr>
            <p:nvPr/>
          </p:nvSpPr>
          <p:spPr bwMode="auto">
            <a:xfrm flipV="1">
              <a:off x="1330"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01" name="Line 4614"/>
            <p:cNvSpPr>
              <a:spLocks noChangeShapeType="1"/>
            </p:cNvSpPr>
            <p:nvPr/>
          </p:nvSpPr>
          <p:spPr bwMode="auto">
            <a:xfrm flipV="1">
              <a:off x="1458"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02" name="Line 4615"/>
            <p:cNvSpPr>
              <a:spLocks noChangeShapeType="1"/>
            </p:cNvSpPr>
            <p:nvPr/>
          </p:nvSpPr>
          <p:spPr bwMode="auto">
            <a:xfrm flipV="1">
              <a:off x="1578"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03" name="Line 4616"/>
            <p:cNvSpPr>
              <a:spLocks noChangeShapeType="1"/>
            </p:cNvSpPr>
            <p:nvPr/>
          </p:nvSpPr>
          <p:spPr bwMode="auto">
            <a:xfrm flipV="1">
              <a:off x="1706"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04" name="Rectangle 4617"/>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05" name="Rectangle 4618"/>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06" name="Rectangle 4619"/>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07" name="Rectangle 4620"/>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08" name="Rectangle 4621"/>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09" name="Rectangle 4622"/>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10" name="Rectangle 4623"/>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11" name="Rectangle 4624"/>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12" name="Rectangle 4625"/>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13" name="Rectangle 4626"/>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14" name="Rectangle 4627"/>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15" name="Rectangle 4628"/>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16" name="Rectangle 4629"/>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17" name="Rectangle 4630"/>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18" name="Rectangle 4631"/>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19" name="Rectangle 4632"/>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20" name="Rectangle 4633"/>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21" name="Rectangle 4634"/>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22" name="Rectangle 4635"/>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23" name="Rectangle 4636"/>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24" name="Rectangle 4637"/>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25" name="Rectangle 4638"/>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26" name="Rectangle 4639"/>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27" name="Rectangle 4640"/>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28" name="Rectangle 4641"/>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29" name="Rectangle 4642"/>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30" name="Rectangle 4643"/>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31" name="Rectangle 4644"/>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32" name="Rectangle 4645"/>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33" name="Rectangle 4646"/>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34" name="Rectangle 4647"/>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35" name="Rectangle 4648"/>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36" name="Rectangle 4649"/>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37" name="Rectangle 4650"/>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38" name="Rectangle 4651"/>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39" name="Rectangle 4652"/>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40" name="Rectangle 4653"/>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41" name="Rectangle 4654"/>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42" name="Rectangle 4655"/>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43" name="Rectangle 4656"/>
            <p:cNvSpPr>
              <a:spLocks noChangeArrowheads="1"/>
            </p:cNvSpPr>
            <p:nvPr/>
          </p:nvSpPr>
          <p:spPr bwMode="auto">
            <a:xfrm>
              <a:off x="1202" y="1265"/>
              <a:ext cx="504"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44" name="Line 4657"/>
            <p:cNvSpPr>
              <a:spLocks noChangeShapeType="1"/>
            </p:cNvSpPr>
            <p:nvPr/>
          </p:nvSpPr>
          <p:spPr bwMode="auto">
            <a:xfrm>
              <a:off x="1778" y="420"/>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45" name="Line 4658"/>
            <p:cNvSpPr>
              <a:spLocks noChangeShapeType="1"/>
            </p:cNvSpPr>
            <p:nvPr/>
          </p:nvSpPr>
          <p:spPr bwMode="auto">
            <a:xfrm>
              <a:off x="1778" y="39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46" name="Line 4659"/>
            <p:cNvSpPr>
              <a:spLocks noChangeShapeType="1"/>
            </p:cNvSpPr>
            <p:nvPr/>
          </p:nvSpPr>
          <p:spPr bwMode="auto">
            <a:xfrm>
              <a:off x="1778" y="37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47" name="Line 4660"/>
            <p:cNvSpPr>
              <a:spLocks noChangeShapeType="1"/>
            </p:cNvSpPr>
            <p:nvPr/>
          </p:nvSpPr>
          <p:spPr bwMode="auto">
            <a:xfrm>
              <a:off x="1778" y="35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48" name="Line 4661"/>
            <p:cNvSpPr>
              <a:spLocks noChangeShapeType="1"/>
            </p:cNvSpPr>
            <p:nvPr/>
          </p:nvSpPr>
          <p:spPr bwMode="auto">
            <a:xfrm>
              <a:off x="1778" y="33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49" name="Line 4662"/>
            <p:cNvSpPr>
              <a:spLocks noChangeShapeType="1"/>
            </p:cNvSpPr>
            <p:nvPr/>
          </p:nvSpPr>
          <p:spPr bwMode="auto">
            <a:xfrm>
              <a:off x="1778" y="30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50" name="Line 4663"/>
            <p:cNvSpPr>
              <a:spLocks noChangeShapeType="1"/>
            </p:cNvSpPr>
            <p:nvPr/>
          </p:nvSpPr>
          <p:spPr bwMode="auto">
            <a:xfrm flipV="1">
              <a:off x="1842"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51" name="Line 4664"/>
            <p:cNvSpPr>
              <a:spLocks noChangeShapeType="1"/>
            </p:cNvSpPr>
            <p:nvPr/>
          </p:nvSpPr>
          <p:spPr bwMode="auto">
            <a:xfrm flipV="1">
              <a:off x="1971"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52" name="Line 4665"/>
            <p:cNvSpPr>
              <a:spLocks noChangeShapeType="1"/>
            </p:cNvSpPr>
            <p:nvPr/>
          </p:nvSpPr>
          <p:spPr bwMode="auto">
            <a:xfrm flipV="1">
              <a:off x="2091"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53" name="Line 4666"/>
            <p:cNvSpPr>
              <a:spLocks noChangeShapeType="1"/>
            </p:cNvSpPr>
            <p:nvPr/>
          </p:nvSpPr>
          <p:spPr bwMode="auto">
            <a:xfrm flipV="1">
              <a:off x="2219"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54" name="Line 4667"/>
            <p:cNvSpPr>
              <a:spLocks noChangeShapeType="1"/>
            </p:cNvSpPr>
            <p:nvPr/>
          </p:nvSpPr>
          <p:spPr bwMode="auto">
            <a:xfrm>
              <a:off x="1778" y="43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55" name="Line 4668"/>
            <p:cNvSpPr>
              <a:spLocks noChangeShapeType="1"/>
            </p:cNvSpPr>
            <p:nvPr/>
          </p:nvSpPr>
          <p:spPr bwMode="auto">
            <a:xfrm>
              <a:off x="1778" y="41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56" name="Line 4669"/>
            <p:cNvSpPr>
              <a:spLocks noChangeShapeType="1"/>
            </p:cNvSpPr>
            <p:nvPr/>
          </p:nvSpPr>
          <p:spPr bwMode="auto">
            <a:xfrm>
              <a:off x="1778" y="388"/>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57" name="Line 4670"/>
            <p:cNvSpPr>
              <a:spLocks noChangeShapeType="1"/>
            </p:cNvSpPr>
            <p:nvPr/>
          </p:nvSpPr>
          <p:spPr bwMode="auto">
            <a:xfrm>
              <a:off x="1778" y="36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58" name="Line 4671"/>
            <p:cNvSpPr>
              <a:spLocks noChangeShapeType="1"/>
            </p:cNvSpPr>
            <p:nvPr/>
          </p:nvSpPr>
          <p:spPr bwMode="auto">
            <a:xfrm>
              <a:off x="1778" y="340"/>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59" name="Line 4672"/>
            <p:cNvSpPr>
              <a:spLocks noChangeShapeType="1"/>
            </p:cNvSpPr>
            <p:nvPr/>
          </p:nvSpPr>
          <p:spPr bwMode="auto">
            <a:xfrm>
              <a:off x="1778" y="315"/>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60" name="Line 4673"/>
            <p:cNvSpPr>
              <a:spLocks noChangeShapeType="1"/>
            </p:cNvSpPr>
            <p:nvPr/>
          </p:nvSpPr>
          <p:spPr bwMode="auto">
            <a:xfrm flipV="1">
              <a:off x="1778"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61" name="Line 4674"/>
            <p:cNvSpPr>
              <a:spLocks noChangeShapeType="1"/>
            </p:cNvSpPr>
            <p:nvPr/>
          </p:nvSpPr>
          <p:spPr bwMode="auto">
            <a:xfrm flipV="1">
              <a:off x="1907"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862" name="Line 4675"/>
            <p:cNvSpPr>
              <a:spLocks noChangeShapeType="1"/>
            </p:cNvSpPr>
            <p:nvPr/>
          </p:nvSpPr>
          <p:spPr bwMode="auto">
            <a:xfrm flipV="1">
              <a:off x="2027"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grpSp>
        <p:nvGrpSpPr>
          <p:cNvPr id="2429" name="Group 4877"/>
          <p:cNvGrpSpPr>
            <a:grpSpLocks/>
          </p:cNvGrpSpPr>
          <p:nvPr/>
        </p:nvGrpSpPr>
        <p:grpSpPr bwMode="auto">
          <a:xfrm>
            <a:off x="2822575" y="302940"/>
            <a:ext cx="1717675" cy="1724025"/>
            <a:chOff x="1778" y="307"/>
            <a:chExt cx="1082" cy="1086"/>
          </a:xfrm>
        </p:grpSpPr>
        <p:sp>
          <p:nvSpPr>
            <p:cNvPr id="2463" name="Line 4677"/>
            <p:cNvSpPr>
              <a:spLocks noChangeShapeType="1"/>
            </p:cNvSpPr>
            <p:nvPr/>
          </p:nvSpPr>
          <p:spPr bwMode="auto">
            <a:xfrm flipV="1">
              <a:off x="2155"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64" name="Line 4678"/>
            <p:cNvSpPr>
              <a:spLocks noChangeShapeType="1"/>
            </p:cNvSpPr>
            <p:nvPr/>
          </p:nvSpPr>
          <p:spPr bwMode="auto">
            <a:xfrm flipV="1">
              <a:off x="2283"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65" name="Rectangle 4679"/>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66" name="Rectangle 4680"/>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67" name="Rectangle 4681"/>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68" name="Rectangle 4682"/>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69" name="Rectangle 4683"/>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70" name="Rectangle 4684"/>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71" name="Rectangle 4685"/>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72" name="Rectangle 4686"/>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73" name="Rectangle 4687"/>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74" name="Rectangle 4688"/>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75" name="Rectangle 4689"/>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76" name="Rectangle 4690"/>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77" name="Rectangle 4691"/>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78" name="Rectangle 4692"/>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79" name="Rectangle 4693"/>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80" name="Rectangle 4694"/>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81" name="Rectangle 4695"/>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82" name="Rectangle 4696"/>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83" name="Rectangle 4697"/>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84" name="Rectangle 4698"/>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85" name="Rectangle 4699"/>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86" name="Rectangle 4700"/>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87" name="Rectangle 4701"/>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88" name="Rectangle 4702"/>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89" name="Rectangle 4703"/>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90" name="Rectangle 4704"/>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91" name="Rectangle 4705"/>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92" name="Rectangle 4706"/>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93" name="Rectangle 4707"/>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94" name="Rectangle 4708"/>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95" name="Rectangle 4709"/>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96" name="Rectangle 4710"/>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97" name="Rectangle 4711"/>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98" name="Rectangle 4712"/>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99" name="Rectangle 4713"/>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00" name="Rectangle 4714"/>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01" name="Rectangle 4715"/>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02" name="Rectangle 4716"/>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03" name="Rectangle 4717"/>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04" name="Rectangle 4718"/>
            <p:cNvSpPr>
              <a:spLocks noChangeArrowheads="1"/>
            </p:cNvSpPr>
            <p:nvPr/>
          </p:nvSpPr>
          <p:spPr bwMode="auto">
            <a:xfrm>
              <a:off x="1778"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05" name="Line 4719"/>
            <p:cNvSpPr>
              <a:spLocks noChangeShapeType="1"/>
            </p:cNvSpPr>
            <p:nvPr/>
          </p:nvSpPr>
          <p:spPr bwMode="auto">
            <a:xfrm>
              <a:off x="1778" y="137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06" name="Line 4720"/>
            <p:cNvSpPr>
              <a:spLocks noChangeShapeType="1"/>
            </p:cNvSpPr>
            <p:nvPr/>
          </p:nvSpPr>
          <p:spPr bwMode="auto">
            <a:xfrm>
              <a:off x="1778" y="135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07" name="Line 4721"/>
            <p:cNvSpPr>
              <a:spLocks noChangeShapeType="1"/>
            </p:cNvSpPr>
            <p:nvPr/>
          </p:nvSpPr>
          <p:spPr bwMode="auto">
            <a:xfrm>
              <a:off x="1778" y="133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08" name="Line 4722"/>
            <p:cNvSpPr>
              <a:spLocks noChangeShapeType="1"/>
            </p:cNvSpPr>
            <p:nvPr/>
          </p:nvSpPr>
          <p:spPr bwMode="auto">
            <a:xfrm>
              <a:off x="1778" y="131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09" name="Line 4723"/>
            <p:cNvSpPr>
              <a:spLocks noChangeShapeType="1"/>
            </p:cNvSpPr>
            <p:nvPr/>
          </p:nvSpPr>
          <p:spPr bwMode="auto">
            <a:xfrm>
              <a:off x="1778" y="1289"/>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10" name="Line 4724"/>
            <p:cNvSpPr>
              <a:spLocks noChangeShapeType="1"/>
            </p:cNvSpPr>
            <p:nvPr/>
          </p:nvSpPr>
          <p:spPr bwMode="auto">
            <a:xfrm>
              <a:off x="1778" y="1265"/>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11" name="Line 4725"/>
            <p:cNvSpPr>
              <a:spLocks noChangeShapeType="1"/>
            </p:cNvSpPr>
            <p:nvPr/>
          </p:nvSpPr>
          <p:spPr bwMode="auto">
            <a:xfrm flipV="1">
              <a:off x="1842"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12" name="Line 4726"/>
            <p:cNvSpPr>
              <a:spLocks noChangeShapeType="1"/>
            </p:cNvSpPr>
            <p:nvPr/>
          </p:nvSpPr>
          <p:spPr bwMode="auto">
            <a:xfrm flipV="1">
              <a:off x="1971"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13" name="Line 4727"/>
            <p:cNvSpPr>
              <a:spLocks noChangeShapeType="1"/>
            </p:cNvSpPr>
            <p:nvPr/>
          </p:nvSpPr>
          <p:spPr bwMode="auto">
            <a:xfrm flipV="1">
              <a:off x="2091"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14" name="Line 4728"/>
            <p:cNvSpPr>
              <a:spLocks noChangeShapeType="1"/>
            </p:cNvSpPr>
            <p:nvPr/>
          </p:nvSpPr>
          <p:spPr bwMode="auto">
            <a:xfrm flipV="1">
              <a:off x="2219"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15" name="Line 4729"/>
            <p:cNvSpPr>
              <a:spLocks noChangeShapeType="1"/>
            </p:cNvSpPr>
            <p:nvPr/>
          </p:nvSpPr>
          <p:spPr bwMode="auto">
            <a:xfrm>
              <a:off x="1778" y="139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16" name="Line 4730"/>
            <p:cNvSpPr>
              <a:spLocks noChangeShapeType="1"/>
            </p:cNvSpPr>
            <p:nvPr/>
          </p:nvSpPr>
          <p:spPr bwMode="auto">
            <a:xfrm>
              <a:off x="1778" y="1369"/>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17" name="Line 4731"/>
            <p:cNvSpPr>
              <a:spLocks noChangeShapeType="1"/>
            </p:cNvSpPr>
            <p:nvPr/>
          </p:nvSpPr>
          <p:spPr bwMode="auto">
            <a:xfrm>
              <a:off x="1778" y="1345"/>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18" name="Line 4732"/>
            <p:cNvSpPr>
              <a:spLocks noChangeShapeType="1"/>
            </p:cNvSpPr>
            <p:nvPr/>
          </p:nvSpPr>
          <p:spPr bwMode="auto">
            <a:xfrm>
              <a:off x="1778" y="1321"/>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19" name="Line 4733"/>
            <p:cNvSpPr>
              <a:spLocks noChangeShapeType="1"/>
            </p:cNvSpPr>
            <p:nvPr/>
          </p:nvSpPr>
          <p:spPr bwMode="auto">
            <a:xfrm>
              <a:off x="1778" y="129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20" name="Line 4734"/>
            <p:cNvSpPr>
              <a:spLocks noChangeShapeType="1"/>
            </p:cNvSpPr>
            <p:nvPr/>
          </p:nvSpPr>
          <p:spPr bwMode="auto">
            <a:xfrm>
              <a:off x="1778" y="127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21" name="Line 4735"/>
            <p:cNvSpPr>
              <a:spLocks noChangeShapeType="1"/>
            </p:cNvSpPr>
            <p:nvPr/>
          </p:nvSpPr>
          <p:spPr bwMode="auto">
            <a:xfrm flipV="1">
              <a:off x="1778"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22" name="Line 4736"/>
            <p:cNvSpPr>
              <a:spLocks noChangeShapeType="1"/>
            </p:cNvSpPr>
            <p:nvPr/>
          </p:nvSpPr>
          <p:spPr bwMode="auto">
            <a:xfrm flipV="1">
              <a:off x="1907"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23" name="Line 4737"/>
            <p:cNvSpPr>
              <a:spLocks noChangeShapeType="1"/>
            </p:cNvSpPr>
            <p:nvPr/>
          </p:nvSpPr>
          <p:spPr bwMode="auto">
            <a:xfrm flipV="1">
              <a:off x="2027"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24" name="Line 4738"/>
            <p:cNvSpPr>
              <a:spLocks noChangeShapeType="1"/>
            </p:cNvSpPr>
            <p:nvPr/>
          </p:nvSpPr>
          <p:spPr bwMode="auto">
            <a:xfrm flipV="1">
              <a:off x="2155"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25" name="Line 4739"/>
            <p:cNvSpPr>
              <a:spLocks noChangeShapeType="1"/>
            </p:cNvSpPr>
            <p:nvPr/>
          </p:nvSpPr>
          <p:spPr bwMode="auto">
            <a:xfrm flipV="1">
              <a:off x="2283"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26" name="Rectangle 4740"/>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27" name="Rectangle 4741"/>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28" name="Rectangle 4742"/>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29" name="Rectangle 4743"/>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30" name="Rectangle 4744"/>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31" name="Rectangle 4745"/>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32" name="Rectangle 4746"/>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33" name="Rectangle 4747"/>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34" name="Rectangle 4748"/>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35" name="Rectangle 4749"/>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36" name="Rectangle 4750"/>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37" name="Rectangle 4751"/>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38" name="Rectangle 4752"/>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39" name="Rectangle 4753"/>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40" name="Rectangle 4754"/>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41" name="Rectangle 4755"/>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42" name="Rectangle 4756"/>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43" name="Rectangle 4757"/>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44" name="Rectangle 4758"/>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45" name="Rectangle 4759"/>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46" name="Rectangle 4760"/>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47" name="Rectangle 4761"/>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48" name="Rectangle 4762"/>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49" name="Rectangle 4763"/>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50" name="Rectangle 4764"/>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51" name="Rectangle 4765"/>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52" name="Rectangle 4766"/>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53" name="Rectangle 4767"/>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54" name="Rectangle 4768"/>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55" name="Rectangle 4769"/>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56" name="Rectangle 4770"/>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57" name="Rectangle 4771"/>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58" name="Rectangle 4772"/>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59" name="Rectangle 4773"/>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60" name="Rectangle 4774"/>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61" name="Rectangle 4775"/>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62" name="Rectangle 4776"/>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63" name="Rectangle 4777"/>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64" name="Rectangle 4778"/>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65" name="Rectangle 4779"/>
            <p:cNvSpPr>
              <a:spLocks noChangeArrowheads="1"/>
            </p:cNvSpPr>
            <p:nvPr/>
          </p:nvSpPr>
          <p:spPr bwMode="auto">
            <a:xfrm>
              <a:off x="1778"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66" name="Line 4780"/>
            <p:cNvSpPr>
              <a:spLocks noChangeShapeType="1"/>
            </p:cNvSpPr>
            <p:nvPr/>
          </p:nvSpPr>
          <p:spPr bwMode="auto">
            <a:xfrm>
              <a:off x="2355" y="420"/>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67" name="Line 4781"/>
            <p:cNvSpPr>
              <a:spLocks noChangeShapeType="1"/>
            </p:cNvSpPr>
            <p:nvPr/>
          </p:nvSpPr>
          <p:spPr bwMode="auto">
            <a:xfrm>
              <a:off x="2355" y="39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68" name="Line 4782"/>
            <p:cNvSpPr>
              <a:spLocks noChangeShapeType="1"/>
            </p:cNvSpPr>
            <p:nvPr/>
          </p:nvSpPr>
          <p:spPr bwMode="auto">
            <a:xfrm>
              <a:off x="2355" y="37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69" name="Line 4783"/>
            <p:cNvSpPr>
              <a:spLocks noChangeShapeType="1"/>
            </p:cNvSpPr>
            <p:nvPr/>
          </p:nvSpPr>
          <p:spPr bwMode="auto">
            <a:xfrm>
              <a:off x="2355" y="35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70" name="Line 4784"/>
            <p:cNvSpPr>
              <a:spLocks noChangeShapeType="1"/>
            </p:cNvSpPr>
            <p:nvPr/>
          </p:nvSpPr>
          <p:spPr bwMode="auto">
            <a:xfrm>
              <a:off x="2355" y="33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71" name="Line 4785"/>
            <p:cNvSpPr>
              <a:spLocks noChangeShapeType="1"/>
            </p:cNvSpPr>
            <p:nvPr/>
          </p:nvSpPr>
          <p:spPr bwMode="auto">
            <a:xfrm>
              <a:off x="2355" y="30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72" name="Line 4786"/>
            <p:cNvSpPr>
              <a:spLocks noChangeShapeType="1"/>
            </p:cNvSpPr>
            <p:nvPr/>
          </p:nvSpPr>
          <p:spPr bwMode="auto">
            <a:xfrm flipV="1">
              <a:off x="2419"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73" name="Line 4787"/>
            <p:cNvSpPr>
              <a:spLocks noChangeShapeType="1"/>
            </p:cNvSpPr>
            <p:nvPr/>
          </p:nvSpPr>
          <p:spPr bwMode="auto">
            <a:xfrm flipV="1">
              <a:off x="2539"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74" name="Line 4788"/>
            <p:cNvSpPr>
              <a:spLocks noChangeShapeType="1"/>
            </p:cNvSpPr>
            <p:nvPr/>
          </p:nvSpPr>
          <p:spPr bwMode="auto">
            <a:xfrm flipV="1">
              <a:off x="2668"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75" name="Line 4789"/>
            <p:cNvSpPr>
              <a:spLocks noChangeShapeType="1"/>
            </p:cNvSpPr>
            <p:nvPr/>
          </p:nvSpPr>
          <p:spPr bwMode="auto">
            <a:xfrm flipV="1">
              <a:off x="2796"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76" name="Line 4790"/>
            <p:cNvSpPr>
              <a:spLocks noChangeShapeType="1"/>
            </p:cNvSpPr>
            <p:nvPr/>
          </p:nvSpPr>
          <p:spPr bwMode="auto">
            <a:xfrm>
              <a:off x="2355" y="436"/>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77" name="Line 4791"/>
            <p:cNvSpPr>
              <a:spLocks noChangeShapeType="1"/>
            </p:cNvSpPr>
            <p:nvPr/>
          </p:nvSpPr>
          <p:spPr bwMode="auto">
            <a:xfrm>
              <a:off x="2355" y="412"/>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78" name="Line 4792"/>
            <p:cNvSpPr>
              <a:spLocks noChangeShapeType="1"/>
            </p:cNvSpPr>
            <p:nvPr/>
          </p:nvSpPr>
          <p:spPr bwMode="auto">
            <a:xfrm>
              <a:off x="2355" y="388"/>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79" name="Line 4793"/>
            <p:cNvSpPr>
              <a:spLocks noChangeShapeType="1"/>
            </p:cNvSpPr>
            <p:nvPr/>
          </p:nvSpPr>
          <p:spPr bwMode="auto">
            <a:xfrm>
              <a:off x="2355" y="364"/>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80" name="Line 4794"/>
            <p:cNvSpPr>
              <a:spLocks noChangeShapeType="1"/>
            </p:cNvSpPr>
            <p:nvPr/>
          </p:nvSpPr>
          <p:spPr bwMode="auto">
            <a:xfrm>
              <a:off x="2355" y="340"/>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81" name="Line 4795"/>
            <p:cNvSpPr>
              <a:spLocks noChangeShapeType="1"/>
            </p:cNvSpPr>
            <p:nvPr/>
          </p:nvSpPr>
          <p:spPr bwMode="auto">
            <a:xfrm>
              <a:off x="2355" y="315"/>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82" name="Line 4796"/>
            <p:cNvSpPr>
              <a:spLocks noChangeShapeType="1"/>
            </p:cNvSpPr>
            <p:nvPr/>
          </p:nvSpPr>
          <p:spPr bwMode="auto">
            <a:xfrm flipV="1">
              <a:off x="2355"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83" name="Line 4797"/>
            <p:cNvSpPr>
              <a:spLocks noChangeShapeType="1"/>
            </p:cNvSpPr>
            <p:nvPr/>
          </p:nvSpPr>
          <p:spPr bwMode="auto">
            <a:xfrm flipV="1">
              <a:off x="2483"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84" name="Line 4798"/>
            <p:cNvSpPr>
              <a:spLocks noChangeShapeType="1"/>
            </p:cNvSpPr>
            <p:nvPr/>
          </p:nvSpPr>
          <p:spPr bwMode="auto">
            <a:xfrm flipV="1">
              <a:off x="2603"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85" name="Line 4799"/>
            <p:cNvSpPr>
              <a:spLocks noChangeShapeType="1"/>
            </p:cNvSpPr>
            <p:nvPr/>
          </p:nvSpPr>
          <p:spPr bwMode="auto">
            <a:xfrm flipV="1">
              <a:off x="2732"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86" name="Line 4800"/>
            <p:cNvSpPr>
              <a:spLocks noChangeShapeType="1"/>
            </p:cNvSpPr>
            <p:nvPr/>
          </p:nvSpPr>
          <p:spPr bwMode="auto">
            <a:xfrm flipV="1">
              <a:off x="2860" y="307"/>
              <a:ext cx="0" cy="129"/>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87" name="Rectangle 4801"/>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88" name="Rectangle 4802"/>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89" name="Rectangle 4803"/>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90" name="Rectangle 4804"/>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91" name="Rectangle 4805"/>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92" name="Rectangle 4806"/>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93" name="Rectangle 4807"/>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94" name="Rectangle 4808"/>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95" name="Rectangle 4809"/>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96" name="Rectangle 4810"/>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97" name="Rectangle 4811"/>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98" name="Rectangle 4812"/>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599" name="Rectangle 4813"/>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00" name="Rectangle 4814"/>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01" name="Rectangle 4815"/>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02" name="Rectangle 4816"/>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03" name="Rectangle 4817"/>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04" name="Rectangle 4818"/>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05" name="Rectangle 4819"/>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06" name="Rectangle 4820"/>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07" name="Rectangle 4821"/>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08" name="Rectangle 4822"/>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09" name="Rectangle 4823"/>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10" name="Rectangle 4824"/>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11" name="Rectangle 4825"/>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12" name="Rectangle 4826"/>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13" name="Rectangle 4827"/>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14" name="Rectangle 4828"/>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15" name="Rectangle 4829"/>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16" name="Rectangle 4830"/>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17" name="Rectangle 4831"/>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18" name="Rectangle 4832"/>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19" name="Rectangle 4833"/>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20" name="Rectangle 4834"/>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21" name="Rectangle 4835"/>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22" name="Rectangle 4836"/>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23" name="Rectangle 4837"/>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24" name="Rectangle 4838"/>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25" name="Rectangle 4839"/>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26" name="Rectangle 4840"/>
            <p:cNvSpPr>
              <a:spLocks noChangeArrowheads="1"/>
            </p:cNvSpPr>
            <p:nvPr/>
          </p:nvSpPr>
          <p:spPr bwMode="auto">
            <a:xfrm>
              <a:off x="2355" y="307"/>
              <a:ext cx="505" cy="129"/>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27" name="Line 4841"/>
            <p:cNvSpPr>
              <a:spLocks noChangeShapeType="1"/>
            </p:cNvSpPr>
            <p:nvPr/>
          </p:nvSpPr>
          <p:spPr bwMode="auto">
            <a:xfrm>
              <a:off x="2355" y="137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28" name="Line 4842"/>
            <p:cNvSpPr>
              <a:spLocks noChangeShapeType="1"/>
            </p:cNvSpPr>
            <p:nvPr/>
          </p:nvSpPr>
          <p:spPr bwMode="auto">
            <a:xfrm>
              <a:off x="2355" y="135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29" name="Line 4843"/>
            <p:cNvSpPr>
              <a:spLocks noChangeShapeType="1"/>
            </p:cNvSpPr>
            <p:nvPr/>
          </p:nvSpPr>
          <p:spPr bwMode="auto">
            <a:xfrm>
              <a:off x="2355" y="133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30" name="Line 4844"/>
            <p:cNvSpPr>
              <a:spLocks noChangeShapeType="1"/>
            </p:cNvSpPr>
            <p:nvPr/>
          </p:nvSpPr>
          <p:spPr bwMode="auto">
            <a:xfrm>
              <a:off x="2355" y="131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31" name="Line 4845"/>
            <p:cNvSpPr>
              <a:spLocks noChangeShapeType="1"/>
            </p:cNvSpPr>
            <p:nvPr/>
          </p:nvSpPr>
          <p:spPr bwMode="auto">
            <a:xfrm>
              <a:off x="2355" y="1289"/>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32" name="Line 4846"/>
            <p:cNvSpPr>
              <a:spLocks noChangeShapeType="1"/>
            </p:cNvSpPr>
            <p:nvPr/>
          </p:nvSpPr>
          <p:spPr bwMode="auto">
            <a:xfrm>
              <a:off x="2355" y="1265"/>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33" name="Line 4847"/>
            <p:cNvSpPr>
              <a:spLocks noChangeShapeType="1"/>
            </p:cNvSpPr>
            <p:nvPr/>
          </p:nvSpPr>
          <p:spPr bwMode="auto">
            <a:xfrm flipV="1">
              <a:off x="2419"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34" name="Line 4848"/>
            <p:cNvSpPr>
              <a:spLocks noChangeShapeType="1"/>
            </p:cNvSpPr>
            <p:nvPr/>
          </p:nvSpPr>
          <p:spPr bwMode="auto">
            <a:xfrm flipV="1">
              <a:off x="2539"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35" name="Line 4849"/>
            <p:cNvSpPr>
              <a:spLocks noChangeShapeType="1"/>
            </p:cNvSpPr>
            <p:nvPr/>
          </p:nvSpPr>
          <p:spPr bwMode="auto">
            <a:xfrm flipV="1">
              <a:off x="2668"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36" name="Line 4850"/>
            <p:cNvSpPr>
              <a:spLocks noChangeShapeType="1"/>
            </p:cNvSpPr>
            <p:nvPr/>
          </p:nvSpPr>
          <p:spPr bwMode="auto">
            <a:xfrm flipV="1">
              <a:off x="2796"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37" name="Line 4851"/>
            <p:cNvSpPr>
              <a:spLocks noChangeShapeType="1"/>
            </p:cNvSpPr>
            <p:nvPr/>
          </p:nvSpPr>
          <p:spPr bwMode="auto">
            <a:xfrm>
              <a:off x="2355" y="139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38" name="Line 4852"/>
            <p:cNvSpPr>
              <a:spLocks noChangeShapeType="1"/>
            </p:cNvSpPr>
            <p:nvPr/>
          </p:nvSpPr>
          <p:spPr bwMode="auto">
            <a:xfrm>
              <a:off x="2355" y="1369"/>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39" name="Line 4853"/>
            <p:cNvSpPr>
              <a:spLocks noChangeShapeType="1"/>
            </p:cNvSpPr>
            <p:nvPr/>
          </p:nvSpPr>
          <p:spPr bwMode="auto">
            <a:xfrm>
              <a:off x="2355" y="1345"/>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40" name="Line 4854"/>
            <p:cNvSpPr>
              <a:spLocks noChangeShapeType="1"/>
            </p:cNvSpPr>
            <p:nvPr/>
          </p:nvSpPr>
          <p:spPr bwMode="auto">
            <a:xfrm>
              <a:off x="2355" y="1321"/>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41" name="Line 4855"/>
            <p:cNvSpPr>
              <a:spLocks noChangeShapeType="1"/>
            </p:cNvSpPr>
            <p:nvPr/>
          </p:nvSpPr>
          <p:spPr bwMode="auto">
            <a:xfrm>
              <a:off x="2355" y="1297"/>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42" name="Line 4856"/>
            <p:cNvSpPr>
              <a:spLocks noChangeShapeType="1"/>
            </p:cNvSpPr>
            <p:nvPr/>
          </p:nvSpPr>
          <p:spPr bwMode="auto">
            <a:xfrm>
              <a:off x="2355" y="1273"/>
              <a:ext cx="505" cy="0"/>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43" name="Line 4857"/>
            <p:cNvSpPr>
              <a:spLocks noChangeShapeType="1"/>
            </p:cNvSpPr>
            <p:nvPr/>
          </p:nvSpPr>
          <p:spPr bwMode="auto">
            <a:xfrm flipV="1">
              <a:off x="2355"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44" name="Line 4858"/>
            <p:cNvSpPr>
              <a:spLocks noChangeShapeType="1"/>
            </p:cNvSpPr>
            <p:nvPr/>
          </p:nvSpPr>
          <p:spPr bwMode="auto">
            <a:xfrm flipV="1">
              <a:off x="2483"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45" name="Line 4859"/>
            <p:cNvSpPr>
              <a:spLocks noChangeShapeType="1"/>
            </p:cNvSpPr>
            <p:nvPr/>
          </p:nvSpPr>
          <p:spPr bwMode="auto">
            <a:xfrm flipV="1">
              <a:off x="2603"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46" name="Line 4860"/>
            <p:cNvSpPr>
              <a:spLocks noChangeShapeType="1"/>
            </p:cNvSpPr>
            <p:nvPr/>
          </p:nvSpPr>
          <p:spPr bwMode="auto">
            <a:xfrm flipV="1">
              <a:off x="2732"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47" name="Line 4861"/>
            <p:cNvSpPr>
              <a:spLocks noChangeShapeType="1"/>
            </p:cNvSpPr>
            <p:nvPr/>
          </p:nvSpPr>
          <p:spPr bwMode="auto">
            <a:xfrm flipV="1">
              <a:off x="2860" y="1265"/>
              <a:ext cx="0" cy="128"/>
            </a:xfrm>
            <a:prstGeom prst="line">
              <a:avLst/>
            </a:prstGeom>
            <a:noFill/>
            <a:ln w="12700" cap="flat">
              <a:solidFill>
                <a:srgbClr val="EBEBEB"/>
              </a:solidFill>
              <a:prstDash val="solid"/>
              <a:round/>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48" name="Rectangle 4862"/>
            <p:cNvSpPr>
              <a:spLocks noChangeArrowheads="1"/>
            </p:cNvSpPr>
            <p:nvPr/>
          </p:nvSpPr>
          <p:spPr bwMode="auto">
            <a:xfrm>
              <a:off x="235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49" name="Rectangle 4863"/>
            <p:cNvSpPr>
              <a:spLocks noChangeArrowheads="1"/>
            </p:cNvSpPr>
            <p:nvPr/>
          </p:nvSpPr>
          <p:spPr bwMode="auto">
            <a:xfrm>
              <a:off x="235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50" name="Rectangle 4864"/>
            <p:cNvSpPr>
              <a:spLocks noChangeArrowheads="1"/>
            </p:cNvSpPr>
            <p:nvPr/>
          </p:nvSpPr>
          <p:spPr bwMode="auto">
            <a:xfrm>
              <a:off x="235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51" name="Rectangle 4865"/>
            <p:cNvSpPr>
              <a:spLocks noChangeArrowheads="1"/>
            </p:cNvSpPr>
            <p:nvPr/>
          </p:nvSpPr>
          <p:spPr bwMode="auto">
            <a:xfrm>
              <a:off x="235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52" name="Rectangle 4866"/>
            <p:cNvSpPr>
              <a:spLocks noChangeArrowheads="1"/>
            </p:cNvSpPr>
            <p:nvPr/>
          </p:nvSpPr>
          <p:spPr bwMode="auto">
            <a:xfrm>
              <a:off x="235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53" name="Rectangle 4867"/>
            <p:cNvSpPr>
              <a:spLocks noChangeArrowheads="1"/>
            </p:cNvSpPr>
            <p:nvPr/>
          </p:nvSpPr>
          <p:spPr bwMode="auto">
            <a:xfrm>
              <a:off x="235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54" name="Rectangle 4868"/>
            <p:cNvSpPr>
              <a:spLocks noChangeArrowheads="1"/>
            </p:cNvSpPr>
            <p:nvPr/>
          </p:nvSpPr>
          <p:spPr bwMode="auto">
            <a:xfrm>
              <a:off x="235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55" name="Rectangle 4869"/>
            <p:cNvSpPr>
              <a:spLocks noChangeArrowheads="1"/>
            </p:cNvSpPr>
            <p:nvPr/>
          </p:nvSpPr>
          <p:spPr bwMode="auto">
            <a:xfrm>
              <a:off x="235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56" name="Rectangle 4870"/>
            <p:cNvSpPr>
              <a:spLocks noChangeArrowheads="1"/>
            </p:cNvSpPr>
            <p:nvPr/>
          </p:nvSpPr>
          <p:spPr bwMode="auto">
            <a:xfrm>
              <a:off x="235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57" name="Rectangle 4871"/>
            <p:cNvSpPr>
              <a:spLocks noChangeArrowheads="1"/>
            </p:cNvSpPr>
            <p:nvPr/>
          </p:nvSpPr>
          <p:spPr bwMode="auto">
            <a:xfrm>
              <a:off x="235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58" name="Rectangle 4872"/>
            <p:cNvSpPr>
              <a:spLocks noChangeArrowheads="1"/>
            </p:cNvSpPr>
            <p:nvPr/>
          </p:nvSpPr>
          <p:spPr bwMode="auto">
            <a:xfrm>
              <a:off x="235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59" name="Rectangle 4873"/>
            <p:cNvSpPr>
              <a:spLocks noChangeArrowheads="1"/>
            </p:cNvSpPr>
            <p:nvPr/>
          </p:nvSpPr>
          <p:spPr bwMode="auto">
            <a:xfrm>
              <a:off x="235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60" name="Rectangle 4874"/>
            <p:cNvSpPr>
              <a:spLocks noChangeArrowheads="1"/>
            </p:cNvSpPr>
            <p:nvPr/>
          </p:nvSpPr>
          <p:spPr bwMode="auto">
            <a:xfrm>
              <a:off x="235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61" name="Rectangle 4875"/>
            <p:cNvSpPr>
              <a:spLocks noChangeArrowheads="1"/>
            </p:cNvSpPr>
            <p:nvPr/>
          </p:nvSpPr>
          <p:spPr bwMode="auto">
            <a:xfrm>
              <a:off x="235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662" name="Rectangle 4876"/>
            <p:cNvSpPr>
              <a:spLocks noChangeArrowheads="1"/>
            </p:cNvSpPr>
            <p:nvPr/>
          </p:nvSpPr>
          <p:spPr bwMode="auto">
            <a:xfrm>
              <a:off x="2355" y="1265"/>
              <a:ext cx="505" cy="128"/>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grpSp>
      <p:sp>
        <p:nvSpPr>
          <p:cNvPr id="2430" name="Rectangle 4878"/>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31" name="Rectangle 4879"/>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32" name="Rectangle 4880"/>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33" name="Rectangle 4881"/>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34" name="Rectangle 4882"/>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35" name="Rectangle 4883"/>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36" name="Rectangle 4884"/>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37" name="Rectangle 4885"/>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38" name="Rectangle 4886"/>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39" name="Rectangle 4887"/>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40" name="Rectangle 4888"/>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41" name="Rectangle 4889"/>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42" name="Rectangle 4890"/>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43" name="Rectangle 4891"/>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44" name="Rectangle 4892"/>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45" name="Rectangle 4893"/>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46" name="Rectangle 4894"/>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47" name="Rectangle 4895"/>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48" name="Rectangle 4896"/>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49" name="Rectangle 4897"/>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50" name="Rectangle 4898"/>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51" name="Rectangle 4899"/>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52" name="Rectangle 4900"/>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53" name="Rectangle 4901"/>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54" name="Rectangle 4902"/>
          <p:cNvSpPr>
            <a:spLocks noChangeArrowheads="1"/>
          </p:cNvSpPr>
          <p:nvPr/>
        </p:nvSpPr>
        <p:spPr bwMode="auto">
          <a:xfrm>
            <a:off x="3738563" y="1823765"/>
            <a:ext cx="801688" cy="203200"/>
          </a:xfrm>
          <a:prstGeom prst="rect">
            <a:avLst/>
          </a:prstGeom>
          <a:solidFill>
            <a:srgbClr val="999999"/>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2455" name="Rectangle 4903"/>
          <p:cNvSpPr>
            <a:spLocks noChangeArrowheads="1"/>
          </p:cNvSpPr>
          <p:nvPr/>
        </p:nvSpPr>
        <p:spPr bwMode="auto">
          <a:xfrm>
            <a:off x="1093788" y="1860277"/>
            <a:ext cx="493725"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1A1A1A"/>
                </a:solidFill>
                <a:effectLst/>
                <a:latin typeface="Arial Unicode MS" pitchFamily="34" charset="-122"/>
                <a:ea typeface="Arial Unicode MS" pitchFamily="34" charset="-122"/>
                <a:cs typeface="Arial Unicode MS" pitchFamily="34" charset="-122"/>
              </a:rPr>
              <a:t>Camp2</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456" name="Rectangle 4904"/>
          <p:cNvSpPr>
            <a:spLocks noChangeArrowheads="1"/>
          </p:cNvSpPr>
          <p:nvPr/>
        </p:nvSpPr>
        <p:spPr bwMode="auto">
          <a:xfrm>
            <a:off x="2054225" y="1860277"/>
            <a:ext cx="408766"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solidFill>
                  <a:srgbClr val="1A1A1A"/>
                </a:solidFill>
                <a:effectLst/>
                <a:latin typeface="Arial Unicode MS" pitchFamily="34" charset="-122"/>
                <a:ea typeface="Arial Unicode MS" pitchFamily="34" charset="-122"/>
                <a:cs typeface="Arial Unicode MS" pitchFamily="34" charset="-122"/>
              </a:rPr>
              <a:t>Baron</a:t>
            </a:r>
            <a:endParaRPr kumimoji="0" lang="zh-CN" altLang="zh-CN" sz="18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457" name="Rectangle 4905"/>
          <p:cNvSpPr>
            <a:spLocks noChangeArrowheads="1"/>
          </p:cNvSpPr>
          <p:nvPr/>
        </p:nvSpPr>
        <p:spPr bwMode="auto">
          <a:xfrm>
            <a:off x="3033713" y="1860277"/>
            <a:ext cx="272510"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1A1A1A"/>
                </a:solidFill>
                <a:effectLst/>
                <a:latin typeface="Arial Unicode MS" pitchFamily="34" charset="-122"/>
                <a:ea typeface="Arial Unicode MS" pitchFamily="34" charset="-122"/>
                <a:cs typeface="Arial Unicode MS" pitchFamily="34" charset="-122"/>
              </a:rPr>
              <a:t>Yan</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458" name="Rectangle 4906"/>
          <p:cNvSpPr>
            <a:spLocks noChangeArrowheads="1"/>
          </p:cNvSpPr>
          <p:nvPr/>
        </p:nvSpPr>
        <p:spPr bwMode="auto">
          <a:xfrm>
            <a:off x="3865563" y="1860277"/>
            <a:ext cx="424796"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1A1A1A"/>
                </a:solidFill>
                <a:effectLst/>
                <a:latin typeface="Arial Unicode MS" pitchFamily="34" charset="-122"/>
                <a:ea typeface="Arial Unicode MS" pitchFamily="34" charset="-122"/>
                <a:cs typeface="Arial Unicode MS" pitchFamily="34" charset="-122"/>
              </a:rPr>
              <a:t>Pollen</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459" name="Rectangle 4907"/>
          <p:cNvSpPr>
            <a:spLocks noChangeArrowheads="1"/>
          </p:cNvSpPr>
          <p:nvPr/>
        </p:nvSpPr>
        <p:spPr bwMode="auto">
          <a:xfrm>
            <a:off x="1093788" y="341040"/>
            <a:ext cx="493725"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solidFill>
                  <a:srgbClr val="1A1A1A"/>
                </a:solidFill>
                <a:effectLst/>
                <a:latin typeface="Arial Unicode MS" pitchFamily="34" charset="-122"/>
                <a:ea typeface="Arial Unicode MS" pitchFamily="34" charset="-122"/>
                <a:cs typeface="Arial Unicode MS" pitchFamily="34" charset="-122"/>
              </a:rPr>
              <a:t>Camp1</a:t>
            </a:r>
            <a:endParaRPr kumimoji="0" lang="zh-CN" altLang="zh-CN" sz="18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460" name="Rectangle 4908"/>
          <p:cNvSpPr>
            <a:spLocks noChangeArrowheads="1"/>
          </p:cNvSpPr>
          <p:nvPr/>
        </p:nvSpPr>
        <p:spPr bwMode="auto">
          <a:xfrm>
            <a:off x="2130425" y="341040"/>
            <a:ext cx="272510"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1A1A1A"/>
                </a:solidFill>
                <a:effectLst/>
                <a:latin typeface="Arial Unicode MS" pitchFamily="34" charset="-122"/>
                <a:ea typeface="Arial Unicode MS" pitchFamily="34" charset="-122"/>
                <a:cs typeface="Arial Unicode MS" pitchFamily="34" charset="-122"/>
              </a:rPr>
              <a:t>Xue</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461" name="Rectangle 4909"/>
          <p:cNvSpPr>
            <a:spLocks noChangeArrowheads="1"/>
          </p:cNvSpPr>
          <p:nvPr/>
        </p:nvSpPr>
        <p:spPr bwMode="auto">
          <a:xfrm>
            <a:off x="2919413" y="341040"/>
            <a:ext cx="485710" cy="184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smtClean="0">
                <a:ln>
                  <a:noFill/>
                </a:ln>
                <a:solidFill>
                  <a:srgbClr val="1A1A1A"/>
                </a:solidFill>
                <a:effectLst/>
                <a:latin typeface="Arial Unicode MS" pitchFamily="34" charset="-122"/>
                <a:ea typeface="Arial Unicode MS" pitchFamily="34" charset="-122"/>
                <a:cs typeface="Arial Unicode MS" pitchFamily="34" charset="-122"/>
              </a:rPr>
              <a:t>Muraro</a:t>
            </a:r>
            <a:endParaRPr kumimoji="0" lang="zh-CN" altLang="zh-CN" sz="1800" b="0"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462" name="Rectangle 4910"/>
          <p:cNvSpPr>
            <a:spLocks noChangeArrowheads="1"/>
          </p:cNvSpPr>
          <p:nvPr/>
        </p:nvSpPr>
        <p:spPr bwMode="auto">
          <a:xfrm>
            <a:off x="3805238" y="341040"/>
            <a:ext cx="655638" cy="184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zh-CN" sz="1200" b="0" i="0" u="none" strike="noStrike" cap="none" normalizeH="0" baseline="0" dirty="0" smtClean="0">
                <a:ln>
                  <a:noFill/>
                </a:ln>
                <a:solidFill>
                  <a:srgbClr val="1A1A1A"/>
                </a:solidFill>
                <a:effectLst/>
                <a:latin typeface="Arial Unicode MS" pitchFamily="34" charset="-122"/>
                <a:ea typeface="Arial Unicode MS" pitchFamily="34" charset="-122"/>
                <a:cs typeface="Arial Unicode MS" pitchFamily="34" charset="-122"/>
              </a:rPr>
              <a:t>Darmanis</a:t>
            </a:r>
            <a:endParaRPr kumimoji="0" lang="zh-CN" altLang="zh-CN" sz="18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endParaRPr>
          </a:p>
        </p:txBody>
      </p:sp>
      <p:sp>
        <p:nvSpPr>
          <p:cNvPr id="2423" name="AutoShape 3670"/>
          <p:cNvSpPr>
            <a:spLocks noChangeAspect="1" noChangeArrowheads="1" noTextEdit="1"/>
          </p:cNvSpPr>
          <p:nvPr/>
        </p:nvSpPr>
        <p:spPr bwMode="auto">
          <a:xfrm>
            <a:off x="0" y="188640"/>
            <a:ext cx="6357938" cy="3192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Unicode MS" pitchFamily="34" charset="-122"/>
              <a:ea typeface="Arial Unicode MS" pitchFamily="34" charset="-122"/>
              <a:cs typeface="Arial Unicode MS" pitchFamily="34" charset="-122"/>
            </a:endParaRPr>
          </a:p>
        </p:txBody>
      </p:sp>
      <p:sp>
        <p:nvSpPr>
          <p:cNvPr id="3660" name="矩形 3659"/>
          <p:cNvSpPr/>
          <p:nvPr/>
        </p:nvSpPr>
        <p:spPr>
          <a:xfrm>
            <a:off x="4824611" y="1412776"/>
            <a:ext cx="288032" cy="72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61" name="矩形 3660"/>
          <p:cNvSpPr/>
          <p:nvPr/>
        </p:nvSpPr>
        <p:spPr>
          <a:xfrm>
            <a:off x="6480795" y="3861048"/>
            <a:ext cx="3528391" cy="2492990"/>
          </a:xfrm>
          <a:prstGeom prst="rect">
            <a:avLst/>
          </a:prstGeom>
        </p:spPr>
        <p:txBody>
          <a:bodyPr wrap="square">
            <a:spAutoFit/>
          </a:bodyPr>
          <a:lstStyle/>
          <a:p>
            <a:pPr algn="just"/>
            <a:r>
              <a:rPr lang="en-US" sz="1200" b="1" dirty="0" smtClean="0">
                <a:latin typeface="Arial Unicode MS" pitchFamily="34" charset="-122"/>
                <a:ea typeface="Arial Unicode MS" pitchFamily="34" charset="-122"/>
                <a:cs typeface="Arial Unicode MS" pitchFamily="34" charset="-122"/>
              </a:rPr>
              <a:t>Figure </a:t>
            </a:r>
            <a:r>
              <a:rPr lang="en-US" sz="1200" b="1" dirty="0" smtClean="0">
                <a:latin typeface="Arial Unicode MS" pitchFamily="34" charset="-122"/>
                <a:ea typeface="Arial Unicode MS" pitchFamily="34" charset="-122"/>
                <a:cs typeface="Arial Unicode MS" pitchFamily="34" charset="-122"/>
              </a:rPr>
              <a:t>S7. </a:t>
            </a:r>
            <a:r>
              <a:rPr lang="en-US" sz="1200" b="1" dirty="0" smtClean="0">
                <a:latin typeface="Arial Unicode MS" pitchFamily="34" charset="-122"/>
                <a:ea typeface="Arial Unicode MS" pitchFamily="34" charset="-122"/>
                <a:cs typeface="Arial Unicode MS" pitchFamily="34" charset="-122"/>
              </a:rPr>
              <a:t>Benchmarking of scNPF-propagation on eight published scRNA-seq data sets using the context mode and the priori mode with different priori networks including String, HumanNet, and INet. </a:t>
            </a:r>
            <a:r>
              <a:rPr lang="en-US" sz="1200" dirty="0" smtClean="0">
                <a:latin typeface="Arial Unicode MS" pitchFamily="34" charset="-122"/>
                <a:ea typeface="Arial Unicode MS" pitchFamily="34" charset="-122"/>
                <a:cs typeface="Arial Unicode MS" pitchFamily="34" charset="-122"/>
              </a:rPr>
              <a:t>Clustering is performed by applying SC3 on the imputed expression matrices. SC3 clustering is repeated for 10 times. Each dot represents an individual SC3 clustering run and each bar represents the median performance. Jaccard (a), Purity (b), and NMI (c) are employed to measure the concordance between inferred and true cluster labels. Detailed information of the data sets is shown in Table S1.</a:t>
            </a:r>
            <a:endParaRPr lang="zh-CN" altLang="en-US" sz="1200">
              <a:latin typeface="Arial Unicode MS" pitchFamily="34" charset="-122"/>
              <a:ea typeface="Arial Unicode MS" pitchFamily="34" charset="-122"/>
              <a:cs typeface="Arial Unicode MS"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2"/>
          <p:cNvPicPr>
            <a:picLocks/>
          </p:cNvPicPr>
          <p:nvPr/>
        </p:nvPicPr>
        <p:blipFill rotWithShape="1">
          <a:blip r:embed="rId2" cstate="print">
            <a:extLst>
              <a:ext uri="{28A0092B-C50C-407E-A947-70E740481C1C}">
                <a14:useLocalDpi xmlns="" xmlns:a14="http://schemas.microsoft.com/office/drawing/2010/main" val="0"/>
              </a:ext>
            </a:extLst>
          </a:blip>
          <a:srcRect l="9522" t="4999"/>
          <a:stretch/>
        </p:blipFill>
        <p:spPr>
          <a:xfrm>
            <a:off x="2085193" y="729615"/>
            <a:ext cx="1628600" cy="1665562"/>
          </a:xfrm>
          <a:prstGeom prst="rect">
            <a:avLst/>
          </a:prstGeom>
        </p:spPr>
      </p:pic>
      <p:pic>
        <p:nvPicPr>
          <p:cNvPr id="5" name="Picture 98"/>
          <p:cNvPicPr>
            <a:picLocks noChangeAspect="1"/>
          </p:cNvPicPr>
          <p:nvPr/>
        </p:nvPicPr>
        <p:blipFill>
          <a:blip r:embed="rId3"/>
          <a:srcRect t="43393" r="33291" b="42045"/>
          <a:stretch>
            <a:fillRect/>
          </a:stretch>
        </p:blipFill>
        <p:spPr>
          <a:xfrm>
            <a:off x="2304331" y="4941168"/>
            <a:ext cx="6281340" cy="576064"/>
          </a:xfrm>
          <a:prstGeom prst="rect">
            <a:avLst/>
          </a:prstGeom>
        </p:spPr>
      </p:pic>
      <p:sp>
        <p:nvSpPr>
          <p:cNvPr id="25" name="矩形 24"/>
          <p:cNvSpPr/>
          <p:nvPr/>
        </p:nvSpPr>
        <p:spPr>
          <a:xfrm>
            <a:off x="1008187" y="5581689"/>
            <a:ext cx="9073008" cy="1200329"/>
          </a:xfrm>
          <a:prstGeom prst="rect">
            <a:avLst/>
          </a:prstGeom>
        </p:spPr>
        <p:txBody>
          <a:bodyPr wrap="square">
            <a:spAutoFit/>
          </a:bodyPr>
          <a:lstStyle/>
          <a:p>
            <a:r>
              <a:rPr lang="en-US" sz="1200" b="1" dirty="0" smtClean="0">
                <a:latin typeface="Arial Unicode MS" pitchFamily="34" charset="-122"/>
                <a:ea typeface="Arial Unicode MS" pitchFamily="34" charset="-122"/>
                <a:cs typeface="Arial Unicode MS" pitchFamily="34" charset="-122"/>
              </a:rPr>
              <a:t>Figure </a:t>
            </a:r>
            <a:r>
              <a:rPr lang="en-US" sz="1200" b="1" dirty="0" smtClean="0">
                <a:latin typeface="Arial Unicode MS" pitchFamily="34" charset="-122"/>
                <a:ea typeface="Arial Unicode MS" pitchFamily="34" charset="-122"/>
                <a:cs typeface="Arial Unicode MS" pitchFamily="34" charset="-122"/>
              </a:rPr>
              <a:t>S8. </a:t>
            </a:r>
            <a:r>
              <a:rPr lang="en-US" sz="1200" b="1" dirty="0" smtClean="0">
                <a:latin typeface="Arial Unicode MS" pitchFamily="34" charset="-122"/>
                <a:ea typeface="Arial Unicode MS" pitchFamily="34" charset="-122"/>
                <a:cs typeface="Arial Unicode MS" pitchFamily="34" charset="-122"/>
              </a:rPr>
              <a:t>Benchmark results of scNPF-fusion on the Baron data. </a:t>
            </a:r>
            <a:r>
              <a:rPr lang="en-US" sz="1200" dirty="0" smtClean="0">
                <a:latin typeface="Arial Unicode MS" pitchFamily="34" charset="-122"/>
                <a:ea typeface="Arial Unicode MS" pitchFamily="34" charset="-122"/>
                <a:cs typeface="Arial Unicode MS" pitchFamily="34" charset="-122"/>
              </a:rPr>
              <a:t>(a) Heatmaps for similarities learned from the data by Euclidean distances, pairwise Pearson correlations, SIMLR, scNPF-fusion, and RAFSIL. The scales in relative units denote the similarity. Cells with the same cell type (annotated by the colored axes) are grouped together. (b) t-SNE visualization for similarity matrices learned from different similarity measures. Each point denotes a cell. Smaller distance between two cells means higher similarity. True labels were not used as inputs for dimension reduction but were indicated in distinct colors to validate the results. RAFSIL1 and RAFSIL2 denote the result from the RAFSIL tool with the </a:t>
            </a:r>
            <a:r>
              <a:rPr lang="en-US" sz="1200" dirty="0" smtClean="0">
                <a:latin typeface="Arial Unicode MS" pitchFamily="34" charset="-122"/>
                <a:ea typeface="Arial Unicode MS" pitchFamily="34" charset="-122"/>
                <a:cs typeface="Arial Unicode MS" pitchFamily="34" charset="-122"/>
              </a:rPr>
              <a:t>embedded </a:t>
            </a:r>
            <a:r>
              <a:rPr lang="en-US" sz="1200" dirty="0" smtClean="0">
                <a:latin typeface="Arial Unicode MS" pitchFamily="34" charset="-122"/>
                <a:ea typeface="Arial Unicode MS" pitchFamily="34" charset="-122"/>
                <a:cs typeface="Arial Unicode MS" pitchFamily="34" charset="-122"/>
              </a:rPr>
              <a:t>RAFSIL1 or RAFSIL2 method.</a:t>
            </a:r>
            <a:endParaRPr lang="zh-CN" altLang="en-US" sz="1200">
              <a:latin typeface="Arial Unicode MS" pitchFamily="34" charset="-122"/>
              <a:ea typeface="Arial Unicode MS" pitchFamily="34" charset="-122"/>
              <a:cs typeface="Arial Unicode MS" pitchFamily="34" charset="-122"/>
            </a:endParaRPr>
          </a:p>
        </p:txBody>
      </p:sp>
      <p:sp>
        <p:nvSpPr>
          <p:cNvPr id="26" name="TextBox 25"/>
          <p:cNvSpPr txBox="1"/>
          <p:nvPr/>
        </p:nvSpPr>
        <p:spPr>
          <a:xfrm>
            <a:off x="756526" y="388321"/>
            <a:ext cx="971741"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Euclidean</a:t>
            </a:r>
            <a:endParaRPr lang="zh-CN" altLang="en-US" sz="1400" dirty="0">
              <a:latin typeface="Arial Unicode MS" pitchFamily="34" charset="-122"/>
              <a:ea typeface="Arial Unicode MS" pitchFamily="34" charset="-122"/>
              <a:cs typeface="Arial Unicode MS" pitchFamily="34" charset="-122"/>
            </a:endParaRPr>
          </a:p>
        </p:txBody>
      </p:sp>
      <p:sp>
        <p:nvSpPr>
          <p:cNvPr id="27" name="TextBox 26"/>
          <p:cNvSpPr txBox="1"/>
          <p:nvPr/>
        </p:nvSpPr>
        <p:spPr>
          <a:xfrm>
            <a:off x="2448347" y="388321"/>
            <a:ext cx="851515"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Pearson</a:t>
            </a:r>
            <a:endParaRPr lang="zh-CN" altLang="en-US" sz="1400" dirty="0">
              <a:latin typeface="Arial Unicode MS" pitchFamily="34" charset="-122"/>
              <a:ea typeface="Arial Unicode MS" pitchFamily="34" charset="-122"/>
              <a:cs typeface="Arial Unicode MS" pitchFamily="34" charset="-122"/>
            </a:endParaRPr>
          </a:p>
        </p:txBody>
      </p:sp>
      <p:sp>
        <p:nvSpPr>
          <p:cNvPr id="28" name="TextBox 27"/>
          <p:cNvSpPr txBox="1"/>
          <p:nvPr/>
        </p:nvSpPr>
        <p:spPr>
          <a:xfrm>
            <a:off x="4307742" y="388321"/>
            <a:ext cx="732893"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SIMLR</a:t>
            </a:r>
            <a:endParaRPr lang="zh-CN" altLang="en-US" sz="1400" dirty="0">
              <a:latin typeface="Arial Unicode MS" pitchFamily="34" charset="-122"/>
              <a:ea typeface="Arial Unicode MS" pitchFamily="34" charset="-122"/>
              <a:cs typeface="Arial Unicode MS" pitchFamily="34" charset="-122"/>
            </a:endParaRPr>
          </a:p>
        </p:txBody>
      </p:sp>
      <p:sp>
        <p:nvSpPr>
          <p:cNvPr id="29" name="TextBox 28"/>
          <p:cNvSpPr txBox="1"/>
          <p:nvPr/>
        </p:nvSpPr>
        <p:spPr>
          <a:xfrm>
            <a:off x="6089931" y="388321"/>
            <a:ext cx="723275"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scNPF</a:t>
            </a:r>
            <a:endParaRPr lang="zh-CN" altLang="en-US" sz="1400" dirty="0">
              <a:latin typeface="Arial Unicode MS" pitchFamily="34" charset="-122"/>
              <a:ea typeface="Arial Unicode MS" pitchFamily="34" charset="-122"/>
              <a:cs typeface="Arial Unicode MS" pitchFamily="34" charset="-122"/>
            </a:endParaRPr>
          </a:p>
        </p:txBody>
      </p:sp>
      <p:sp>
        <p:nvSpPr>
          <p:cNvPr id="30" name="TextBox 29"/>
          <p:cNvSpPr txBox="1"/>
          <p:nvPr/>
        </p:nvSpPr>
        <p:spPr>
          <a:xfrm>
            <a:off x="7738958" y="388321"/>
            <a:ext cx="912429"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RAFSIL1</a:t>
            </a:r>
            <a:endParaRPr lang="zh-CN" altLang="en-US" sz="1400" dirty="0">
              <a:latin typeface="Arial Unicode MS" pitchFamily="34" charset="-122"/>
              <a:ea typeface="Arial Unicode MS" pitchFamily="34" charset="-122"/>
              <a:cs typeface="Arial Unicode MS" pitchFamily="34" charset="-122"/>
            </a:endParaRPr>
          </a:p>
        </p:txBody>
      </p:sp>
      <p:sp>
        <p:nvSpPr>
          <p:cNvPr id="31" name="TextBox 30"/>
          <p:cNvSpPr txBox="1"/>
          <p:nvPr/>
        </p:nvSpPr>
        <p:spPr>
          <a:xfrm>
            <a:off x="9577139" y="388321"/>
            <a:ext cx="912429"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RAFSIL2</a:t>
            </a:r>
            <a:endParaRPr lang="zh-CN" altLang="en-US" sz="1400" dirty="0">
              <a:latin typeface="Arial Unicode MS" pitchFamily="34" charset="-122"/>
              <a:ea typeface="Arial Unicode MS" pitchFamily="34" charset="-122"/>
              <a:cs typeface="Arial Unicode MS" pitchFamily="34" charset="-122"/>
            </a:endParaRPr>
          </a:p>
        </p:txBody>
      </p:sp>
      <p:pic>
        <p:nvPicPr>
          <p:cNvPr id="32" name="Picture 1"/>
          <p:cNvPicPr>
            <a:picLocks/>
          </p:cNvPicPr>
          <p:nvPr/>
        </p:nvPicPr>
        <p:blipFill rotWithShape="1">
          <a:blip r:embed="rId4" cstate="print">
            <a:extLst>
              <a:ext uri="{28A0092B-C50C-407E-A947-70E740481C1C}">
                <a14:useLocalDpi xmlns="" xmlns:a14="http://schemas.microsoft.com/office/drawing/2010/main" val="0"/>
              </a:ext>
            </a:extLst>
          </a:blip>
          <a:srcRect t="4456"/>
          <a:stretch/>
        </p:blipFill>
        <p:spPr>
          <a:xfrm>
            <a:off x="216299" y="720089"/>
            <a:ext cx="1800000" cy="1675087"/>
          </a:xfrm>
          <a:prstGeom prst="rect">
            <a:avLst/>
          </a:prstGeom>
        </p:spPr>
      </p:pic>
      <p:pic>
        <p:nvPicPr>
          <p:cNvPr id="34" name="Picture 9"/>
          <p:cNvPicPr>
            <a:picLocks/>
          </p:cNvPicPr>
          <p:nvPr/>
        </p:nvPicPr>
        <p:blipFill rotWithShape="1">
          <a:blip r:embed="rId5" cstate="print">
            <a:extLst>
              <a:ext uri="{28A0092B-C50C-407E-A947-70E740481C1C}">
                <a14:useLocalDpi xmlns="" xmlns:a14="http://schemas.microsoft.com/office/drawing/2010/main" val="0"/>
              </a:ext>
            </a:extLst>
          </a:blip>
          <a:srcRect l="9524" t="3912"/>
          <a:stretch/>
        </p:blipFill>
        <p:spPr>
          <a:xfrm>
            <a:off x="3854695" y="710565"/>
            <a:ext cx="1628575" cy="1684612"/>
          </a:xfrm>
          <a:prstGeom prst="rect">
            <a:avLst/>
          </a:prstGeom>
        </p:spPr>
      </p:pic>
      <p:pic>
        <p:nvPicPr>
          <p:cNvPr id="35" name="Picture 10"/>
          <p:cNvPicPr>
            <a:picLocks/>
          </p:cNvPicPr>
          <p:nvPr/>
        </p:nvPicPr>
        <p:blipFill rotWithShape="1">
          <a:blip r:embed="rId6" cstate="print">
            <a:extLst>
              <a:ext uri="{28A0092B-C50C-407E-A947-70E740481C1C}">
                <a14:useLocalDpi xmlns="" xmlns:a14="http://schemas.microsoft.com/office/drawing/2010/main" val="0"/>
              </a:ext>
            </a:extLst>
          </a:blip>
          <a:srcRect l="8996" t="4456"/>
          <a:stretch/>
        </p:blipFill>
        <p:spPr>
          <a:xfrm>
            <a:off x="5624172" y="720089"/>
            <a:ext cx="1638075" cy="1675087"/>
          </a:xfrm>
          <a:prstGeom prst="rect">
            <a:avLst/>
          </a:prstGeom>
        </p:spPr>
      </p:pic>
      <p:pic>
        <p:nvPicPr>
          <p:cNvPr id="36" name="Picture 11"/>
          <p:cNvPicPr>
            <a:picLocks/>
          </p:cNvPicPr>
          <p:nvPr/>
        </p:nvPicPr>
        <p:blipFill rotWithShape="1">
          <a:blip r:embed="rId7" cstate="print">
            <a:extLst>
              <a:ext uri="{28A0092B-C50C-407E-A947-70E740481C1C}">
                <a14:useLocalDpi xmlns="" xmlns:a14="http://schemas.microsoft.com/office/drawing/2010/main" val="0"/>
              </a:ext>
            </a:extLst>
          </a:blip>
          <a:srcRect l="9526" t="4093"/>
          <a:stretch/>
        </p:blipFill>
        <p:spPr>
          <a:xfrm>
            <a:off x="7403149" y="713739"/>
            <a:ext cx="1628525" cy="1681437"/>
          </a:xfrm>
          <a:prstGeom prst="rect">
            <a:avLst/>
          </a:prstGeom>
        </p:spPr>
      </p:pic>
      <p:pic>
        <p:nvPicPr>
          <p:cNvPr id="37" name="Picture 18"/>
          <p:cNvPicPr>
            <a:picLocks/>
          </p:cNvPicPr>
          <p:nvPr/>
        </p:nvPicPr>
        <p:blipFill rotWithShape="1">
          <a:blip r:embed="rId8" cstate="print">
            <a:extLst>
              <a:ext uri="{28A0092B-C50C-407E-A947-70E740481C1C}">
                <a14:useLocalDpi xmlns="" xmlns:a14="http://schemas.microsoft.com/office/drawing/2010/main" val="0"/>
              </a:ext>
            </a:extLst>
          </a:blip>
          <a:srcRect l="9528" t="4093"/>
          <a:stretch/>
        </p:blipFill>
        <p:spPr>
          <a:xfrm>
            <a:off x="9172575" y="713739"/>
            <a:ext cx="1628500" cy="1681437"/>
          </a:xfrm>
          <a:prstGeom prst="rect">
            <a:avLst/>
          </a:prstGeom>
        </p:spPr>
      </p:pic>
      <p:pic>
        <p:nvPicPr>
          <p:cNvPr id="38" name="Picture 20"/>
          <p:cNvPicPr>
            <a:picLocks/>
          </p:cNvPicPr>
          <p:nvPr/>
        </p:nvPicPr>
        <p:blipFill>
          <a:blip r:embed="rId9"/>
          <a:srcRect l="9597" b="10718"/>
          <a:stretch>
            <a:fillRect/>
          </a:stretch>
        </p:blipFill>
        <p:spPr>
          <a:xfrm>
            <a:off x="9037275" y="2734331"/>
            <a:ext cx="1764000" cy="1770994"/>
          </a:xfrm>
          <a:prstGeom prst="rect">
            <a:avLst/>
          </a:prstGeom>
        </p:spPr>
      </p:pic>
      <p:pic>
        <p:nvPicPr>
          <p:cNvPr id="39" name="Picture 21"/>
          <p:cNvPicPr>
            <a:picLocks/>
          </p:cNvPicPr>
          <p:nvPr/>
        </p:nvPicPr>
        <p:blipFill>
          <a:blip r:embed="rId10"/>
          <a:srcRect l="10106" b="11679"/>
          <a:stretch>
            <a:fillRect/>
          </a:stretch>
        </p:blipFill>
        <p:spPr>
          <a:xfrm>
            <a:off x="7237075" y="2734331"/>
            <a:ext cx="1764000" cy="1751944"/>
          </a:xfrm>
          <a:prstGeom prst="rect">
            <a:avLst/>
          </a:prstGeom>
        </p:spPr>
      </p:pic>
      <p:pic>
        <p:nvPicPr>
          <p:cNvPr id="40" name="Picture 22"/>
          <p:cNvPicPr>
            <a:picLocks/>
          </p:cNvPicPr>
          <p:nvPr/>
        </p:nvPicPr>
        <p:blipFill>
          <a:blip r:embed="rId11"/>
          <a:srcRect l="9279" b="10718"/>
          <a:stretch>
            <a:fillRect/>
          </a:stretch>
        </p:blipFill>
        <p:spPr>
          <a:xfrm>
            <a:off x="5508883" y="2734331"/>
            <a:ext cx="1764000" cy="1770994"/>
          </a:xfrm>
          <a:prstGeom prst="rect">
            <a:avLst/>
          </a:prstGeom>
        </p:spPr>
      </p:pic>
      <p:pic>
        <p:nvPicPr>
          <p:cNvPr id="41" name="Picture 23"/>
          <p:cNvPicPr>
            <a:picLocks/>
          </p:cNvPicPr>
          <p:nvPr/>
        </p:nvPicPr>
        <p:blipFill>
          <a:blip r:embed="rId12"/>
          <a:srcRect l="10234" b="10238"/>
          <a:stretch>
            <a:fillRect/>
          </a:stretch>
        </p:blipFill>
        <p:spPr>
          <a:xfrm>
            <a:off x="3708683" y="2734331"/>
            <a:ext cx="1764000" cy="1780519"/>
          </a:xfrm>
          <a:prstGeom prst="rect">
            <a:avLst/>
          </a:prstGeom>
        </p:spPr>
      </p:pic>
      <p:pic>
        <p:nvPicPr>
          <p:cNvPr id="42" name="Picture 24"/>
          <p:cNvPicPr>
            <a:picLocks/>
          </p:cNvPicPr>
          <p:nvPr/>
        </p:nvPicPr>
        <p:blipFill>
          <a:blip r:embed="rId13"/>
          <a:srcRect l="10298" b="10527"/>
          <a:stretch>
            <a:fillRect/>
          </a:stretch>
        </p:blipFill>
        <p:spPr>
          <a:xfrm>
            <a:off x="1980491" y="2734331"/>
            <a:ext cx="1764000" cy="1774789"/>
          </a:xfrm>
          <a:prstGeom prst="rect">
            <a:avLst/>
          </a:prstGeom>
        </p:spPr>
      </p:pic>
      <p:pic>
        <p:nvPicPr>
          <p:cNvPr id="43" name="Picture 25"/>
          <p:cNvPicPr>
            <a:picLocks/>
          </p:cNvPicPr>
          <p:nvPr/>
        </p:nvPicPr>
        <p:blipFill>
          <a:blip r:embed="rId14"/>
          <a:srcRect l="10106" b="10527"/>
          <a:stretch>
            <a:fillRect/>
          </a:stretch>
        </p:blipFill>
        <p:spPr>
          <a:xfrm>
            <a:off x="214883" y="2734331"/>
            <a:ext cx="1801416" cy="1774789"/>
          </a:xfrm>
          <a:prstGeom prst="rect">
            <a:avLst/>
          </a:prstGeom>
        </p:spPr>
      </p:pic>
      <p:sp useBgFill="1">
        <p:nvSpPr>
          <p:cNvPr id="44" name="TextBox 43"/>
          <p:cNvSpPr txBox="1"/>
          <p:nvPr/>
        </p:nvSpPr>
        <p:spPr>
          <a:xfrm>
            <a:off x="417933" y="2549664"/>
            <a:ext cx="10383417" cy="369332"/>
          </a:xfrm>
          <a:prstGeom prst="rect">
            <a:avLst/>
          </a:prstGeom>
        </p:spPr>
        <p:txBody>
          <a:bodyPr wrap="square" rtlCol="0">
            <a:spAutoFit/>
          </a:bodyPr>
          <a:lstStyle/>
          <a:p>
            <a:endParaRPr lang="zh-CN" altLang="en-US" dirty="0"/>
          </a:p>
        </p:txBody>
      </p:sp>
      <p:sp>
        <p:nvSpPr>
          <p:cNvPr id="45" name="TextBox 44"/>
          <p:cNvSpPr txBox="1"/>
          <p:nvPr/>
        </p:nvSpPr>
        <p:spPr>
          <a:xfrm>
            <a:off x="58678" y="271318"/>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a</a:t>
            </a:r>
            <a:endParaRPr lang="zh-CN" altLang="en-US" sz="1400">
              <a:latin typeface="Arial Unicode MS" pitchFamily="34" charset="-122"/>
              <a:ea typeface="Arial Unicode MS" pitchFamily="34" charset="-122"/>
              <a:cs typeface="Arial Unicode MS" pitchFamily="34" charset="-122"/>
            </a:endParaRPr>
          </a:p>
        </p:txBody>
      </p:sp>
      <p:sp>
        <p:nvSpPr>
          <p:cNvPr id="46" name="TextBox 45"/>
          <p:cNvSpPr txBox="1"/>
          <p:nvPr/>
        </p:nvSpPr>
        <p:spPr>
          <a:xfrm>
            <a:off x="58678" y="2546106"/>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b</a:t>
            </a:r>
            <a:endParaRPr lang="zh-CN" altLang="en-US" sz="1400" dirty="0">
              <a:latin typeface="Arial Unicode MS" pitchFamily="34" charset="-122"/>
              <a:ea typeface="Arial Unicode MS" pitchFamily="34" charset="-122"/>
              <a:cs typeface="Arial Unicode MS" pitchFamily="34" charset="-122"/>
            </a:endParaRPr>
          </a:p>
        </p:txBody>
      </p:sp>
      <p:sp>
        <p:nvSpPr>
          <p:cNvPr id="47" name="TextBox 46"/>
          <p:cNvSpPr txBox="1"/>
          <p:nvPr/>
        </p:nvSpPr>
        <p:spPr>
          <a:xfrm>
            <a:off x="5040635" y="4437112"/>
            <a:ext cx="603050" cy="307777"/>
          </a:xfrm>
          <a:prstGeom prst="rect">
            <a:avLst/>
          </a:prstGeom>
          <a:noFill/>
        </p:spPr>
        <p:txBody>
          <a:bodyPr wrap="none" rtlCol="0">
            <a:spAutoFit/>
          </a:bodyPr>
          <a:lstStyle/>
          <a:p>
            <a:r>
              <a:rPr lang="en-US" altLang="zh-CN" sz="1400" b="1" dirty="0" smtClean="0">
                <a:latin typeface="Arial Unicode MS" pitchFamily="34" charset="-122"/>
                <a:ea typeface="Arial Unicode MS" pitchFamily="34" charset="-122"/>
                <a:cs typeface="Arial Unicode MS" pitchFamily="34" charset="-122"/>
              </a:rPr>
              <a:t>Dim1</a:t>
            </a:r>
            <a:endParaRPr lang="zh-CN" altLang="en-US" sz="1400" b="1" dirty="0">
              <a:latin typeface="Arial Unicode MS" pitchFamily="34" charset="-122"/>
              <a:ea typeface="Arial Unicode MS" pitchFamily="34" charset="-122"/>
              <a:cs typeface="Arial Unicode MS" pitchFamily="34" charset="-122"/>
            </a:endParaRPr>
          </a:p>
        </p:txBody>
      </p:sp>
      <p:sp>
        <p:nvSpPr>
          <p:cNvPr id="48" name="TextBox 47"/>
          <p:cNvSpPr txBox="1"/>
          <p:nvPr/>
        </p:nvSpPr>
        <p:spPr>
          <a:xfrm rot="16200000">
            <a:off x="-147637" y="3504628"/>
            <a:ext cx="603050" cy="307777"/>
          </a:xfrm>
          <a:prstGeom prst="rect">
            <a:avLst/>
          </a:prstGeom>
          <a:noFill/>
        </p:spPr>
        <p:txBody>
          <a:bodyPr wrap="none" rtlCol="0">
            <a:spAutoFit/>
          </a:bodyPr>
          <a:lstStyle/>
          <a:p>
            <a:r>
              <a:rPr lang="en-US" altLang="zh-CN" sz="1400" b="1" dirty="0" smtClean="0">
                <a:latin typeface="Arial Unicode MS" pitchFamily="34" charset="-122"/>
                <a:ea typeface="Arial Unicode MS" pitchFamily="34" charset="-122"/>
                <a:cs typeface="Arial Unicode MS" pitchFamily="34" charset="-122"/>
              </a:rPr>
              <a:t>Dim2</a:t>
            </a:r>
            <a:endParaRPr lang="zh-CN" altLang="en-US" sz="1400" b="1" dirty="0">
              <a:latin typeface="Arial Unicode MS" pitchFamily="34" charset="-122"/>
              <a:ea typeface="Arial Unicode MS" pitchFamily="34" charset="-122"/>
              <a:cs typeface="Arial Unicode MS"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440235" y="3952801"/>
            <a:ext cx="7200875" cy="746298"/>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Figure </a:t>
            </a:r>
            <a:r>
              <a:rPr kumimoji="0" lang="en-GB"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S9. </a:t>
            </a:r>
            <a:r>
              <a:rPr kumimoji="0" lang="en-GB"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Performance comparison of </a:t>
            </a:r>
            <a:r>
              <a:rPr kumimoji="0" lang="en-GB" altLang="zh-CN" sz="1200" b="1"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rPr>
              <a:t>the </a:t>
            </a:r>
            <a:r>
              <a:rPr kumimoji="0" lang="en-GB" altLang="zh-CN" sz="1200" b="1" i="0" u="none" strike="noStrike" cap="none" normalizeH="0" baseline="0" smtClean="0">
                <a:ln>
                  <a:noFill/>
                </a:ln>
                <a:solidFill>
                  <a:schemeClr val="tx1"/>
                </a:solidFill>
                <a:effectLst/>
                <a:latin typeface="Arial Unicode MS" pitchFamily="34" charset="-122"/>
                <a:ea typeface="Arial Unicode MS" pitchFamily="34" charset="-122"/>
                <a:cs typeface="Arial Unicode MS" pitchFamily="34" charset="-122"/>
              </a:rPr>
              <a:t>five similarity </a:t>
            </a:r>
            <a:r>
              <a:rPr kumimoji="0" lang="en-GB" altLang="zh-CN" sz="1200" b="1"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measurements on eight published scRNA-seq data sets.  </a:t>
            </a:r>
            <a:r>
              <a:rPr kumimoji="0" lang="en-GB" altLang="zh-CN" sz="12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Internal validation metrics including Connectivity (a)</a:t>
            </a:r>
            <a:r>
              <a:rPr kumimoji="0" lang="en-GB" altLang="zh-CN" sz="1200" b="0" i="0" u="none" strike="noStrike" cap="none" normalizeH="0" dirty="0" smtClean="0">
                <a:ln>
                  <a:noFill/>
                </a:ln>
                <a:solidFill>
                  <a:schemeClr val="tx1"/>
                </a:solidFill>
                <a:effectLst/>
                <a:latin typeface="Arial Unicode MS" pitchFamily="34" charset="-122"/>
                <a:ea typeface="Arial Unicode MS" pitchFamily="34" charset="-122"/>
                <a:cs typeface="Arial Unicode MS" pitchFamily="34" charset="-122"/>
              </a:rPr>
              <a:t> </a:t>
            </a:r>
            <a:r>
              <a:rPr kumimoji="0" lang="en-GB" altLang="zh-CN" sz="12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and DBI (b) were employed to measure the</a:t>
            </a:r>
            <a:r>
              <a:rPr kumimoji="0" lang="en-GB" altLang="zh-CN" sz="1200" b="0" i="1"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 </a:t>
            </a:r>
            <a:r>
              <a:rPr kumimoji="0" lang="en-GB" altLang="zh-CN" sz="1200" b="0" i="0" u="none" strike="noStrike" cap="none" normalizeH="0" baseline="0" dirty="0" smtClean="0">
                <a:ln>
                  <a:noFill/>
                </a:ln>
                <a:solidFill>
                  <a:schemeClr val="tx1"/>
                </a:solidFill>
                <a:effectLst/>
                <a:latin typeface="Arial Unicode MS" pitchFamily="34" charset="-122"/>
                <a:ea typeface="Arial Unicode MS" pitchFamily="34" charset="-122"/>
                <a:cs typeface="Arial Unicode MS" pitchFamily="34" charset="-122"/>
              </a:rPr>
              <a:t>cell separation. Detailed information of the data sets is shown in Table S1. </a:t>
            </a:r>
          </a:p>
        </p:txBody>
      </p:sp>
      <p:pic>
        <p:nvPicPr>
          <p:cNvPr id="8" name="Picture 14"/>
          <p:cNvPicPr>
            <a:picLocks noChangeAspect="1"/>
          </p:cNvPicPr>
          <p:nvPr/>
        </p:nvPicPr>
        <p:blipFill>
          <a:blip r:embed="rId2"/>
          <a:stretch>
            <a:fillRect/>
          </a:stretch>
        </p:blipFill>
        <p:spPr>
          <a:xfrm>
            <a:off x="5365251" y="1052737"/>
            <a:ext cx="5220000" cy="2539819"/>
          </a:xfrm>
          <a:prstGeom prst="rect">
            <a:avLst/>
          </a:prstGeom>
        </p:spPr>
      </p:pic>
      <p:pic>
        <p:nvPicPr>
          <p:cNvPr id="9" name="Picture 12"/>
          <p:cNvPicPr>
            <a:picLocks noChangeAspect="1"/>
          </p:cNvPicPr>
          <p:nvPr/>
        </p:nvPicPr>
        <p:blipFill>
          <a:blip r:embed="rId3"/>
          <a:stretch>
            <a:fillRect/>
          </a:stretch>
        </p:blipFill>
        <p:spPr>
          <a:xfrm>
            <a:off x="183922" y="1052737"/>
            <a:ext cx="5220000" cy="2539819"/>
          </a:xfrm>
          <a:prstGeom prst="rect">
            <a:avLst/>
          </a:prstGeom>
        </p:spPr>
      </p:pic>
      <p:sp>
        <p:nvSpPr>
          <p:cNvPr id="10" name="TextBox 9"/>
          <p:cNvSpPr txBox="1"/>
          <p:nvPr/>
        </p:nvSpPr>
        <p:spPr>
          <a:xfrm>
            <a:off x="192941" y="1052736"/>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a</a:t>
            </a:r>
            <a:endParaRPr lang="zh-CN" altLang="en-US" sz="1400" dirty="0">
              <a:latin typeface="Arial Unicode MS" pitchFamily="34" charset="-122"/>
              <a:ea typeface="Arial Unicode MS" pitchFamily="34" charset="-122"/>
              <a:cs typeface="Arial Unicode MS" pitchFamily="34" charset="-122"/>
            </a:endParaRPr>
          </a:p>
        </p:txBody>
      </p:sp>
      <p:sp>
        <p:nvSpPr>
          <p:cNvPr id="11" name="TextBox 10"/>
          <p:cNvSpPr txBox="1"/>
          <p:nvPr/>
        </p:nvSpPr>
        <p:spPr>
          <a:xfrm>
            <a:off x="5365251" y="1052736"/>
            <a:ext cx="284052" cy="307777"/>
          </a:xfrm>
          <a:prstGeom prst="rect">
            <a:avLst/>
          </a:prstGeom>
          <a:noFill/>
        </p:spPr>
        <p:txBody>
          <a:bodyPr wrap="none" rtlCol="0">
            <a:spAutoFit/>
          </a:bodyPr>
          <a:lstStyle/>
          <a:p>
            <a:r>
              <a:rPr lang="en-US" altLang="zh-CN" sz="1400" dirty="0" smtClean="0">
                <a:latin typeface="Arial Unicode MS" pitchFamily="34" charset="-122"/>
                <a:ea typeface="Arial Unicode MS" pitchFamily="34" charset="-122"/>
                <a:cs typeface="Arial Unicode MS" pitchFamily="34" charset="-122"/>
              </a:rPr>
              <a:t>b</a:t>
            </a:r>
            <a:endParaRPr lang="zh-CN" altLang="en-US" sz="1400" dirty="0">
              <a:latin typeface="Arial Unicode MS" pitchFamily="34" charset="-122"/>
              <a:ea typeface="Arial Unicode MS" pitchFamily="34" charset="-122"/>
              <a:cs typeface="Arial Unicode MS" pitchFamily="34"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3227</TotalTime>
  <Words>2142</Words>
  <Application>Microsoft Office PowerPoint</Application>
  <PresentationFormat>自定义</PresentationFormat>
  <Paragraphs>417</Paragraphs>
  <Slides>17</Slides>
  <Notes>0</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cp:lastModifiedBy>Xiaohui</cp:lastModifiedBy>
  <cp:revision>184</cp:revision>
  <dcterms:modified xsi:type="dcterms:W3CDTF">2019-03-09T15:25:55Z</dcterms:modified>
</cp:coreProperties>
</file>