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7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52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1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63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7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2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3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4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DFD6F-15C2-4EF6-A6DB-F72BEE02B8F0}" type="datetimeFigureOut">
              <a:rPr lang="en-US" smtClean="0"/>
              <a:t>17-Jan-19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D022F-3D8B-433A-9BEB-C1B09BB94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8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25" y="1739372"/>
            <a:ext cx="5924550" cy="348198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08867" y="1777998"/>
            <a:ext cx="32173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55267" y="1769534"/>
            <a:ext cx="3725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b.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76867" y="457200"/>
            <a:ext cx="4334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 (a-b)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973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Lurie Children's Hospital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Brooks, Ellen R.</dc:creator>
  <cp:lastModifiedBy>Vairam, Pusha (ELS-CON)</cp:lastModifiedBy>
  <cp:revision>16</cp:revision>
  <cp:lastPrinted>2018-08-18T19:19:56Z</cp:lastPrinted>
  <dcterms:created xsi:type="dcterms:W3CDTF">2018-08-15T18:55:49Z</dcterms:created>
  <dcterms:modified xsi:type="dcterms:W3CDTF">2019-01-17T07:05:31Z</dcterms:modified>
</cp:coreProperties>
</file>