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7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52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1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63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7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2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73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3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0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4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8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1689028"/>
            <a:ext cx="5867400" cy="34004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234267" y="1803400"/>
            <a:ext cx="355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a.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38333" y="1803400"/>
            <a:ext cx="41486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b.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24467" y="465667"/>
            <a:ext cx="4207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 (a-b)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450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10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Lurie Children's Hospital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Brooks, Ellen R.</dc:creator>
  <cp:lastModifiedBy>Vairam, Pusha (ELS-CON)</cp:lastModifiedBy>
  <cp:revision>16</cp:revision>
  <cp:lastPrinted>2018-08-18T19:19:56Z</cp:lastPrinted>
  <dcterms:created xsi:type="dcterms:W3CDTF">2018-08-15T18:55:49Z</dcterms:created>
  <dcterms:modified xsi:type="dcterms:W3CDTF">2019-01-17T07:05:47Z</dcterms:modified>
</cp:coreProperties>
</file>