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5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1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6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7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2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4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8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9959" y="399191"/>
            <a:ext cx="3953938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 (a-h)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533" y="930657"/>
            <a:ext cx="6121400" cy="262699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918518-8EE9-4145-9F19-93653D1B60A0}"/>
              </a:ext>
            </a:extLst>
          </p:cNvPr>
          <p:cNvSpPr txBox="1"/>
          <p:nvPr/>
        </p:nvSpPr>
        <p:spPr>
          <a:xfrm>
            <a:off x="2478157" y="835526"/>
            <a:ext cx="6801310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                                              (b)                                               (c)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Kynurenine                                    SDMA                                   PC ae (C32:1)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685DED-9CDA-4A5A-A394-1BEDB3637FB1}"/>
              </a:ext>
            </a:extLst>
          </p:cNvPr>
          <p:cNvSpPr txBox="1"/>
          <p:nvPr/>
        </p:nvSpPr>
        <p:spPr>
          <a:xfrm>
            <a:off x="1537253" y="3151500"/>
            <a:ext cx="8375373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CKD Sub-Group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US" sz="105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2-G     2-NG   3b-G  3b-NG                       2-G     2-NG   3b-G   3b-NG       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05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2-G    2-NG   3b-G    3b-NG</a:t>
            </a:r>
          </a:p>
          <a:p>
            <a:r>
              <a:rPr lang="en-US" sz="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Value                                             0.0023                                          0.00313                                      0.019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54981D-B62D-415D-A702-14D5C589D46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53" y="3762489"/>
            <a:ext cx="9290404" cy="2587162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F62A74-DBF1-4992-A485-0196F3AFE1D0}"/>
              </a:ext>
            </a:extLst>
          </p:cNvPr>
          <p:cNvSpPr txBox="1"/>
          <p:nvPr/>
        </p:nvSpPr>
        <p:spPr>
          <a:xfrm>
            <a:off x="1364343" y="3813290"/>
            <a:ext cx="94633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(d)                                            (e)                                          (f)                                          (g)                                              (h)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Tyr/Cr                                  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Orn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Kyn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Trp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Pro/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SDMA/ADMA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5D6CC3-2441-4CBF-8D96-120210D576D5}"/>
              </a:ext>
            </a:extLst>
          </p:cNvPr>
          <p:cNvSpPr txBox="1"/>
          <p:nvPr/>
        </p:nvSpPr>
        <p:spPr>
          <a:xfrm>
            <a:off x="299959" y="5980351"/>
            <a:ext cx="1079211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CKD Sub-Group             </a:t>
            </a:r>
            <a:r>
              <a:rPr lang="en-US" sz="105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2-G   2-NG  3b-G   3b-NG                   2-G   2-NG  3b-G  3b-NG                    2-G    2-NG  3b-G  3b-NG                   2-G  2-NG  3b-G   3b-NG                    2-G    2-NG  3b-G  3b-NG</a:t>
            </a:r>
          </a:p>
          <a:p>
            <a:r>
              <a:rPr lang="en-US" sz="12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Value                                   8.83E-05                                   1.19E-04                                 3.98E-04                                 5.08E-04                                   0.00424                            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5754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</vt:vector>
  </TitlesOfParts>
  <Company>Lurie Children's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Brooks, Ellen R.</dc:creator>
  <cp:lastModifiedBy>Vairam, Pusha (ELS-CON)</cp:lastModifiedBy>
  <cp:revision>16</cp:revision>
  <cp:lastPrinted>2018-08-18T19:19:56Z</cp:lastPrinted>
  <dcterms:created xsi:type="dcterms:W3CDTF">2018-08-15T18:55:49Z</dcterms:created>
  <dcterms:modified xsi:type="dcterms:W3CDTF">2019-01-17T07:06:08Z</dcterms:modified>
</cp:coreProperties>
</file>