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34" d="100"/>
          <a:sy n="34" d="100"/>
        </p:scale>
        <p:origin x="1794" y="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346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436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46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62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12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854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89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49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8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048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026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27325-2EB6-4015-B2A2-BA757B84C812}" type="datetimeFigureOut">
              <a:rPr lang="en-US" smtClean="0"/>
              <a:t>9/22/2018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169EDC-9B2B-402F-862F-27C666B50D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603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26820" y="6619932"/>
            <a:ext cx="242697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Cohort Enrollees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1,374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8965" y="5698008"/>
            <a:ext cx="242697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Reached but Refused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5,564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48965" y="3522554"/>
            <a:ext cx="24003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Never Reached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6,717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1100" y="4466691"/>
            <a:ext cx="2426970" cy="89297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Reached and Invited to Cohort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6,938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5785" y="2629821"/>
            <a:ext cx="36576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Attempted to Reach for Cohort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13,655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5790" y="1589546"/>
            <a:ext cx="36576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Potentially Eligible Pregnant Women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13,655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2280285" y="3312718"/>
            <a:ext cx="297180" cy="107686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2291715" y="5427453"/>
            <a:ext cx="297180" cy="107686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>
            <a:off x="2655473" y="3706466"/>
            <a:ext cx="415484" cy="28936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0" name="Right Arrow 19"/>
          <p:cNvSpPr/>
          <p:nvPr/>
        </p:nvSpPr>
        <p:spPr>
          <a:xfrm>
            <a:off x="2655473" y="5865502"/>
            <a:ext cx="415484" cy="28936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2291715" y="2249120"/>
            <a:ext cx="297180" cy="32691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65785" y="609307"/>
            <a:ext cx="5877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A</a:t>
            </a:r>
            <a:r>
              <a:rPr lang="en-US" b="1" dirty="0"/>
              <a:t>:</a:t>
            </a:r>
            <a:r>
              <a:rPr lang="en-US" b="1" dirty="0" smtClean="0"/>
              <a:t> Recruitment in Year 1 as Cohort or Medical Enrollees</a:t>
            </a:r>
            <a:endParaRPr lang="en-US" b="1" dirty="0"/>
          </a:p>
        </p:txBody>
      </p:sp>
      <p:sp>
        <p:nvSpPr>
          <p:cNvPr id="24" name="Rectangle 23"/>
          <p:cNvSpPr/>
          <p:nvPr/>
        </p:nvSpPr>
        <p:spPr>
          <a:xfrm>
            <a:off x="4223385" y="7570567"/>
            <a:ext cx="242697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Medical Enrollees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151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Elbow Connector 25"/>
          <p:cNvCxnSpPr>
            <a:stCxn id="7" idx="3"/>
          </p:cNvCxnSpPr>
          <p:nvPr/>
        </p:nvCxnSpPr>
        <p:spPr>
          <a:xfrm>
            <a:off x="5549265" y="3825449"/>
            <a:ext cx="611505" cy="3716407"/>
          </a:xfrm>
          <a:prstGeom prst="bentConnector2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6" idx="3"/>
          </p:cNvCxnSpPr>
          <p:nvPr/>
        </p:nvCxnSpPr>
        <p:spPr>
          <a:xfrm>
            <a:off x="5575935" y="6000903"/>
            <a:ext cx="367665" cy="1540953"/>
          </a:xfrm>
          <a:prstGeom prst="bentConnector2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119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58443" y="6830786"/>
            <a:ext cx="242697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ARI-Negative Controls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103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7725" y="6802674"/>
            <a:ext cx="242697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Medical Enrollees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151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55660" y="5486836"/>
            <a:ext cx="23442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Reached but Refused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514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143375" y="3563715"/>
            <a:ext cx="2356485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Never Reached 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Unknown in Year 2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00200" y="1565729"/>
            <a:ext cx="36576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Potentially Eligible Pregnant Women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19, 264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32660" y="4542275"/>
            <a:ext cx="2426970" cy="6197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Reached and Invited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N = 768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00200" y="2622944"/>
            <a:ext cx="3657600" cy="60579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Attempted to Reach </a:t>
            </a: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Unknown in Year 2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286125" y="2249120"/>
            <a:ext cx="297180" cy="32691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560" y="429418"/>
            <a:ext cx="5668328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B:  </a:t>
            </a:r>
            <a:r>
              <a:rPr lang="en-US" b="1" dirty="0"/>
              <a:t>Recruitment in Year </a:t>
            </a:r>
            <a:r>
              <a:rPr lang="en-US" b="1" dirty="0" smtClean="0"/>
              <a:t>2 </a:t>
            </a:r>
            <a:r>
              <a:rPr lang="en-US" b="1" dirty="0"/>
              <a:t>as </a:t>
            </a:r>
            <a:r>
              <a:rPr lang="en-US" b="1" dirty="0" smtClean="0"/>
              <a:t>Medical Enrollees or Acute Respiratory Illness (ARI) Negative Controls </a:t>
            </a:r>
            <a:endParaRPr lang="en-US" b="1" dirty="0"/>
          </a:p>
        </p:txBody>
      </p:sp>
      <p:sp>
        <p:nvSpPr>
          <p:cNvPr id="13" name="Down Arrow 12"/>
          <p:cNvSpPr/>
          <p:nvPr/>
        </p:nvSpPr>
        <p:spPr>
          <a:xfrm>
            <a:off x="3274695" y="3312718"/>
            <a:ext cx="297180" cy="107686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3274695" y="5284598"/>
            <a:ext cx="297180" cy="1076865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3649883" y="3706466"/>
            <a:ext cx="415484" cy="28936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3667028" y="5645047"/>
            <a:ext cx="415484" cy="289367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Down Arrow 16"/>
          <p:cNvSpPr/>
          <p:nvPr/>
        </p:nvSpPr>
        <p:spPr>
          <a:xfrm rot="2909497">
            <a:off x="2979243" y="6382140"/>
            <a:ext cx="297180" cy="32691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Down Arrow 17"/>
          <p:cNvSpPr/>
          <p:nvPr/>
        </p:nvSpPr>
        <p:spPr>
          <a:xfrm rot="18913305">
            <a:off x="3586744" y="6418524"/>
            <a:ext cx="297180" cy="326917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3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121</Words>
  <Application>Microsoft Office PowerPoint</Application>
  <PresentationFormat>Letter Paper (8.5x11 in)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Thompson, Mark (CDC/OID/NCIRD)</dc:creator>
  <cp:lastModifiedBy>Thompson, Mark (CDC/OID/NCIRD)</cp:lastModifiedBy>
  <cp:revision>8</cp:revision>
  <dcterms:created xsi:type="dcterms:W3CDTF">2018-09-22T19:51:54Z</dcterms:created>
  <dcterms:modified xsi:type="dcterms:W3CDTF">2018-09-22T21:52:16Z</dcterms:modified>
</cp:coreProperties>
</file>