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2519363" cy="2519363"/>
  <p:notesSz cx="2495550" cy="2998788"/>
  <p:defaultTextStyle>
    <a:defPPr>
      <a:defRPr lang="en-US"/>
    </a:defPPr>
    <a:lvl1pPr marL="0" algn="l" defTabSz="241810" rtl="0" eaLnBrk="1" latinLnBrk="0" hangingPunct="1">
      <a:defRPr sz="477" kern="1200">
        <a:solidFill>
          <a:schemeClr val="tx1"/>
        </a:solidFill>
        <a:latin typeface="+mn-lt"/>
        <a:ea typeface="+mn-ea"/>
        <a:cs typeface="+mn-cs"/>
      </a:defRPr>
    </a:lvl1pPr>
    <a:lvl2pPr marL="120905" algn="l" defTabSz="241810" rtl="0" eaLnBrk="1" latinLnBrk="0" hangingPunct="1">
      <a:defRPr sz="477" kern="1200">
        <a:solidFill>
          <a:schemeClr val="tx1"/>
        </a:solidFill>
        <a:latin typeface="+mn-lt"/>
        <a:ea typeface="+mn-ea"/>
        <a:cs typeface="+mn-cs"/>
      </a:defRPr>
    </a:lvl2pPr>
    <a:lvl3pPr marL="241810" algn="l" defTabSz="241810" rtl="0" eaLnBrk="1" latinLnBrk="0" hangingPunct="1">
      <a:defRPr sz="477" kern="1200">
        <a:solidFill>
          <a:schemeClr val="tx1"/>
        </a:solidFill>
        <a:latin typeface="+mn-lt"/>
        <a:ea typeface="+mn-ea"/>
        <a:cs typeface="+mn-cs"/>
      </a:defRPr>
    </a:lvl3pPr>
    <a:lvl4pPr marL="362716" algn="l" defTabSz="241810" rtl="0" eaLnBrk="1" latinLnBrk="0" hangingPunct="1">
      <a:defRPr sz="477" kern="1200">
        <a:solidFill>
          <a:schemeClr val="tx1"/>
        </a:solidFill>
        <a:latin typeface="+mn-lt"/>
        <a:ea typeface="+mn-ea"/>
        <a:cs typeface="+mn-cs"/>
      </a:defRPr>
    </a:lvl4pPr>
    <a:lvl5pPr marL="483620" algn="l" defTabSz="241810" rtl="0" eaLnBrk="1" latinLnBrk="0" hangingPunct="1">
      <a:defRPr sz="477" kern="1200">
        <a:solidFill>
          <a:schemeClr val="tx1"/>
        </a:solidFill>
        <a:latin typeface="+mn-lt"/>
        <a:ea typeface="+mn-ea"/>
        <a:cs typeface="+mn-cs"/>
      </a:defRPr>
    </a:lvl5pPr>
    <a:lvl6pPr marL="604525" algn="l" defTabSz="241810" rtl="0" eaLnBrk="1" latinLnBrk="0" hangingPunct="1">
      <a:defRPr sz="477" kern="1200">
        <a:solidFill>
          <a:schemeClr val="tx1"/>
        </a:solidFill>
        <a:latin typeface="+mn-lt"/>
        <a:ea typeface="+mn-ea"/>
        <a:cs typeface="+mn-cs"/>
      </a:defRPr>
    </a:lvl6pPr>
    <a:lvl7pPr marL="725430" algn="l" defTabSz="241810" rtl="0" eaLnBrk="1" latinLnBrk="0" hangingPunct="1">
      <a:defRPr sz="477" kern="1200">
        <a:solidFill>
          <a:schemeClr val="tx1"/>
        </a:solidFill>
        <a:latin typeface="+mn-lt"/>
        <a:ea typeface="+mn-ea"/>
        <a:cs typeface="+mn-cs"/>
      </a:defRPr>
    </a:lvl7pPr>
    <a:lvl8pPr marL="846337" algn="l" defTabSz="241810" rtl="0" eaLnBrk="1" latinLnBrk="0" hangingPunct="1">
      <a:defRPr sz="477" kern="1200">
        <a:solidFill>
          <a:schemeClr val="tx1"/>
        </a:solidFill>
        <a:latin typeface="+mn-lt"/>
        <a:ea typeface="+mn-ea"/>
        <a:cs typeface="+mn-cs"/>
      </a:defRPr>
    </a:lvl8pPr>
    <a:lvl9pPr marL="967242" algn="l" defTabSz="241810" rtl="0" eaLnBrk="1" latinLnBrk="0" hangingPunct="1">
      <a:defRPr sz="47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32" autoAdjust="0"/>
    <p:restoredTop sz="94660"/>
  </p:normalViewPr>
  <p:slideViewPr>
    <p:cSldViewPr snapToGrid="0">
      <p:cViewPr varScale="1">
        <p:scale>
          <a:sx n="178" d="100"/>
          <a:sy n="178" d="100"/>
        </p:scale>
        <p:origin x="2072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52" y="412312"/>
            <a:ext cx="2141459" cy="877112"/>
          </a:xfrm>
        </p:spPr>
        <p:txBody>
          <a:bodyPr anchor="b"/>
          <a:lstStyle>
            <a:lvl1pPr algn="ctr">
              <a:defRPr sz="16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21" y="1323249"/>
            <a:ext cx="1889522" cy="608263"/>
          </a:xfrm>
        </p:spPr>
        <p:txBody>
          <a:bodyPr/>
          <a:lstStyle>
            <a:lvl1pPr marL="0" indent="0" algn="ctr">
              <a:buNone/>
              <a:defRPr sz="661"/>
            </a:lvl1pPr>
            <a:lvl2pPr marL="125959" indent="0" algn="ctr">
              <a:buNone/>
              <a:defRPr sz="551"/>
            </a:lvl2pPr>
            <a:lvl3pPr marL="251917" indent="0" algn="ctr">
              <a:buNone/>
              <a:defRPr sz="496"/>
            </a:lvl3pPr>
            <a:lvl4pPr marL="377876" indent="0" algn="ctr">
              <a:buNone/>
              <a:defRPr sz="441"/>
            </a:lvl4pPr>
            <a:lvl5pPr marL="503834" indent="0" algn="ctr">
              <a:buNone/>
              <a:defRPr sz="441"/>
            </a:lvl5pPr>
            <a:lvl6pPr marL="629793" indent="0" algn="ctr">
              <a:buNone/>
              <a:defRPr sz="441"/>
            </a:lvl6pPr>
            <a:lvl7pPr marL="755752" indent="0" algn="ctr">
              <a:buNone/>
              <a:defRPr sz="441"/>
            </a:lvl7pPr>
            <a:lvl8pPr marL="881710" indent="0" algn="ctr">
              <a:buNone/>
              <a:defRPr sz="441"/>
            </a:lvl8pPr>
            <a:lvl9pPr marL="1007669" indent="0" algn="ctr">
              <a:buNone/>
              <a:defRPr sz="44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7E26-5FD5-45E4-AF08-91FA05C048F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BFD4-D7AD-4E7F-9296-926D2FD4B59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062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7E26-5FD5-45E4-AF08-91FA05C048F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BFD4-D7AD-4E7F-9296-926D2FD4B59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9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2919" y="134133"/>
            <a:ext cx="543238" cy="21350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06" y="134133"/>
            <a:ext cx="1598221" cy="21350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7E26-5FD5-45E4-AF08-91FA05C048F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BFD4-D7AD-4E7F-9296-926D2FD4B59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810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7E26-5FD5-45E4-AF08-91FA05C048F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BFD4-D7AD-4E7F-9296-926D2FD4B59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57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94" y="628092"/>
            <a:ext cx="2172951" cy="1047985"/>
          </a:xfrm>
        </p:spPr>
        <p:txBody>
          <a:bodyPr anchor="b"/>
          <a:lstStyle>
            <a:lvl1pPr>
              <a:defRPr sz="16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894" y="1685991"/>
            <a:ext cx="2172951" cy="551110"/>
          </a:xfrm>
        </p:spPr>
        <p:txBody>
          <a:bodyPr/>
          <a:lstStyle>
            <a:lvl1pPr marL="0" indent="0">
              <a:buNone/>
              <a:defRPr sz="661">
                <a:solidFill>
                  <a:schemeClr val="tx1"/>
                </a:solidFill>
              </a:defRPr>
            </a:lvl1pPr>
            <a:lvl2pPr marL="125959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2pPr>
            <a:lvl3pPr marL="251917" indent="0">
              <a:buNone/>
              <a:defRPr sz="496">
                <a:solidFill>
                  <a:schemeClr val="tx1">
                    <a:tint val="75000"/>
                  </a:schemeClr>
                </a:solidFill>
              </a:defRPr>
            </a:lvl3pPr>
            <a:lvl4pPr marL="377876" indent="0">
              <a:buNone/>
              <a:defRPr sz="441">
                <a:solidFill>
                  <a:schemeClr val="tx1">
                    <a:tint val="75000"/>
                  </a:schemeClr>
                </a:solidFill>
              </a:defRPr>
            </a:lvl4pPr>
            <a:lvl5pPr marL="503834" indent="0">
              <a:buNone/>
              <a:defRPr sz="441">
                <a:solidFill>
                  <a:schemeClr val="tx1">
                    <a:tint val="75000"/>
                  </a:schemeClr>
                </a:solidFill>
              </a:defRPr>
            </a:lvl5pPr>
            <a:lvl6pPr marL="629793" indent="0">
              <a:buNone/>
              <a:defRPr sz="441">
                <a:solidFill>
                  <a:schemeClr val="tx1">
                    <a:tint val="75000"/>
                  </a:schemeClr>
                </a:solidFill>
              </a:defRPr>
            </a:lvl6pPr>
            <a:lvl7pPr marL="755752" indent="0">
              <a:buNone/>
              <a:defRPr sz="441">
                <a:solidFill>
                  <a:schemeClr val="tx1">
                    <a:tint val="75000"/>
                  </a:schemeClr>
                </a:solidFill>
              </a:defRPr>
            </a:lvl7pPr>
            <a:lvl8pPr marL="881710" indent="0">
              <a:buNone/>
              <a:defRPr sz="441">
                <a:solidFill>
                  <a:schemeClr val="tx1">
                    <a:tint val="75000"/>
                  </a:schemeClr>
                </a:solidFill>
              </a:defRPr>
            </a:lvl8pPr>
            <a:lvl9pPr marL="1007669" indent="0">
              <a:buNone/>
              <a:defRPr sz="4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7E26-5FD5-45E4-AF08-91FA05C048F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BFD4-D7AD-4E7F-9296-926D2FD4B59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098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06" y="670664"/>
            <a:ext cx="1070729" cy="159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428" y="670664"/>
            <a:ext cx="1070729" cy="1598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7E26-5FD5-45E4-AF08-91FA05C048F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BFD4-D7AD-4E7F-9296-926D2FD4B59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1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134133"/>
            <a:ext cx="2172951" cy="4869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35" y="617594"/>
            <a:ext cx="1065808" cy="302673"/>
          </a:xfrm>
        </p:spPr>
        <p:txBody>
          <a:bodyPr anchor="b"/>
          <a:lstStyle>
            <a:lvl1pPr marL="0" indent="0">
              <a:buNone/>
              <a:defRPr sz="661" b="1"/>
            </a:lvl1pPr>
            <a:lvl2pPr marL="125959" indent="0">
              <a:buNone/>
              <a:defRPr sz="551" b="1"/>
            </a:lvl2pPr>
            <a:lvl3pPr marL="251917" indent="0">
              <a:buNone/>
              <a:defRPr sz="496" b="1"/>
            </a:lvl3pPr>
            <a:lvl4pPr marL="377876" indent="0">
              <a:buNone/>
              <a:defRPr sz="441" b="1"/>
            </a:lvl4pPr>
            <a:lvl5pPr marL="503834" indent="0">
              <a:buNone/>
              <a:defRPr sz="441" b="1"/>
            </a:lvl5pPr>
            <a:lvl6pPr marL="629793" indent="0">
              <a:buNone/>
              <a:defRPr sz="441" b="1"/>
            </a:lvl6pPr>
            <a:lvl7pPr marL="755752" indent="0">
              <a:buNone/>
              <a:defRPr sz="441" b="1"/>
            </a:lvl7pPr>
            <a:lvl8pPr marL="881710" indent="0">
              <a:buNone/>
              <a:defRPr sz="441" b="1"/>
            </a:lvl8pPr>
            <a:lvl9pPr marL="1007669" indent="0">
              <a:buNone/>
              <a:defRPr sz="44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35" y="920267"/>
            <a:ext cx="1065808" cy="1353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428" y="617594"/>
            <a:ext cx="1071057" cy="302673"/>
          </a:xfrm>
        </p:spPr>
        <p:txBody>
          <a:bodyPr anchor="b"/>
          <a:lstStyle>
            <a:lvl1pPr marL="0" indent="0">
              <a:buNone/>
              <a:defRPr sz="661" b="1"/>
            </a:lvl1pPr>
            <a:lvl2pPr marL="125959" indent="0">
              <a:buNone/>
              <a:defRPr sz="551" b="1"/>
            </a:lvl2pPr>
            <a:lvl3pPr marL="251917" indent="0">
              <a:buNone/>
              <a:defRPr sz="496" b="1"/>
            </a:lvl3pPr>
            <a:lvl4pPr marL="377876" indent="0">
              <a:buNone/>
              <a:defRPr sz="441" b="1"/>
            </a:lvl4pPr>
            <a:lvl5pPr marL="503834" indent="0">
              <a:buNone/>
              <a:defRPr sz="441" b="1"/>
            </a:lvl5pPr>
            <a:lvl6pPr marL="629793" indent="0">
              <a:buNone/>
              <a:defRPr sz="441" b="1"/>
            </a:lvl6pPr>
            <a:lvl7pPr marL="755752" indent="0">
              <a:buNone/>
              <a:defRPr sz="441" b="1"/>
            </a:lvl7pPr>
            <a:lvl8pPr marL="881710" indent="0">
              <a:buNone/>
              <a:defRPr sz="441" b="1"/>
            </a:lvl8pPr>
            <a:lvl9pPr marL="1007669" indent="0">
              <a:buNone/>
              <a:defRPr sz="44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428" y="920267"/>
            <a:ext cx="1071057" cy="1353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7E26-5FD5-45E4-AF08-91FA05C048F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BFD4-D7AD-4E7F-9296-926D2FD4B59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586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7E26-5FD5-45E4-AF08-91FA05C048F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BFD4-D7AD-4E7F-9296-926D2FD4B59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378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7E26-5FD5-45E4-AF08-91FA05C048F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BFD4-D7AD-4E7F-9296-926D2FD4B59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06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167958"/>
            <a:ext cx="812560" cy="587851"/>
          </a:xfrm>
        </p:spPr>
        <p:txBody>
          <a:bodyPr anchor="b"/>
          <a:lstStyle>
            <a:lvl1pPr>
              <a:defRPr sz="88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057" y="362742"/>
            <a:ext cx="1275428" cy="1790381"/>
          </a:xfrm>
        </p:spPr>
        <p:txBody>
          <a:bodyPr/>
          <a:lstStyle>
            <a:lvl1pPr>
              <a:defRPr sz="882"/>
            </a:lvl1pPr>
            <a:lvl2pPr>
              <a:defRPr sz="771"/>
            </a:lvl2pPr>
            <a:lvl3pPr>
              <a:defRPr sz="661"/>
            </a:lvl3pPr>
            <a:lvl4pPr>
              <a:defRPr sz="551"/>
            </a:lvl4pPr>
            <a:lvl5pPr>
              <a:defRPr sz="551"/>
            </a:lvl5pPr>
            <a:lvl6pPr>
              <a:defRPr sz="551"/>
            </a:lvl6pPr>
            <a:lvl7pPr>
              <a:defRPr sz="551"/>
            </a:lvl7pPr>
            <a:lvl8pPr>
              <a:defRPr sz="551"/>
            </a:lvl8pPr>
            <a:lvl9pPr>
              <a:defRPr sz="55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34" y="755809"/>
            <a:ext cx="812560" cy="1400229"/>
          </a:xfrm>
        </p:spPr>
        <p:txBody>
          <a:bodyPr/>
          <a:lstStyle>
            <a:lvl1pPr marL="0" indent="0">
              <a:buNone/>
              <a:defRPr sz="441"/>
            </a:lvl1pPr>
            <a:lvl2pPr marL="125959" indent="0">
              <a:buNone/>
              <a:defRPr sz="386"/>
            </a:lvl2pPr>
            <a:lvl3pPr marL="251917" indent="0">
              <a:buNone/>
              <a:defRPr sz="331"/>
            </a:lvl3pPr>
            <a:lvl4pPr marL="377876" indent="0">
              <a:buNone/>
              <a:defRPr sz="276"/>
            </a:lvl4pPr>
            <a:lvl5pPr marL="503834" indent="0">
              <a:buNone/>
              <a:defRPr sz="276"/>
            </a:lvl5pPr>
            <a:lvl6pPr marL="629793" indent="0">
              <a:buNone/>
              <a:defRPr sz="276"/>
            </a:lvl6pPr>
            <a:lvl7pPr marL="755752" indent="0">
              <a:buNone/>
              <a:defRPr sz="276"/>
            </a:lvl7pPr>
            <a:lvl8pPr marL="881710" indent="0">
              <a:buNone/>
              <a:defRPr sz="276"/>
            </a:lvl8pPr>
            <a:lvl9pPr marL="1007669" indent="0">
              <a:buNone/>
              <a:defRPr sz="27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7E26-5FD5-45E4-AF08-91FA05C048F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BFD4-D7AD-4E7F-9296-926D2FD4B59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39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34" y="167958"/>
            <a:ext cx="812560" cy="587851"/>
          </a:xfrm>
        </p:spPr>
        <p:txBody>
          <a:bodyPr anchor="b"/>
          <a:lstStyle>
            <a:lvl1pPr>
              <a:defRPr sz="88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057" y="362742"/>
            <a:ext cx="1275428" cy="1790381"/>
          </a:xfrm>
        </p:spPr>
        <p:txBody>
          <a:bodyPr anchor="t"/>
          <a:lstStyle>
            <a:lvl1pPr marL="0" indent="0">
              <a:buNone/>
              <a:defRPr sz="882"/>
            </a:lvl1pPr>
            <a:lvl2pPr marL="125959" indent="0">
              <a:buNone/>
              <a:defRPr sz="771"/>
            </a:lvl2pPr>
            <a:lvl3pPr marL="251917" indent="0">
              <a:buNone/>
              <a:defRPr sz="661"/>
            </a:lvl3pPr>
            <a:lvl4pPr marL="377876" indent="0">
              <a:buNone/>
              <a:defRPr sz="551"/>
            </a:lvl4pPr>
            <a:lvl5pPr marL="503834" indent="0">
              <a:buNone/>
              <a:defRPr sz="551"/>
            </a:lvl5pPr>
            <a:lvl6pPr marL="629793" indent="0">
              <a:buNone/>
              <a:defRPr sz="551"/>
            </a:lvl6pPr>
            <a:lvl7pPr marL="755752" indent="0">
              <a:buNone/>
              <a:defRPr sz="551"/>
            </a:lvl7pPr>
            <a:lvl8pPr marL="881710" indent="0">
              <a:buNone/>
              <a:defRPr sz="551"/>
            </a:lvl8pPr>
            <a:lvl9pPr marL="1007669" indent="0">
              <a:buNone/>
              <a:defRPr sz="55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34" y="755809"/>
            <a:ext cx="812560" cy="1400229"/>
          </a:xfrm>
        </p:spPr>
        <p:txBody>
          <a:bodyPr/>
          <a:lstStyle>
            <a:lvl1pPr marL="0" indent="0">
              <a:buNone/>
              <a:defRPr sz="441"/>
            </a:lvl1pPr>
            <a:lvl2pPr marL="125959" indent="0">
              <a:buNone/>
              <a:defRPr sz="386"/>
            </a:lvl2pPr>
            <a:lvl3pPr marL="251917" indent="0">
              <a:buNone/>
              <a:defRPr sz="331"/>
            </a:lvl3pPr>
            <a:lvl4pPr marL="377876" indent="0">
              <a:buNone/>
              <a:defRPr sz="276"/>
            </a:lvl4pPr>
            <a:lvl5pPr marL="503834" indent="0">
              <a:buNone/>
              <a:defRPr sz="276"/>
            </a:lvl5pPr>
            <a:lvl6pPr marL="629793" indent="0">
              <a:buNone/>
              <a:defRPr sz="276"/>
            </a:lvl6pPr>
            <a:lvl7pPr marL="755752" indent="0">
              <a:buNone/>
              <a:defRPr sz="276"/>
            </a:lvl7pPr>
            <a:lvl8pPr marL="881710" indent="0">
              <a:buNone/>
              <a:defRPr sz="276"/>
            </a:lvl8pPr>
            <a:lvl9pPr marL="1007669" indent="0">
              <a:buNone/>
              <a:defRPr sz="27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7E26-5FD5-45E4-AF08-91FA05C048F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BFD4-D7AD-4E7F-9296-926D2FD4B59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012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06" y="134133"/>
            <a:ext cx="2172951" cy="486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06" y="670664"/>
            <a:ext cx="2172951" cy="15985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06" y="2335077"/>
            <a:ext cx="566857" cy="134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17E26-5FD5-45E4-AF08-91FA05C048FD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539" y="2335077"/>
            <a:ext cx="850285" cy="134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300" y="2335077"/>
            <a:ext cx="566857" cy="134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1BFD4-D7AD-4E7F-9296-926D2FD4B59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37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251917" rtl="0" eaLnBrk="1" latinLnBrk="0" hangingPunct="1">
        <a:lnSpc>
          <a:spcPct val="90000"/>
        </a:lnSpc>
        <a:spcBef>
          <a:spcPct val="0"/>
        </a:spcBef>
        <a:buNone/>
        <a:defRPr sz="12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79" indent="-62979" algn="l" defTabSz="2519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sz="771" kern="1200">
          <a:solidFill>
            <a:schemeClr val="tx1"/>
          </a:solidFill>
          <a:latin typeface="+mn-lt"/>
          <a:ea typeface="+mn-ea"/>
          <a:cs typeface="+mn-cs"/>
        </a:defRPr>
      </a:lvl1pPr>
      <a:lvl2pPr marL="188938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661" kern="1200">
          <a:solidFill>
            <a:schemeClr val="tx1"/>
          </a:solidFill>
          <a:latin typeface="+mn-lt"/>
          <a:ea typeface="+mn-ea"/>
          <a:cs typeface="+mn-cs"/>
        </a:defRPr>
      </a:lvl2pPr>
      <a:lvl3pPr marL="314897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551" kern="1200">
          <a:solidFill>
            <a:schemeClr val="tx1"/>
          </a:solidFill>
          <a:latin typeface="+mn-lt"/>
          <a:ea typeface="+mn-ea"/>
          <a:cs typeface="+mn-cs"/>
        </a:defRPr>
      </a:lvl3pPr>
      <a:lvl4pPr marL="440855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496" kern="1200">
          <a:solidFill>
            <a:schemeClr val="tx1"/>
          </a:solidFill>
          <a:latin typeface="+mn-lt"/>
          <a:ea typeface="+mn-ea"/>
          <a:cs typeface="+mn-cs"/>
        </a:defRPr>
      </a:lvl4pPr>
      <a:lvl5pPr marL="566814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496" kern="1200">
          <a:solidFill>
            <a:schemeClr val="tx1"/>
          </a:solidFill>
          <a:latin typeface="+mn-lt"/>
          <a:ea typeface="+mn-ea"/>
          <a:cs typeface="+mn-cs"/>
        </a:defRPr>
      </a:lvl5pPr>
      <a:lvl6pPr marL="692772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496" kern="1200">
          <a:solidFill>
            <a:schemeClr val="tx1"/>
          </a:solidFill>
          <a:latin typeface="+mn-lt"/>
          <a:ea typeface="+mn-ea"/>
          <a:cs typeface="+mn-cs"/>
        </a:defRPr>
      </a:lvl6pPr>
      <a:lvl7pPr marL="818731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496" kern="1200">
          <a:solidFill>
            <a:schemeClr val="tx1"/>
          </a:solidFill>
          <a:latin typeface="+mn-lt"/>
          <a:ea typeface="+mn-ea"/>
          <a:cs typeface="+mn-cs"/>
        </a:defRPr>
      </a:lvl7pPr>
      <a:lvl8pPr marL="944690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496" kern="1200">
          <a:solidFill>
            <a:schemeClr val="tx1"/>
          </a:solidFill>
          <a:latin typeface="+mn-lt"/>
          <a:ea typeface="+mn-ea"/>
          <a:cs typeface="+mn-cs"/>
        </a:defRPr>
      </a:lvl8pPr>
      <a:lvl9pPr marL="1070648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sz="4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1pPr>
      <a:lvl2pPr marL="125959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2pPr>
      <a:lvl3pPr marL="251917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3pPr>
      <a:lvl4pPr marL="377876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4pPr>
      <a:lvl5pPr marL="503834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5pPr>
      <a:lvl6pPr marL="629793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6pPr>
      <a:lvl7pPr marL="755752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7pPr>
      <a:lvl8pPr marL="881710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8pPr>
      <a:lvl9pPr marL="1007669" algn="l" defTabSz="251917" rtl="0" eaLnBrk="1" latinLnBrk="0" hangingPunct="1">
        <a:defRPr sz="4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3952" y="55092"/>
            <a:ext cx="385042" cy="219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noProof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800" baseline="-25000" noProof="1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800" noProof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38991" y="55092"/>
            <a:ext cx="455574" cy="219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noProof="1">
                <a:latin typeface="Arial" panose="020B0604020202020204" pitchFamily="34" charset="0"/>
                <a:cs typeface="Arial" panose="020B0604020202020204" pitchFamily="34" charset="0"/>
              </a:rPr>
              <a:t>BsrGI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35036" y="55092"/>
            <a:ext cx="365806" cy="219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noProof="1">
                <a:latin typeface="Arial" panose="020B0604020202020204" pitchFamily="34" charset="0"/>
                <a:cs typeface="Arial" panose="020B0604020202020204" pitchFamily="34" charset="0"/>
              </a:rPr>
              <a:t>PstI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84576" y="55092"/>
            <a:ext cx="396262" cy="219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noProof="1">
                <a:latin typeface="Arial" panose="020B0604020202020204" pitchFamily="34" charset="0"/>
                <a:cs typeface="Arial" panose="020B0604020202020204" pitchFamily="34" charset="0"/>
              </a:rPr>
              <a:t>AseI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29981" y="55092"/>
            <a:ext cx="490840" cy="219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noProof="1">
                <a:latin typeface="Arial" panose="020B0604020202020204" pitchFamily="34" charset="0"/>
                <a:cs typeface="Arial" panose="020B0604020202020204" pitchFamily="34" charset="0"/>
              </a:rPr>
              <a:t>HindIII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8807" y="55092"/>
            <a:ext cx="272832" cy="219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noProof="1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306447" y="769946"/>
            <a:ext cx="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6447" y="1014514"/>
            <a:ext cx="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06447" y="1485011"/>
            <a:ext cx="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06447" y="639649"/>
            <a:ext cx="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932" y="544012"/>
            <a:ext cx="3000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noProof="1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998" y="55092"/>
            <a:ext cx="296876" cy="219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noProof="1">
                <a:latin typeface="Arial" panose="020B0604020202020204" pitchFamily="34" charset="0"/>
                <a:cs typeface="Arial" panose="020B0604020202020204" pitchFamily="34" charset="0"/>
              </a:rPr>
              <a:t>kb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9637" y="659610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noProof="1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9637" y="91463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noProof="1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3235" y="1384813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noProof="1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10044" y="1170419"/>
            <a:ext cx="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13235" y="107054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noProof="1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06447" y="912671"/>
            <a:ext cx="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9637" y="81279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noProof="1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306447" y="1740864"/>
            <a:ext cx="7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7609" y="1640666"/>
            <a:ext cx="2880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noProof="1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416" y="248555"/>
            <a:ext cx="1923535" cy="210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863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</Words>
  <Application>Microsoft Office PowerPoint</Application>
  <PresentationFormat>Benutzerdefiniert</PresentationFormat>
  <Paragraphs>14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gabriele philipps</dc:creator>
  <cp:lastModifiedBy>Stefan Jennewein</cp:lastModifiedBy>
  <cp:revision>6</cp:revision>
  <cp:lastPrinted>2018-06-07T13:02:57Z</cp:lastPrinted>
  <dcterms:created xsi:type="dcterms:W3CDTF">2018-06-02T21:09:16Z</dcterms:created>
  <dcterms:modified xsi:type="dcterms:W3CDTF">2019-04-03T22:00:41Z</dcterms:modified>
</cp:coreProperties>
</file>