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101" y="5229200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Figure.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S5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Comparison of the log2 (FC) of 12 selected transcripts using RNA-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and q-PCR. Both the log2 transformed values of relative expression of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-PCR and fold changes of RNA-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data were used for linear regression. The Pearson’s correlation coefficient was used to measure the linear correlation of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-PCR and RNA-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6048672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72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East-1</cp:lastModifiedBy>
  <cp:revision>13</cp:revision>
  <dcterms:modified xsi:type="dcterms:W3CDTF">2019-03-08T02:00:35Z</dcterms:modified>
</cp:coreProperties>
</file>