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8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2019/3/19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2113" y="5406315"/>
            <a:ext cx="78488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>
                <a:latin typeface="Times New Roman" pitchFamily="18" charset="0"/>
                <a:cs typeface="Times New Roman" pitchFamily="18" charset="0"/>
              </a:rPr>
              <a:t>Figure. </a:t>
            </a:r>
            <a:r>
              <a:rPr lang="en-US" altLang="zh-CN" sz="1600" b="1" dirty="0" smtClean="0">
                <a:latin typeface="Times New Roman" pitchFamily="18" charset="0"/>
                <a:cs typeface="Times New Roman" pitchFamily="18" charset="0"/>
              </a:rPr>
              <a:t>S7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Distribution of DEG</a:t>
            </a:r>
            <a:r>
              <a:rPr lang="en-US" altLang="zh-CN" sz="1600" baseline="-25000" dirty="0">
                <a:latin typeface="Times New Roman" pitchFamily="18" charset="0"/>
                <a:cs typeface="Times New Roman" pitchFamily="18" charset="0"/>
              </a:rPr>
              <a:t>FPU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mapped in yield- and yield-related QTLs. From the outside to the inside are L1, L2, L3, P1, P2, P3, E2, Z2 and Z3, respectively</a:t>
            </a:r>
            <a:r>
              <a:rPr lang="en-US" altLang="zh-CN" sz="160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altLang="zh-CN" sz="1600" smtClean="0">
                <a:latin typeface="Times New Roman" pitchFamily="18" charset="0"/>
                <a:cs typeface="Times New Roman" pitchFamily="18" charset="0"/>
              </a:rPr>
              <a:t>L1 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and P1 represent flag leaves and anthers at meiosis stage, respectively. L2, P2, E2 and Z2 represent flag leaves, anther, embryo sac and leaf sheath at pre-flowering stage, respectively. L3, P3 and Z3 represent flag leaves, grain and leaf sheath at three days after flowering, respectively. </a:t>
            </a:r>
            <a:endParaRPr lang="en-US" altLang="zh-CN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1549"/>
            <a:ext cx="5129659" cy="5129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729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99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微软用户</cp:lastModifiedBy>
  <cp:revision>20</cp:revision>
  <dcterms:modified xsi:type="dcterms:W3CDTF">2019-03-19T06:49:29Z</dcterms:modified>
</cp:coreProperties>
</file>