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8038" y="5085184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Figure. </a:t>
            </a:r>
            <a:r>
              <a:rPr lang="en-US" altLang="zh-CN" sz="1600" b="1" dirty="0" smtClean="0"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principal component analysis (PCA) in the hybrid and its parents. T, H and F represent T449, H1 and F</a:t>
            </a:r>
            <a:r>
              <a:rPr lang="en-US" altLang="zh-CN" sz="16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, respectively. 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L1 and P1 represent flag leaves and anthers at meiosis stage, respectively. L2, P2, E2 and Z2 represent flag leaves, anther, embryo sac and leaf sheath at pre-flowering stage, respectively. L3, P3 and Z3 represent flag leaves, grain and leaf sheath at three days after flowering, respectively. </a:t>
            </a:r>
            <a:endParaRPr lang="en-US" altLang="zh-CN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论文\投稿论文\第二篇\第一次审稿意见回复\Figure\附图\P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1359"/>
            <a:ext cx="861395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729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90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微软用户</cp:lastModifiedBy>
  <cp:revision>12</cp:revision>
  <dcterms:modified xsi:type="dcterms:W3CDTF">2019-03-19T06:45:33Z</dcterms:modified>
</cp:coreProperties>
</file>