
<file path=[Content_Types].xml><?xml version="1.0" encoding="utf-8"?>
<Types xmlns="http://schemas.openxmlformats.org/package/2006/content-types">
  <Default Extension="mpg" ContentType="vide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 showGuides="1">
      <p:cViewPr varScale="1">
        <p:scale>
          <a:sx n="85" d="100"/>
          <a:sy n="85" d="100"/>
        </p:scale>
        <p:origin x="-30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12AF-454D-C94C-9AB0-B9FE0CF66F9F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6BA4-BE12-2742-B003-97C856F42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5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12AF-454D-C94C-9AB0-B9FE0CF66F9F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6BA4-BE12-2742-B003-97C856F42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06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12AF-454D-C94C-9AB0-B9FE0CF66F9F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6BA4-BE12-2742-B003-97C856F42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1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12AF-454D-C94C-9AB0-B9FE0CF66F9F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6BA4-BE12-2742-B003-97C856F42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69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12AF-454D-C94C-9AB0-B9FE0CF66F9F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6BA4-BE12-2742-B003-97C856F42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91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12AF-454D-C94C-9AB0-B9FE0CF66F9F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6BA4-BE12-2742-B003-97C856F42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47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12AF-454D-C94C-9AB0-B9FE0CF66F9F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6BA4-BE12-2742-B003-97C856F42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73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12AF-454D-C94C-9AB0-B9FE0CF66F9F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6BA4-BE12-2742-B003-97C856F42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51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12AF-454D-C94C-9AB0-B9FE0CF66F9F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6BA4-BE12-2742-B003-97C856F42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61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12AF-454D-C94C-9AB0-B9FE0CF66F9F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6BA4-BE12-2742-B003-97C856F42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08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12AF-454D-C94C-9AB0-B9FE0CF66F9F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6BA4-BE12-2742-B003-97C856F42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9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E12AF-454D-C94C-9AB0-B9FE0CF66F9F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16BA4-BE12-2742-B003-97C856F42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3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g"/><Relationship Id="rId1" Type="http://schemas.microsoft.com/office/2007/relationships/media" Target="../media/media2.m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g"/><Relationship Id="rId1" Type="http://schemas.microsoft.com/office/2007/relationships/media" Target="../media/media3.m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Supplementary Movie </a:t>
            </a:r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4" name="Supplementary Movie 1.mpg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25850" y="1825625"/>
            <a:ext cx="4940300" cy="4351338"/>
          </a:xfrm>
        </p:spPr>
      </p:pic>
    </p:spTree>
    <p:extLst>
      <p:ext uri="{BB962C8B-B14F-4D97-AF65-F5344CB8AC3E}">
        <p14:creationId xmlns:p14="http://schemas.microsoft.com/office/powerpoint/2010/main" val="43422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Supplementary Movie </a:t>
            </a:r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4" name="Supplementary Movie 2.mpg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25850" y="1825625"/>
            <a:ext cx="4940300" cy="4351338"/>
          </a:xfrm>
        </p:spPr>
      </p:pic>
    </p:spTree>
    <p:extLst>
      <p:ext uri="{BB962C8B-B14F-4D97-AF65-F5344CB8AC3E}">
        <p14:creationId xmlns:p14="http://schemas.microsoft.com/office/powerpoint/2010/main" val="180233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Supplementary Movie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4" name="Supplementary Movie 3.mpg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25850" y="1825625"/>
            <a:ext cx="4940300" cy="4351338"/>
          </a:xfrm>
        </p:spPr>
      </p:pic>
    </p:spTree>
    <p:extLst>
      <p:ext uri="{BB962C8B-B14F-4D97-AF65-F5344CB8AC3E}">
        <p14:creationId xmlns:p14="http://schemas.microsoft.com/office/powerpoint/2010/main" val="68805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</Words>
  <Application>Microsoft Office PowerPoint</Application>
  <PresentationFormat>自定义</PresentationFormat>
  <Paragraphs>3</Paragraphs>
  <Slides>3</Slides>
  <Notes>0</Notes>
  <HiddenSlides>0</HiddenSlides>
  <MMClips>3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Theme</vt:lpstr>
      <vt:lpstr>Supplementary Movie 1</vt:lpstr>
      <vt:lpstr>Supplementary Movie 2</vt:lpstr>
      <vt:lpstr>Supplementary Movie 3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Table 1</dc:title>
  <dc:creator>Microsoft Office User</dc:creator>
  <cp:lastModifiedBy>王子彤</cp:lastModifiedBy>
  <cp:revision>3</cp:revision>
  <dcterms:created xsi:type="dcterms:W3CDTF">2018-10-21T09:53:47Z</dcterms:created>
  <dcterms:modified xsi:type="dcterms:W3CDTF">2019-04-08T07:51:07Z</dcterms:modified>
</cp:coreProperties>
</file>