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648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6FA-6734-4840-ACFE-CDCB8C157EA9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6720-B71F-4351-84FA-E2F3A950F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076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6FA-6734-4840-ACFE-CDCB8C157EA9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6720-B71F-4351-84FA-E2F3A950F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011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6FA-6734-4840-ACFE-CDCB8C157EA9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6720-B71F-4351-84FA-E2F3A950F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031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6FA-6734-4840-ACFE-CDCB8C157EA9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6720-B71F-4351-84FA-E2F3A950F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64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6FA-6734-4840-ACFE-CDCB8C157EA9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6720-B71F-4351-84FA-E2F3A950F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572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6FA-6734-4840-ACFE-CDCB8C157EA9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6720-B71F-4351-84FA-E2F3A950F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223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6FA-6734-4840-ACFE-CDCB8C157EA9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6720-B71F-4351-84FA-E2F3A950F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335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6FA-6734-4840-ACFE-CDCB8C157EA9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6720-B71F-4351-84FA-E2F3A950F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32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6FA-6734-4840-ACFE-CDCB8C157EA9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6720-B71F-4351-84FA-E2F3A950F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137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6FA-6734-4840-ACFE-CDCB8C157EA9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6720-B71F-4351-84FA-E2F3A950F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123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9F6FA-6734-4840-ACFE-CDCB8C157EA9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6720-B71F-4351-84FA-E2F3A950F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528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9F6FA-6734-4840-ACFE-CDCB8C157EA9}" type="datetimeFigureOut">
              <a:rPr lang="en-US" smtClean="0"/>
              <a:t>5/1/2019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96720-B71F-4351-84FA-E2F3A950F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33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72429" y="37371"/>
            <a:ext cx="4648201" cy="6554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Figure 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23325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78120" y="623622"/>
            <a:ext cx="6680258" cy="563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" y="6400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Figure 2</a:t>
            </a:r>
          </a:p>
        </p:txBody>
      </p:sp>
    </p:spTree>
    <p:extLst>
      <p:ext uri="{BB962C8B-B14F-4D97-AF65-F5344CB8AC3E}">
        <p14:creationId xmlns:p14="http://schemas.microsoft.com/office/powerpoint/2010/main" val="337310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2" t="-1" r="-3" b="290"/>
          <a:stretch/>
        </p:blipFill>
        <p:spPr bwMode="auto">
          <a:xfrm>
            <a:off x="2651760" y="49407"/>
            <a:ext cx="4663440" cy="667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" y="64008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Figure 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46838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9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University of Michigan Hospital and Health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Cuneo, Kyle</dc:creator>
  <cp:lastModifiedBy>Cuneo, Kyle</cp:lastModifiedBy>
  <cp:revision>4</cp:revision>
  <dcterms:created xsi:type="dcterms:W3CDTF">2019-04-24T17:10:08Z</dcterms:created>
  <dcterms:modified xsi:type="dcterms:W3CDTF">2019-05-01T12:59:39Z</dcterms:modified>
</cp:coreProperties>
</file>