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887200" cy="8229600"/>
  <p:notesSz cx="6858000" cy="9144000"/>
  <p:defaultTextStyle>
    <a:defPPr>
      <a:defRPr lang="en-US"/>
    </a:defPPr>
    <a:lvl1pPr marL="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398" y="96"/>
      </p:cViewPr>
      <p:guideLst>
        <p:guide orient="horz" pos="2592"/>
        <p:guide pos="3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556511"/>
            <a:ext cx="1010412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4663440"/>
            <a:ext cx="832104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329566"/>
            <a:ext cx="267462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329566"/>
            <a:ext cx="782574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5288281"/>
            <a:ext cx="10104120" cy="16344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3488056"/>
            <a:ext cx="10104120" cy="18002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920240"/>
            <a:ext cx="5250180" cy="543115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920240"/>
            <a:ext cx="5250180" cy="543115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842136"/>
            <a:ext cx="5252245" cy="767714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200" b="1"/>
            </a:lvl3pPr>
            <a:lvl4pPr marL="1645920" indent="0">
              <a:buNone/>
              <a:defRPr sz="1900" b="1"/>
            </a:lvl4pPr>
            <a:lvl5pPr marL="2194560" indent="0">
              <a:buNone/>
              <a:defRPr sz="1900" b="1"/>
            </a:lvl5pPr>
            <a:lvl6pPr marL="2743200" indent="0">
              <a:buNone/>
              <a:defRPr sz="1900" b="1"/>
            </a:lvl6pPr>
            <a:lvl7pPr marL="3291840" indent="0">
              <a:buNone/>
              <a:defRPr sz="1900" b="1"/>
            </a:lvl7pPr>
            <a:lvl8pPr marL="3840480" indent="0">
              <a:buNone/>
              <a:defRPr sz="1900" b="1"/>
            </a:lvl8pPr>
            <a:lvl9pPr marL="4389120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609850"/>
            <a:ext cx="5252245" cy="474154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3" y="1842136"/>
            <a:ext cx="5254308" cy="767714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200" b="1"/>
            </a:lvl3pPr>
            <a:lvl4pPr marL="1645920" indent="0">
              <a:buNone/>
              <a:defRPr sz="1900" b="1"/>
            </a:lvl4pPr>
            <a:lvl5pPr marL="2194560" indent="0">
              <a:buNone/>
              <a:defRPr sz="1900" b="1"/>
            </a:lvl5pPr>
            <a:lvl6pPr marL="2743200" indent="0">
              <a:buNone/>
              <a:defRPr sz="1900" b="1"/>
            </a:lvl6pPr>
            <a:lvl7pPr marL="3291840" indent="0">
              <a:buNone/>
              <a:defRPr sz="1900" b="1"/>
            </a:lvl7pPr>
            <a:lvl8pPr marL="3840480" indent="0">
              <a:buNone/>
              <a:defRPr sz="1900" b="1"/>
            </a:lvl8pPr>
            <a:lvl9pPr marL="4389120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3" y="2609850"/>
            <a:ext cx="5254308" cy="474154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327660"/>
            <a:ext cx="3910807" cy="13944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327660"/>
            <a:ext cx="6645275" cy="7023736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1722120"/>
            <a:ext cx="3910807" cy="5629276"/>
          </a:xfrm>
        </p:spPr>
        <p:txBody>
          <a:bodyPr/>
          <a:lstStyle>
            <a:lvl1pPr marL="0" indent="0">
              <a:buNone/>
              <a:defRPr sz="1700"/>
            </a:lvl1pPr>
            <a:lvl2pPr marL="548640" indent="0">
              <a:buNone/>
              <a:defRPr sz="1400"/>
            </a:lvl2pPr>
            <a:lvl3pPr marL="1097280" indent="0">
              <a:buNone/>
              <a:defRPr sz="1200"/>
            </a:lvl3pPr>
            <a:lvl4pPr marL="1645920" indent="0">
              <a:buNone/>
              <a:defRPr sz="1100"/>
            </a:lvl4pPr>
            <a:lvl5pPr marL="2194560" indent="0">
              <a:buNone/>
              <a:defRPr sz="1100"/>
            </a:lvl5pPr>
            <a:lvl6pPr marL="2743200" indent="0">
              <a:buNone/>
              <a:defRPr sz="1100"/>
            </a:lvl6pPr>
            <a:lvl7pPr marL="3291840" indent="0">
              <a:buNone/>
              <a:defRPr sz="1100"/>
            </a:lvl7pPr>
            <a:lvl8pPr marL="3840480" indent="0">
              <a:buNone/>
              <a:defRPr sz="1100"/>
            </a:lvl8pPr>
            <a:lvl9pPr marL="438912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5" y="5760720"/>
            <a:ext cx="7132320" cy="68008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5" y="735330"/>
            <a:ext cx="7132320" cy="4937760"/>
          </a:xfrm>
        </p:spPr>
        <p:txBody>
          <a:bodyPr/>
          <a:lstStyle>
            <a:lvl1pPr marL="0" indent="0">
              <a:buNone/>
              <a:defRPr sz="3800"/>
            </a:lvl1pPr>
            <a:lvl2pPr marL="548640" indent="0">
              <a:buNone/>
              <a:defRPr sz="3400"/>
            </a:lvl2pPr>
            <a:lvl3pPr marL="1097280" indent="0">
              <a:buNone/>
              <a:defRPr sz="290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5" y="6440806"/>
            <a:ext cx="7132320" cy="965834"/>
          </a:xfrm>
        </p:spPr>
        <p:txBody>
          <a:bodyPr/>
          <a:lstStyle>
            <a:lvl1pPr marL="0" indent="0">
              <a:buNone/>
              <a:defRPr sz="1700"/>
            </a:lvl1pPr>
            <a:lvl2pPr marL="548640" indent="0">
              <a:buNone/>
              <a:defRPr sz="1400"/>
            </a:lvl2pPr>
            <a:lvl3pPr marL="1097280" indent="0">
              <a:buNone/>
              <a:defRPr sz="1200"/>
            </a:lvl3pPr>
            <a:lvl4pPr marL="1645920" indent="0">
              <a:buNone/>
              <a:defRPr sz="1100"/>
            </a:lvl4pPr>
            <a:lvl5pPr marL="2194560" indent="0">
              <a:buNone/>
              <a:defRPr sz="1100"/>
            </a:lvl5pPr>
            <a:lvl6pPr marL="2743200" indent="0">
              <a:buNone/>
              <a:defRPr sz="1100"/>
            </a:lvl6pPr>
            <a:lvl7pPr marL="3291840" indent="0">
              <a:buNone/>
              <a:defRPr sz="1100"/>
            </a:lvl7pPr>
            <a:lvl8pPr marL="3840480" indent="0">
              <a:buNone/>
              <a:defRPr sz="1100"/>
            </a:lvl8pPr>
            <a:lvl9pPr marL="438912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329566"/>
            <a:ext cx="10698480" cy="1371600"/>
          </a:xfrm>
          <a:prstGeom prst="rect">
            <a:avLst/>
          </a:prstGeom>
        </p:spPr>
        <p:txBody>
          <a:bodyPr vert="horz" lIns="109728" tIns="54864" rIns="109728" bIns="5486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920240"/>
            <a:ext cx="10698480" cy="5431156"/>
          </a:xfrm>
          <a:prstGeom prst="rect">
            <a:avLst/>
          </a:prstGeom>
        </p:spPr>
        <p:txBody>
          <a:bodyPr vert="horz" lIns="109728" tIns="54864" rIns="109728" bIns="548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7627621"/>
            <a:ext cx="2773680" cy="438150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7627621"/>
            <a:ext cx="3764280" cy="438150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7627621"/>
            <a:ext cx="2773680" cy="438150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97280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228600"/>
            <a:ext cx="11366223" cy="7115695"/>
            <a:chOff x="126075" y="378225"/>
            <a:chExt cx="11859067" cy="7303758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/>
            <a:srcRect l="897" t="4520" r="895" b="7345"/>
            <a:stretch>
              <a:fillRect/>
            </a:stretch>
          </p:blipFill>
          <p:spPr bwMode="auto">
            <a:xfrm>
              <a:off x="286993" y="378225"/>
              <a:ext cx="11573882" cy="2213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/>
            <a:srcRect l="236" t="5556" r="1045" b="9596"/>
            <a:stretch>
              <a:fillRect/>
            </a:stretch>
          </p:blipFill>
          <p:spPr bwMode="auto">
            <a:xfrm>
              <a:off x="126075" y="2881070"/>
              <a:ext cx="11859067" cy="2196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/>
            <a:srcRect l="412" t="3323" r="752" b="7251"/>
            <a:stretch>
              <a:fillRect/>
            </a:stretch>
          </p:blipFill>
          <p:spPr bwMode="auto">
            <a:xfrm>
              <a:off x="126075" y="5169492"/>
              <a:ext cx="11727875" cy="225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" name="Straight Connector 10"/>
            <p:cNvCxnSpPr/>
            <p:nvPr/>
          </p:nvCxnSpPr>
          <p:spPr>
            <a:xfrm rot="5400000">
              <a:off x="-3298664" y="4203470"/>
              <a:ext cx="694944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69025" y="7680395"/>
              <a:ext cx="1143000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228600" y="7819298"/>
            <a:ext cx="11658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S3: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Predicting changes in biophysical properties upon mutations.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(A)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RSA,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Residue depth,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OSP of wild-type and mutants in TEN1 protein.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484411" y="3160812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Biophysical properties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73914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Mutants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Zayan</dc:creator>
  <cp:lastModifiedBy>IMTIAYAZ</cp:lastModifiedBy>
  <cp:revision>8</cp:revision>
  <dcterms:created xsi:type="dcterms:W3CDTF">2006-08-16T00:00:00Z</dcterms:created>
  <dcterms:modified xsi:type="dcterms:W3CDTF">2019-04-01T04:47:36Z</dcterms:modified>
</cp:coreProperties>
</file>