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83"/>
    <p:restoredTop sz="94640"/>
  </p:normalViewPr>
  <p:slideViewPr>
    <p:cSldViewPr snapToGrid="0" snapToObjects="1">
      <p:cViewPr varScale="1">
        <p:scale>
          <a:sx n="157" d="100"/>
          <a:sy n="157" d="100"/>
        </p:scale>
        <p:origin x="176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60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525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45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5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05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3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4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17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302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03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7301C-6546-0745-A38F-8E9A7A22D909}" type="datetimeFigureOut">
              <a:rPr lang="en-US" smtClean="0"/>
              <a:t>4/1/19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09ADE-7E9D-E845-AB2B-8F30A1001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94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94511" y="851862"/>
            <a:ext cx="12129811" cy="5299047"/>
            <a:chOff x="494511" y="851862"/>
            <a:chExt cx="12129811" cy="5299047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8700" y="1158577"/>
              <a:ext cx="6935622" cy="4093154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511" y="2137549"/>
              <a:ext cx="5817275" cy="401336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3681" y="851862"/>
              <a:ext cx="2655424" cy="1131937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227474" y="803310"/>
            <a:ext cx="12129811" cy="5299047"/>
            <a:chOff x="494511" y="851862"/>
            <a:chExt cx="12129811" cy="52990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8700" y="1158577"/>
              <a:ext cx="6935622" cy="409315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511" y="2137549"/>
              <a:ext cx="5817275" cy="401336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3681" y="851862"/>
              <a:ext cx="2655424" cy="11319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8448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Barlow</dc:creator>
  <cp:lastModifiedBy>Microsoft Office User</cp:lastModifiedBy>
  <cp:revision>8</cp:revision>
  <dcterms:created xsi:type="dcterms:W3CDTF">2019-03-28T02:24:52Z</dcterms:created>
  <dcterms:modified xsi:type="dcterms:W3CDTF">2019-04-01T04:27:37Z</dcterms:modified>
</cp:coreProperties>
</file>