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1" r:id="rId4"/>
    <p:sldId id="262" r:id="rId5"/>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4" d="100"/>
          <a:sy n="74" d="100"/>
        </p:scale>
        <p:origin x="-51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0FF73107-A2E8-4080-B3B1-6C365E489C69}" type="datetimeFigureOut">
              <a:rPr lang="fr-FR" smtClean="0"/>
              <a:t>07/11/2018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43B126A-9BB8-4137-9D28-5903D16E7FFB}" type="slidenum">
              <a:rPr lang="fr-FR" smtClean="0"/>
              <a:t>‹N°›</a:t>
            </a:fld>
            <a:endParaRPr lang="fr-FR"/>
          </a:p>
        </p:txBody>
      </p:sp>
    </p:spTree>
    <p:extLst>
      <p:ext uri="{BB962C8B-B14F-4D97-AF65-F5344CB8AC3E}">
        <p14:creationId xmlns:p14="http://schemas.microsoft.com/office/powerpoint/2010/main" val="228300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FF73107-A2E8-4080-B3B1-6C365E489C69}" type="datetimeFigureOut">
              <a:rPr lang="fr-FR" smtClean="0"/>
              <a:t>07/11/2018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43B126A-9BB8-4137-9D28-5903D16E7FFB}" type="slidenum">
              <a:rPr lang="fr-FR" smtClean="0"/>
              <a:t>‹N°›</a:t>
            </a:fld>
            <a:endParaRPr lang="fr-FR"/>
          </a:p>
        </p:txBody>
      </p:sp>
    </p:spTree>
    <p:extLst>
      <p:ext uri="{BB962C8B-B14F-4D97-AF65-F5344CB8AC3E}">
        <p14:creationId xmlns:p14="http://schemas.microsoft.com/office/powerpoint/2010/main" val="2311001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FF73107-A2E8-4080-B3B1-6C365E489C69}" type="datetimeFigureOut">
              <a:rPr lang="fr-FR" smtClean="0"/>
              <a:t>07/11/2018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43B126A-9BB8-4137-9D28-5903D16E7FFB}" type="slidenum">
              <a:rPr lang="fr-FR" smtClean="0"/>
              <a:t>‹N°›</a:t>
            </a:fld>
            <a:endParaRPr lang="fr-FR"/>
          </a:p>
        </p:txBody>
      </p:sp>
    </p:spTree>
    <p:extLst>
      <p:ext uri="{BB962C8B-B14F-4D97-AF65-F5344CB8AC3E}">
        <p14:creationId xmlns:p14="http://schemas.microsoft.com/office/powerpoint/2010/main" val="902542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FF73107-A2E8-4080-B3B1-6C365E489C69}" type="datetimeFigureOut">
              <a:rPr lang="fr-FR" smtClean="0"/>
              <a:t>07/11/2018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43B126A-9BB8-4137-9D28-5903D16E7FFB}" type="slidenum">
              <a:rPr lang="fr-FR" smtClean="0"/>
              <a:t>‹N°›</a:t>
            </a:fld>
            <a:endParaRPr lang="fr-FR"/>
          </a:p>
        </p:txBody>
      </p:sp>
    </p:spTree>
    <p:extLst>
      <p:ext uri="{BB962C8B-B14F-4D97-AF65-F5344CB8AC3E}">
        <p14:creationId xmlns:p14="http://schemas.microsoft.com/office/powerpoint/2010/main" val="36431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FF73107-A2E8-4080-B3B1-6C365E489C69}" type="datetimeFigureOut">
              <a:rPr lang="fr-FR" smtClean="0"/>
              <a:t>07/11/2018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43B126A-9BB8-4137-9D28-5903D16E7FFB}" type="slidenum">
              <a:rPr lang="fr-FR" smtClean="0"/>
              <a:t>‹N°›</a:t>
            </a:fld>
            <a:endParaRPr lang="fr-FR"/>
          </a:p>
        </p:txBody>
      </p:sp>
    </p:spTree>
    <p:extLst>
      <p:ext uri="{BB962C8B-B14F-4D97-AF65-F5344CB8AC3E}">
        <p14:creationId xmlns:p14="http://schemas.microsoft.com/office/powerpoint/2010/main" val="2130375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FF73107-A2E8-4080-B3B1-6C365E489C69}" type="datetimeFigureOut">
              <a:rPr lang="fr-FR" smtClean="0"/>
              <a:t>07/11/2018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43B126A-9BB8-4137-9D28-5903D16E7FFB}" type="slidenum">
              <a:rPr lang="fr-FR" smtClean="0"/>
              <a:t>‹N°›</a:t>
            </a:fld>
            <a:endParaRPr lang="fr-FR"/>
          </a:p>
        </p:txBody>
      </p:sp>
    </p:spTree>
    <p:extLst>
      <p:ext uri="{BB962C8B-B14F-4D97-AF65-F5344CB8AC3E}">
        <p14:creationId xmlns:p14="http://schemas.microsoft.com/office/powerpoint/2010/main" val="3951158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FF73107-A2E8-4080-B3B1-6C365E489C69}" type="datetimeFigureOut">
              <a:rPr lang="fr-FR" smtClean="0"/>
              <a:t>07/11/2018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43B126A-9BB8-4137-9D28-5903D16E7FFB}" type="slidenum">
              <a:rPr lang="fr-FR" smtClean="0"/>
              <a:t>‹N°›</a:t>
            </a:fld>
            <a:endParaRPr lang="fr-FR"/>
          </a:p>
        </p:txBody>
      </p:sp>
    </p:spTree>
    <p:extLst>
      <p:ext uri="{BB962C8B-B14F-4D97-AF65-F5344CB8AC3E}">
        <p14:creationId xmlns:p14="http://schemas.microsoft.com/office/powerpoint/2010/main" val="3539104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FF73107-A2E8-4080-B3B1-6C365E489C69}" type="datetimeFigureOut">
              <a:rPr lang="fr-FR" smtClean="0"/>
              <a:t>07/11/2018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43B126A-9BB8-4137-9D28-5903D16E7FFB}" type="slidenum">
              <a:rPr lang="fr-FR" smtClean="0"/>
              <a:t>‹N°›</a:t>
            </a:fld>
            <a:endParaRPr lang="fr-FR"/>
          </a:p>
        </p:txBody>
      </p:sp>
    </p:spTree>
    <p:extLst>
      <p:ext uri="{BB962C8B-B14F-4D97-AF65-F5344CB8AC3E}">
        <p14:creationId xmlns:p14="http://schemas.microsoft.com/office/powerpoint/2010/main" val="2335830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FF73107-A2E8-4080-B3B1-6C365E489C69}" type="datetimeFigureOut">
              <a:rPr lang="fr-FR" smtClean="0"/>
              <a:t>07/11/2018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43B126A-9BB8-4137-9D28-5903D16E7FFB}" type="slidenum">
              <a:rPr lang="fr-FR" smtClean="0"/>
              <a:t>‹N°›</a:t>
            </a:fld>
            <a:endParaRPr lang="fr-FR"/>
          </a:p>
        </p:txBody>
      </p:sp>
    </p:spTree>
    <p:extLst>
      <p:ext uri="{BB962C8B-B14F-4D97-AF65-F5344CB8AC3E}">
        <p14:creationId xmlns:p14="http://schemas.microsoft.com/office/powerpoint/2010/main" val="2617727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FF73107-A2E8-4080-B3B1-6C365E489C69}" type="datetimeFigureOut">
              <a:rPr lang="fr-FR" smtClean="0"/>
              <a:t>07/11/2018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43B126A-9BB8-4137-9D28-5903D16E7FFB}" type="slidenum">
              <a:rPr lang="fr-FR" smtClean="0"/>
              <a:t>‹N°›</a:t>
            </a:fld>
            <a:endParaRPr lang="fr-FR"/>
          </a:p>
        </p:txBody>
      </p:sp>
    </p:spTree>
    <p:extLst>
      <p:ext uri="{BB962C8B-B14F-4D97-AF65-F5344CB8AC3E}">
        <p14:creationId xmlns:p14="http://schemas.microsoft.com/office/powerpoint/2010/main" val="3313251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FF73107-A2E8-4080-B3B1-6C365E489C69}" type="datetimeFigureOut">
              <a:rPr lang="fr-FR" smtClean="0"/>
              <a:t>07/11/2018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43B126A-9BB8-4137-9D28-5903D16E7FFB}" type="slidenum">
              <a:rPr lang="fr-FR" smtClean="0"/>
              <a:t>‹N°›</a:t>
            </a:fld>
            <a:endParaRPr lang="fr-FR"/>
          </a:p>
        </p:txBody>
      </p:sp>
    </p:spTree>
    <p:extLst>
      <p:ext uri="{BB962C8B-B14F-4D97-AF65-F5344CB8AC3E}">
        <p14:creationId xmlns:p14="http://schemas.microsoft.com/office/powerpoint/2010/main" val="392879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F73107-A2E8-4080-B3B1-6C365E489C69}" type="datetimeFigureOut">
              <a:rPr lang="fr-FR" smtClean="0"/>
              <a:t>07/11/2018</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3B126A-9BB8-4137-9D28-5903D16E7FFB}" type="slidenum">
              <a:rPr lang="fr-FR" smtClean="0"/>
              <a:t>‹N°›</a:t>
            </a:fld>
            <a:endParaRPr lang="fr-FR"/>
          </a:p>
        </p:txBody>
      </p:sp>
    </p:spTree>
    <p:extLst>
      <p:ext uri="{BB962C8B-B14F-4D97-AF65-F5344CB8AC3E}">
        <p14:creationId xmlns:p14="http://schemas.microsoft.com/office/powerpoint/2010/main" val="3924988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2974109" y="188421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5" name="图片 1"/>
          <p:cNvPicPr/>
          <p:nvPr/>
        </p:nvPicPr>
        <p:blipFill>
          <a:blip r:embed="rId2"/>
          <a:stretch>
            <a:fillRect/>
          </a:stretch>
        </p:blipFill>
        <p:spPr>
          <a:xfrm>
            <a:off x="1532586" y="284440"/>
            <a:ext cx="8242479" cy="5523931"/>
          </a:xfrm>
          <a:prstGeom prst="rect">
            <a:avLst/>
          </a:prstGeom>
        </p:spPr>
      </p:pic>
      <p:sp>
        <p:nvSpPr>
          <p:cNvPr id="6" name="Rectangle 5"/>
          <p:cNvSpPr/>
          <p:nvPr/>
        </p:nvSpPr>
        <p:spPr>
          <a:xfrm>
            <a:off x="3588782" y="5957672"/>
            <a:ext cx="4404575" cy="646331"/>
          </a:xfrm>
          <a:prstGeom prst="rect">
            <a:avLst/>
          </a:prstGeom>
        </p:spPr>
        <p:txBody>
          <a:bodyPr wrap="square">
            <a:spAutoFit/>
          </a:bodyPr>
          <a:lstStyle/>
          <a:p>
            <a:r>
              <a:rPr lang="en-US" dirty="0"/>
              <a:t>Figure S1. Field layout of the experiment.</a:t>
            </a:r>
          </a:p>
          <a:p>
            <a:endParaRPr lang="en-US" dirty="0"/>
          </a:p>
        </p:txBody>
      </p:sp>
    </p:spTree>
    <p:extLst>
      <p:ext uri="{BB962C8B-B14F-4D97-AF65-F5344CB8AC3E}">
        <p14:creationId xmlns:p14="http://schemas.microsoft.com/office/powerpoint/2010/main" val="4062091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42445" y="213320"/>
            <a:ext cx="5370490" cy="5007765"/>
          </a:xfrm>
          <a:prstGeom prst="rect">
            <a:avLst/>
          </a:prstGeom>
        </p:spPr>
      </p:pic>
      <p:sp>
        <p:nvSpPr>
          <p:cNvPr id="4" name="Rectangle 3"/>
          <p:cNvSpPr/>
          <p:nvPr/>
        </p:nvSpPr>
        <p:spPr>
          <a:xfrm>
            <a:off x="3048000" y="5362805"/>
            <a:ext cx="6096000" cy="923330"/>
          </a:xfrm>
          <a:prstGeom prst="rect">
            <a:avLst/>
          </a:prstGeom>
        </p:spPr>
        <p:txBody>
          <a:bodyPr>
            <a:spAutoFit/>
          </a:bodyPr>
          <a:lstStyle/>
          <a:p>
            <a:r>
              <a:rPr lang="en-US" dirty="0"/>
              <a:t>Figure S2. Changes in daily rainfall, temperature and vapor pressure deﬁcit (VPD) during the experimental period in 2016 (A) and 2017 (B).</a:t>
            </a:r>
            <a:endParaRPr lang="en-US" dirty="0"/>
          </a:p>
        </p:txBody>
      </p:sp>
    </p:spTree>
    <p:extLst>
      <p:ext uri="{BB962C8B-B14F-4D97-AF65-F5344CB8AC3E}">
        <p14:creationId xmlns:p14="http://schemas.microsoft.com/office/powerpoint/2010/main" val="3466962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87899" y="228599"/>
            <a:ext cx="5007735" cy="5007735"/>
          </a:xfrm>
          <a:prstGeom prst="rect">
            <a:avLst/>
          </a:prstGeom>
        </p:spPr>
      </p:pic>
      <p:sp>
        <p:nvSpPr>
          <p:cNvPr id="2" name="Rectangle 1"/>
          <p:cNvSpPr/>
          <p:nvPr/>
        </p:nvSpPr>
        <p:spPr>
          <a:xfrm>
            <a:off x="386367" y="5151293"/>
            <a:ext cx="11178862" cy="1477328"/>
          </a:xfrm>
          <a:prstGeom prst="rect">
            <a:avLst/>
          </a:prstGeom>
        </p:spPr>
        <p:txBody>
          <a:bodyPr wrap="square">
            <a:spAutoFit/>
          </a:bodyPr>
          <a:lstStyle/>
          <a:p>
            <a:r>
              <a:rPr lang="en-US" dirty="0"/>
              <a:t>Figure S3. Relationships between initial total shoot number in 2015 and the total shoot number per tree of three apple cultivars, Ariane, </a:t>
            </a:r>
            <a:r>
              <a:rPr lang="en-US" dirty="0" err="1"/>
              <a:t>Braeburn</a:t>
            </a:r>
            <a:r>
              <a:rPr lang="en-US" dirty="0"/>
              <a:t> and Fuji, under well-watered (WW) and water stressed (WS) conditions in 2016 and 2017. Lines represent the correlation line in each year. Determination coefficients (R²) and their associated significances are represented for each year. Arrows represent the date at which irrigation was completely stopped for WS trees in both year. Before this date, half of the quantity of water provided to control trees was added to WS trees. </a:t>
            </a:r>
          </a:p>
        </p:txBody>
      </p:sp>
    </p:spTree>
    <p:extLst>
      <p:ext uri="{BB962C8B-B14F-4D97-AF65-F5344CB8AC3E}">
        <p14:creationId xmlns:p14="http://schemas.microsoft.com/office/powerpoint/2010/main" val="3594430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2526" y="515155"/>
            <a:ext cx="10049770" cy="4568077"/>
          </a:xfrm>
          <a:prstGeom prst="rect">
            <a:avLst/>
          </a:prstGeom>
        </p:spPr>
      </p:pic>
      <p:sp>
        <p:nvSpPr>
          <p:cNvPr id="4" name="Rectangle 3"/>
          <p:cNvSpPr/>
          <p:nvPr/>
        </p:nvSpPr>
        <p:spPr>
          <a:xfrm>
            <a:off x="218941" y="4897929"/>
            <a:ext cx="11848563" cy="1477328"/>
          </a:xfrm>
          <a:prstGeom prst="rect">
            <a:avLst/>
          </a:prstGeom>
        </p:spPr>
        <p:txBody>
          <a:bodyPr wrap="square">
            <a:spAutoFit/>
          </a:bodyPr>
          <a:lstStyle/>
          <a:p>
            <a:endParaRPr lang="en-US" dirty="0"/>
          </a:p>
          <a:p>
            <a:r>
              <a:rPr lang="en-US" dirty="0" smtClean="0"/>
              <a:t>Figure </a:t>
            </a:r>
            <a:r>
              <a:rPr lang="en-US" dirty="0"/>
              <a:t>S4. Relationships between shoot length and (A) </a:t>
            </a:r>
            <a:r>
              <a:rPr lang="en-US" dirty="0" err="1"/>
              <a:t>metamer</a:t>
            </a:r>
            <a:r>
              <a:rPr lang="en-US" dirty="0"/>
              <a:t> number per shoot and (B) mean </a:t>
            </a:r>
            <a:r>
              <a:rPr lang="en-US" dirty="0" err="1"/>
              <a:t>metamer</a:t>
            </a:r>
            <a:r>
              <a:rPr lang="en-US" dirty="0"/>
              <a:t> </a:t>
            </a:r>
            <a:r>
              <a:rPr lang="en-US" dirty="0" smtClean="0"/>
              <a:t>length </a:t>
            </a:r>
            <a:r>
              <a:rPr lang="en-US" dirty="0"/>
              <a:t>for three apple cultivars Ariane, </a:t>
            </a:r>
            <a:r>
              <a:rPr lang="en-US" dirty="0" err="1"/>
              <a:t>Braeburn</a:t>
            </a:r>
            <a:r>
              <a:rPr lang="en-US" dirty="0"/>
              <a:t>, and Fuji under well-watered (WW) and water stressed (WS) conditions in 2016 and 2017. Data in both years were plotted together. The number of points was 222, 390 and 310 for Ariane, </a:t>
            </a:r>
            <a:r>
              <a:rPr lang="en-US" dirty="0" err="1"/>
              <a:t>Braeburn</a:t>
            </a:r>
            <a:r>
              <a:rPr lang="en-US" dirty="0"/>
              <a:t> and Fuji respectively. Determination coefficients (R²) and their associated significances are represented for each year.</a:t>
            </a:r>
          </a:p>
        </p:txBody>
      </p:sp>
    </p:spTree>
    <p:extLst>
      <p:ext uri="{BB962C8B-B14F-4D97-AF65-F5344CB8AC3E}">
        <p14:creationId xmlns:p14="http://schemas.microsoft.com/office/powerpoint/2010/main" val="385155262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240</TotalTime>
  <Words>236</Words>
  <Application>Microsoft Office PowerPoint</Application>
  <PresentationFormat>Personnalisé</PresentationFormat>
  <Paragraphs>5</Paragraphs>
  <Slides>4</Slides>
  <Notes>0</Notes>
  <HiddenSlides>0</HiddenSlides>
  <MMClips>0</MMClips>
  <ScaleCrop>false</ScaleCrop>
  <HeadingPairs>
    <vt:vector size="4" baseType="variant">
      <vt:variant>
        <vt:lpstr>Thème</vt:lpstr>
      </vt:variant>
      <vt:variant>
        <vt:i4>1</vt:i4>
      </vt:variant>
      <vt:variant>
        <vt:lpstr>Titres des diapositives</vt:lpstr>
      </vt:variant>
      <vt:variant>
        <vt:i4>4</vt:i4>
      </vt:variant>
    </vt:vector>
  </HeadingPairs>
  <TitlesOfParts>
    <vt:vector size="5" baseType="lpstr">
      <vt:lpstr>Thème Office</vt:lpstr>
      <vt:lpstr>Présentation PowerPoint</vt:lpstr>
      <vt:lpstr>Présentation PowerPoint</vt:lpstr>
      <vt:lpstr>Présentation PowerPoint</vt:lpstr>
      <vt:lpstr>Présentation PowerPoint</vt:lpstr>
    </vt:vector>
  </TitlesOfParts>
  <Company>Cirad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U108-J407</dc:creator>
  <cp:lastModifiedBy>anonymous</cp:lastModifiedBy>
  <cp:revision>20</cp:revision>
  <cp:lastPrinted>2018-03-29T15:38:53Z</cp:lastPrinted>
  <dcterms:created xsi:type="dcterms:W3CDTF">2018-03-29T15:23:00Z</dcterms:created>
  <dcterms:modified xsi:type="dcterms:W3CDTF">2018-11-07T09:57:15Z</dcterms:modified>
</cp:coreProperties>
</file>