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2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22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degtyarevanp\Desktop\ssMutagenesis\Nicotinamide\Perox\Perox%2016%20cult%20NA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0"/>
    </mc:Choice>
    <mc:Fallback>
      <c:style val="3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353760285692355"/>
          <c:y val="1.8825645802866841E-2"/>
          <c:w val="0.79551633710040992"/>
          <c:h val="0.8348963402046654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Sheet1!$AQ$31</c:f>
              <c:strCache>
                <c:ptCount val="1"/>
                <c:pt idx="0">
                  <c:v>no peroxide 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effectLst>
              <a:innerShdw blurRad="63500" dist="50800" dir="18900000">
                <a:prstClr val="black">
                  <a:alpha val="50000"/>
                </a:prst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Sheet1!$AP$32:$AP$33</c:f>
              <c:strCache>
                <c:ptCount val="2"/>
                <c:pt idx="0">
                  <c:v>No NAM</c:v>
                </c:pt>
                <c:pt idx="1">
                  <c:v>50 mM NAM</c:v>
                </c:pt>
              </c:strCache>
            </c:strRef>
          </c:cat>
          <c:val>
            <c:numRef>
              <c:f>Sheet1!$AQ$32:$AQ$33</c:f>
              <c:numCache>
                <c:formatCode>General</c:formatCode>
                <c:ptCount val="2"/>
                <c:pt idx="0" formatCode="0">
                  <c:v>44.722222222222221</c:v>
                </c:pt>
                <c:pt idx="1">
                  <c:v>430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3F-4E34-B8A2-4E3CF424E26D}"/>
            </c:ext>
          </c:extLst>
        </c:ser>
        <c:ser>
          <c:idx val="1"/>
          <c:order val="1"/>
          <c:tx>
            <c:strRef>
              <c:f>Sheet1!$AR$31</c:f>
              <c:strCache>
                <c:ptCount val="1"/>
                <c:pt idx="0">
                  <c:v>5 mM 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effectLst>
              <a:innerShdw blurRad="63500" dist="50800" dir="18900000">
                <a:prstClr val="black">
                  <a:alpha val="50000"/>
                </a:prst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Sheet1!$AP$32:$AP$33</c:f>
              <c:strCache>
                <c:ptCount val="2"/>
                <c:pt idx="0">
                  <c:v>No NAM</c:v>
                </c:pt>
                <c:pt idx="1">
                  <c:v>50 mM NAM</c:v>
                </c:pt>
              </c:strCache>
            </c:strRef>
          </c:cat>
          <c:val>
            <c:numRef>
              <c:f>Sheet1!$AR$32:$AR$33</c:f>
              <c:numCache>
                <c:formatCode>General</c:formatCode>
                <c:ptCount val="2"/>
                <c:pt idx="0" formatCode="0">
                  <c:v>81.763262915095396</c:v>
                </c:pt>
                <c:pt idx="1">
                  <c:v>466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53F-4E34-B8A2-4E3CF424E26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06070016"/>
        <c:axId val="110377600"/>
      </c:barChart>
      <c:catAx>
        <c:axId val="106070016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110377600"/>
        <c:crosses val="autoZero"/>
        <c:auto val="1"/>
        <c:lblAlgn val="ctr"/>
        <c:lblOffset val="100"/>
        <c:noMultiLvlLbl val="0"/>
      </c:catAx>
      <c:valAx>
        <c:axId val="11037760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600" b="0" dirty="0"/>
                  <a:t>Median frequency Can </a:t>
                </a:r>
                <a:r>
                  <a:rPr lang="en-US" sz="1600" b="0" baseline="30000" dirty="0"/>
                  <a:t>R</a:t>
                </a:r>
                <a:r>
                  <a:rPr lang="en-US" sz="1600" b="0" baseline="0" dirty="0"/>
                  <a:t> </a:t>
                </a:r>
                <a:r>
                  <a:rPr lang="en-US" sz="1600" b="0" baseline="0" dirty="0">
                    <a:solidFill>
                      <a:schemeClr val="tx1"/>
                    </a:solidFill>
                  </a:rPr>
                  <a:t>Red,</a:t>
                </a:r>
                <a:r>
                  <a:rPr lang="en-US" sz="1600" b="0" baseline="0" dirty="0"/>
                  <a:t> </a:t>
                </a:r>
                <a:r>
                  <a:rPr lang="en-US" sz="1600" b="0" dirty="0"/>
                  <a:t>x 10 </a:t>
                </a:r>
                <a:r>
                  <a:rPr lang="en-US" sz="1600" b="0" baseline="30000" dirty="0"/>
                  <a:t>7</a:t>
                </a:r>
              </a:p>
              <a:p>
                <a:pPr>
                  <a:defRPr/>
                </a:pPr>
                <a:endParaRPr lang="en-US" dirty="0"/>
              </a:p>
            </c:rich>
          </c:tx>
          <c:overlay val="0"/>
        </c:title>
        <c:numFmt formatCode="0" sourceLinked="1"/>
        <c:majorTickMark val="none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060700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0.06082</cdr:x>
      <cdr:y>0.8956</cdr:y>
    </cdr:from>
    <cdr:to>
      <cdr:x>0.17089</cdr:x>
      <cdr:y>1</cdr:y>
    </cdr:to>
    <cdr:grpSp>
      <cdr:nvGrpSpPr>
        <cdr:cNvPr id="2" name="Group 1">
          <a:extLst xmlns:a="http://schemas.openxmlformats.org/drawingml/2006/main">
            <a:ext uri="{FF2B5EF4-FFF2-40B4-BE49-F238E27FC236}">
              <a16:creationId xmlns:a16="http://schemas.microsoft.com/office/drawing/2014/main" id="{B0328547-5F20-4B39-8376-095A74E00816}"/>
            </a:ext>
          </a:extLst>
        </cdr:cNvPr>
        <cdr:cNvGrpSpPr/>
      </cdr:nvGrpSpPr>
      <cdr:grpSpPr>
        <a:xfrm xmlns:a="http://schemas.openxmlformats.org/drawingml/2006/main">
          <a:off x="349440" y="5162713"/>
          <a:ext cx="632405" cy="601817"/>
          <a:chOff x="2352765" y="6577742"/>
          <a:chExt cx="632379" cy="601805"/>
        </a:xfrm>
      </cdr:grpSpPr>
      <cdr:sp macro="" textlink="">
        <cdr:nvSpPr>
          <cdr:cNvPr id="3" name="TextBox 8">
            <a:extLst xmlns:a="http://schemas.openxmlformats.org/drawingml/2006/main">
              <a:ext uri="{FF2B5EF4-FFF2-40B4-BE49-F238E27FC236}">
                <a16:creationId xmlns:a16="http://schemas.microsoft.com/office/drawing/2014/main" id="{F170FA12-C9E2-4F94-A52E-E4F9A39E21C0}"/>
              </a:ext>
            </a:extLst>
          </cdr:cNvPr>
          <cdr:cNvSpPr txBox="1"/>
        </cdr:nvSpPr>
        <cdr:spPr>
          <a:xfrm xmlns:a="http://schemas.openxmlformats.org/drawingml/2006/main">
            <a:off x="2352765" y="6577742"/>
            <a:ext cx="611065" cy="338554"/>
          </a:xfrm>
          <a:prstGeom xmlns:a="http://schemas.openxmlformats.org/drawingml/2006/main" prst="rect">
            <a:avLst/>
          </a:prstGeom>
          <a:noFill xmlns:a="http://schemas.openxmlformats.org/drawingml/2006/main"/>
        </cdr:spPr>
        <cdr:txBody>
          <a:bodyPr xmlns:a="http://schemas.openxmlformats.org/drawingml/2006/main" wrap="none" rtlCol="0">
            <a:spAutoFit/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ctr"/>
            <a:r>
              <a:rPr lang="en-US" sz="1600" dirty="0"/>
              <a:t>NAM</a:t>
            </a:r>
          </a:p>
        </cdr:txBody>
      </cdr:sp>
      <cdr:sp macro="" textlink="">
        <cdr:nvSpPr>
          <cdr:cNvPr id="4" name="TextBox 52">
            <a:extLst xmlns:a="http://schemas.openxmlformats.org/drawingml/2006/main">
              <a:ext uri="{FF2B5EF4-FFF2-40B4-BE49-F238E27FC236}">
                <a16:creationId xmlns:a16="http://schemas.microsoft.com/office/drawing/2014/main" id="{C0DBAA3C-7B21-48E4-99A6-A0C2B6B3449E}"/>
              </a:ext>
            </a:extLst>
          </cdr:cNvPr>
          <cdr:cNvSpPr txBox="1"/>
        </cdr:nvSpPr>
        <cdr:spPr>
          <a:xfrm xmlns:a="http://schemas.openxmlformats.org/drawingml/2006/main">
            <a:off x="2398125" y="6840993"/>
            <a:ext cx="587019" cy="338554"/>
          </a:xfrm>
          <a:prstGeom xmlns:a="http://schemas.openxmlformats.org/drawingml/2006/main" prst="rect">
            <a:avLst/>
          </a:prstGeom>
          <a:noFill xmlns:a="http://schemas.openxmlformats.org/drawingml/2006/main"/>
        </cdr:spPr>
        <cdr:txBody>
          <a:bodyPr xmlns:a="http://schemas.openxmlformats.org/drawingml/2006/main" wrap="square" rtlCol="0">
            <a:spAutoFit/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ctr"/>
            <a:r>
              <a:rPr lang="en-US" sz="1600" dirty="0"/>
              <a:t>H</a:t>
            </a:r>
            <a:r>
              <a:rPr lang="en-US" sz="1600" baseline="-25000" dirty="0"/>
              <a:t>2</a:t>
            </a:r>
            <a:r>
              <a:rPr lang="en-US" sz="1600" dirty="0"/>
              <a:t>O</a:t>
            </a:r>
            <a:r>
              <a:rPr lang="en-US" sz="1600" baseline="-25000" dirty="0"/>
              <a:t>2</a:t>
            </a:r>
          </a:p>
        </cdr:txBody>
      </cdr:sp>
    </cdr:grpSp>
  </cdr:relSizeAnchor>
  <cdr:relSizeAnchor xmlns:cdr="http://schemas.openxmlformats.org/drawingml/2006/chartDrawing">
    <cdr:from>
      <cdr:x>0.27255</cdr:x>
      <cdr:y>0.90315</cdr:y>
    </cdr:from>
    <cdr:to>
      <cdr:x>0.3206</cdr:x>
      <cdr:y>0.95654</cdr:y>
    </cdr:to>
    <cdr:sp macro="" textlink="">
      <cdr:nvSpPr>
        <cdr:cNvPr id="5" name="TextBox 14">
          <a:extLst xmlns:a="http://schemas.openxmlformats.org/drawingml/2006/main">
            <a:ext uri="{FF2B5EF4-FFF2-40B4-BE49-F238E27FC236}">
              <a16:creationId xmlns:a16="http://schemas.microsoft.com/office/drawing/2014/main" id="{29F3614A-CBEC-4DD4-8675-C573F084550F}"/>
            </a:ext>
          </a:extLst>
        </cdr:cNvPr>
        <cdr:cNvSpPr txBox="1"/>
      </cdr:nvSpPr>
      <cdr:spPr>
        <a:xfrm xmlns:a="http://schemas.openxmlformats.org/drawingml/2006/main">
          <a:off x="1565958" y="5206249"/>
          <a:ext cx="276038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dirty="0"/>
            <a:t>0</a:t>
          </a:r>
        </a:p>
      </cdr:txBody>
    </cdr:sp>
  </cdr:relSizeAnchor>
  <cdr:relSizeAnchor xmlns:cdr="http://schemas.openxmlformats.org/drawingml/2006/chartDrawing">
    <cdr:from>
      <cdr:x>0.42568</cdr:x>
      <cdr:y>0.90315</cdr:y>
    </cdr:from>
    <cdr:to>
      <cdr:x>0.47372</cdr:x>
      <cdr:y>0.95654</cdr:y>
    </cdr:to>
    <cdr:sp macro="" textlink="">
      <cdr:nvSpPr>
        <cdr:cNvPr id="7" name="TextBox 14">
          <a:extLst xmlns:a="http://schemas.openxmlformats.org/drawingml/2006/main">
            <a:ext uri="{FF2B5EF4-FFF2-40B4-BE49-F238E27FC236}">
              <a16:creationId xmlns:a16="http://schemas.microsoft.com/office/drawing/2014/main" id="{E9982801-A497-4139-A29E-F48B5B5F3C6A}"/>
            </a:ext>
          </a:extLst>
        </cdr:cNvPr>
        <cdr:cNvSpPr txBox="1"/>
      </cdr:nvSpPr>
      <cdr:spPr>
        <a:xfrm xmlns:a="http://schemas.openxmlformats.org/drawingml/2006/main">
          <a:off x="2445722" y="5206249"/>
          <a:ext cx="276038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dirty="0"/>
            <a:t>0</a:t>
          </a:r>
        </a:p>
      </cdr:txBody>
    </cdr:sp>
  </cdr:relSizeAnchor>
  <cdr:relSizeAnchor xmlns:cdr="http://schemas.openxmlformats.org/drawingml/2006/chartDrawing">
    <cdr:from>
      <cdr:x>0.63439</cdr:x>
      <cdr:y>0.90315</cdr:y>
    </cdr:from>
    <cdr:to>
      <cdr:x>0.75693</cdr:x>
      <cdr:y>0.95654</cdr:y>
    </cdr:to>
    <cdr:sp macro="" textlink="">
      <cdr:nvSpPr>
        <cdr:cNvPr id="8" name="TextBox 14">
          <a:extLst xmlns:a="http://schemas.openxmlformats.org/drawingml/2006/main">
            <a:ext uri="{FF2B5EF4-FFF2-40B4-BE49-F238E27FC236}">
              <a16:creationId xmlns:a16="http://schemas.microsoft.com/office/drawing/2014/main" id="{E9982801-A497-4139-A29E-F48B5B5F3C6A}"/>
            </a:ext>
          </a:extLst>
        </cdr:cNvPr>
        <cdr:cNvSpPr txBox="1"/>
      </cdr:nvSpPr>
      <cdr:spPr>
        <a:xfrm xmlns:a="http://schemas.openxmlformats.org/drawingml/2006/main">
          <a:off x="3644886" y="5206249"/>
          <a:ext cx="704039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dirty="0"/>
            <a:t>50 </a:t>
          </a:r>
          <a:r>
            <a:rPr lang="en-US" sz="1400" dirty="0" err="1"/>
            <a:t>mM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0.77666</cdr:x>
      <cdr:y>0.90315</cdr:y>
    </cdr:from>
    <cdr:to>
      <cdr:x>0.8992</cdr:x>
      <cdr:y>0.95654</cdr:y>
    </cdr:to>
    <cdr:sp macro="" textlink="">
      <cdr:nvSpPr>
        <cdr:cNvPr id="9" name="TextBox 14">
          <a:extLst xmlns:a="http://schemas.openxmlformats.org/drawingml/2006/main">
            <a:ext uri="{FF2B5EF4-FFF2-40B4-BE49-F238E27FC236}">
              <a16:creationId xmlns:a16="http://schemas.microsoft.com/office/drawing/2014/main" id="{5077DD06-62DD-487B-927E-9AEAF7A671D6}"/>
            </a:ext>
          </a:extLst>
        </cdr:cNvPr>
        <cdr:cNvSpPr txBox="1"/>
      </cdr:nvSpPr>
      <cdr:spPr>
        <a:xfrm xmlns:a="http://schemas.openxmlformats.org/drawingml/2006/main">
          <a:off x="4462304" y="5206249"/>
          <a:ext cx="704039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dirty="0"/>
            <a:t>50 </a:t>
          </a:r>
          <a:r>
            <a:rPr lang="en-US" sz="1400" dirty="0" err="1"/>
            <a:t>mM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0.27255</cdr:x>
      <cdr:y>0.94661</cdr:y>
    </cdr:from>
    <cdr:to>
      <cdr:x>0.3206</cdr:x>
      <cdr:y>1</cdr:y>
    </cdr:to>
    <cdr:sp macro="" textlink="">
      <cdr:nvSpPr>
        <cdr:cNvPr id="10" name="TextBox 14">
          <a:extLst xmlns:a="http://schemas.openxmlformats.org/drawingml/2006/main">
            <a:ext uri="{FF2B5EF4-FFF2-40B4-BE49-F238E27FC236}">
              <a16:creationId xmlns:a16="http://schemas.microsoft.com/office/drawing/2014/main" id="{14FAFD5D-D233-4CAC-A131-740627C55C00}"/>
            </a:ext>
          </a:extLst>
        </cdr:cNvPr>
        <cdr:cNvSpPr txBox="1"/>
      </cdr:nvSpPr>
      <cdr:spPr>
        <a:xfrm xmlns:a="http://schemas.openxmlformats.org/drawingml/2006/main">
          <a:off x="1565958" y="5456753"/>
          <a:ext cx="276038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dirty="0"/>
            <a:t>0</a:t>
          </a:r>
        </a:p>
      </cdr:txBody>
    </cdr:sp>
  </cdr:relSizeAnchor>
  <cdr:relSizeAnchor xmlns:cdr="http://schemas.openxmlformats.org/drawingml/2006/chartDrawing">
    <cdr:from>
      <cdr:x>0.67164</cdr:x>
      <cdr:y>0.94661</cdr:y>
    </cdr:from>
    <cdr:to>
      <cdr:x>0.71968</cdr:x>
      <cdr:y>1</cdr:y>
    </cdr:to>
    <cdr:sp macro="" textlink="">
      <cdr:nvSpPr>
        <cdr:cNvPr id="11" name="TextBox 14">
          <a:extLst xmlns:a="http://schemas.openxmlformats.org/drawingml/2006/main">
            <a:ext uri="{FF2B5EF4-FFF2-40B4-BE49-F238E27FC236}">
              <a16:creationId xmlns:a16="http://schemas.microsoft.com/office/drawing/2014/main" id="{14FAFD5D-D233-4CAC-A131-740627C55C00}"/>
            </a:ext>
          </a:extLst>
        </cdr:cNvPr>
        <cdr:cNvSpPr txBox="1"/>
      </cdr:nvSpPr>
      <cdr:spPr>
        <a:xfrm xmlns:a="http://schemas.openxmlformats.org/drawingml/2006/main">
          <a:off x="3858886" y="5456753"/>
          <a:ext cx="276038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dirty="0"/>
            <a:t>0</a:t>
          </a:r>
        </a:p>
      </cdr:txBody>
    </cdr:sp>
  </cdr:relSizeAnchor>
  <cdr:relSizeAnchor xmlns:cdr="http://schemas.openxmlformats.org/drawingml/2006/chartDrawing">
    <cdr:from>
      <cdr:x>0.39638</cdr:x>
      <cdr:y>0.94661</cdr:y>
    </cdr:from>
    <cdr:to>
      <cdr:x>0.50302</cdr:x>
      <cdr:y>1</cdr:y>
    </cdr:to>
    <cdr:sp macro="" textlink="">
      <cdr:nvSpPr>
        <cdr:cNvPr id="12" name="TextBox 14">
          <a:extLst xmlns:a="http://schemas.openxmlformats.org/drawingml/2006/main">
            <a:ext uri="{FF2B5EF4-FFF2-40B4-BE49-F238E27FC236}">
              <a16:creationId xmlns:a16="http://schemas.microsoft.com/office/drawing/2014/main" id="{14FAFD5D-D233-4CAC-A131-740627C55C00}"/>
            </a:ext>
          </a:extLst>
        </cdr:cNvPr>
        <cdr:cNvSpPr txBox="1"/>
      </cdr:nvSpPr>
      <cdr:spPr>
        <a:xfrm xmlns:a="http://schemas.openxmlformats.org/drawingml/2006/main">
          <a:off x="2277407" y="5456753"/>
          <a:ext cx="612668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dirty="0"/>
            <a:t>5 </a:t>
          </a:r>
          <a:r>
            <a:rPr lang="en-US" sz="1400" dirty="0" err="1"/>
            <a:t>mM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0.78461</cdr:x>
      <cdr:y>0.94661</cdr:y>
    </cdr:from>
    <cdr:to>
      <cdr:x>0.89125</cdr:x>
      <cdr:y>1</cdr:y>
    </cdr:to>
    <cdr:sp macro="" textlink="">
      <cdr:nvSpPr>
        <cdr:cNvPr id="13" name="TextBox 14">
          <a:extLst xmlns:a="http://schemas.openxmlformats.org/drawingml/2006/main">
            <a:ext uri="{FF2B5EF4-FFF2-40B4-BE49-F238E27FC236}">
              <a16:creationId xmlns:a16="http://schemas.microsoft.com/office/drawing/2014/main" id="{0647876A-69CE-4D90-9DF2-22A19152B951}"/>
            </a:ext>
          </a:extLst>
        </cdr:cNvPr>
        <cdr:cNvSpPr txBox="1"/>
      </cdr:nvSpPr>
      <cdr:spPr>
        <a:xfrm xmlns:a="http://schemas.openxmlformats.org/drawingml/2006/main">
          <a:off x="4507989" y="5456753"/>
          <a:ext cx="612668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dirty="0"/>
            <a:t>5 </a:t>
          </a:r>
          <a:r>
            <a:rPr lang="en-US" sz="1400" dirty="0" err="1"/>
            <a:t>mM</a:t>
          </a:r>
          <a:endParaRPr lang="en-US" sz="14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BD442-4002-440C-8546-00432D6783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471AF5-991E-4BA5-8F58-82E7693F72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1ACA4-02B9-44A6-9C8C-2D979A1A0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AAAB8-0CF2-4520-9E82-FFCAE69FA613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140BB8-415B-4C68-B195-44811AC1B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4EA59F-DC9B-48F1-98AA-7314156D5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19505-23D4-4E34-98CE-F3800FDDD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308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9355B-8518-4809-940A-A80E51D8B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41B9C1-8AB6-41A4-8605-56A63BA61C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8CB42D-1086-4F49-BFA1-6A45E4CA2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AAAB8-0CF2-4520-9E82-FFCAE69FA613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7FED2-766B-4CE2-B8F1-92A0F7831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C71229-B2BB-4A1F-8B5E-90AD96159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19505-23D4-4E34-98CE-F3800FDDD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461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A1F9E8-326C-43BF-8EDF-2BB270F0C6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16A566-24D2-477C-BDAB-CAB3A3DAC3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C7E6FD-4F60-4D71-BE5E-2C7343FAA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AAAB8-0CF2-4520-9E82-FFCAE69FA613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AD5C63-C392-4316-9D4E-BAB21AB62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41CBD6-59E8-491D-AF8B-A6863E951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19505-23D4-4E34-98CE-F3800FDDD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51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677C7-F3A6-4AA6-9611-0F4BD730E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F4B0EF-BCDA-4E2F-806B-657C74679F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9575BC-76A0-4995-BBDB-3CCDDF8BF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AAAB8-0CF2-4520-9E82-FFCAE69FA613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2306A8-7D5C-4EA7-8C7D-DAFF2F912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8FE5F-A2CB-4814-BA36-674479A72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19505-23D4-4E34-98CE-F3800FDDD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993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78307-A768-4D99-8984-D64C4DD2E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CA62B2-BB3C-494D-8020-4E007525BD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07E99-789A-41CB-843F-DA5F9C8A1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AAAB8-0CF2-4520-9E82-FFCAE69FA613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15B66C-4E0C-4DEF-BF6B-CA33415CC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C903EA-3A0A-4AA1-9D39-AB8D36BFA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19505-23D4-4E34-98CE-F3800FDDD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621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870F3-DB4A-4481-ACD5-AB13E8757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95FE9-0B1E-4D3E-9E44-2905EE259F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5F5303-AD6F-4856-80B0-B520D8F69E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F7479C-489A-479C-B7D5-C2C49A96E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AAAB8-0CF2-4520-9E82-FFCAE69FA613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E0943F-29E8-4C69-BB81-8F880E72D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75229-151E-4B15-8A11-660C16546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19505-23D4-4E34-98CE-F3800FDDD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707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E5404-CAAD-4682-A179-656067E8D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FEAFA2-B134-4E95-9B07-02A6AE83F8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C9DF13-EF06-4727-895B-340A0A5D8F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DEBEF4-17F6-48B6-A363-7CE17F812E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8A2D49-4494-4BF5-AC00-8ECB0FC045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E79ED1-5AE7-40D7-AC4C-DA6DDBF64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AAAB8-0CF2-4520-9E82-FFCAE69FA613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D5D671-B605-42F6-B7B8-8664C572F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C2F898-90E5-4B0B-9056-370FCB67B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19505-23D4-4E34-98CE-F3800FDDD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917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05FFD-2E3B-49D7-9B5E-7E38B0EA6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07DEFD-5A03-4C6A-AAFD-1302D5F9D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AAAB8-0CF2-4520-9E82-FFCAE69FA613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AB7FA1-36C6-45CE-92BC-1A3FC581F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37494C-A0DC-4069-8403-761141D8F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19505-23D4-4E34-98CE-F3800FDDD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375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EFC726-96D6-47B2-8D5E-08E9B0542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AAAB8-0CF2-4520-9E82-FFCAE69FA613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EBE0A-3FE9-44F2-B9A9-EE182D79C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7A3D2A-16BA-4EC8-901B-1A05DF889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19505-23D4-4E34-98CE-F3800FDDD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65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5330C-CE76-4B9E-AA14-A0B2C9F7F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338050-E687-4FE3-84C4-9792BC465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99E9F1-EF69-4F93-82B9-135F107A7F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63048A-2E8F-4633-9F03-DCCE4E69B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AAAB8-0CF2-4520-9E82-FFCAE69FA613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188CF4-61DE-4FFC-91CD-4D1E9906E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DE50EC-9175-4DE1-80EF-779BE613C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19505-23D4-4E34-98CE-F3800FDDD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890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C7F27-7CBF-4D41-8E20-4FCF26D27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B27FF1-471E-4444-BA17-6A780C781D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7092B2-2485-4254-ABC1-F2FAE4E781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4FE72C-B7E7-4931-B45F-7015BA675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AAAB8-0CF2-4520-9E82-FFCAE69FA613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D650AF-13E8-4200-A433-C4BA10E56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298417-2FBB-41F1-8388-4036196E2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19505-23D4-4E34-98CE-F3800FDDD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594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3CE623-B579-42AB-9BC5-01131AF09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DEBD7C-92FC-4D0D-8B7E-7FAEE3D9FA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77FC1-7E51-4D1F-8604-B9646065B2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AAAB8-0CF2-4520-9E82-FFCAE69FA613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128267-5393-4188-A0AF-68F8A46753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D871E0-F3FC-45DD-968F-97D4502CF5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19505-23D4-4E34-98CE-F3800FDDD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47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48AE9B59-3B32-47E1-B8A9-5F4BB2EC80BB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226155" y="956945"/>
          <a:ext cx="5745481" cy="5764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0C753FF3-A272-4100-8972-91C6A67654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7510" y="425650"/>
            <a:ext cx="3866396" cy="63291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60C8230-CAAA-40C7-B446-56BEBE2EABE3}"/>
              </a:ext>
            </a:extLst>
          </p:cNvPr>
          <p:cNvSpPr txBox="1"/>
          <p:nvPr/>
        </p:nvSpPr>
        <p:spPr>
          <a:xfrm>
            <a:off x="226155" y="478472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D3B68D-5DFB-4661-9EFB-DFF7B39F0662}"/>
              </a:ext>
            </a:extLst>
          </p:cNvPr>
          <p:cNvSpPr txBox="1"/>
          <p:nvPr/>
        </p:nvSpPr>
        <p:spPr>
          <a:xfrm>
            <a:off x="7035400" y="478472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978517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25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Degtyareva, Natalya (NIH/NIEHS) [C]</dc:creator>
  <cp:lastModifiedBy>Degtyareva, Natalya (NIH/NIEHS) [C]</cp:lastModifiedBy>
  <cp:revision>3</cp:revision>
  <dcterms:created xsi:type="dcterms:W3CDTF">2018-10-18T19:57:36Z</dcterms:created>
  <dcterms:modified xsi:type="dcterms:W3CDTF">2019-04-09T17:57:29Z</dcterms:modified>
</cp:coreProperties>
</file>