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2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B1048-2C01-4F72-9478-8C9FADB73BFF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7B4C0-F64C-4EC0-ABB0-A14129C27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07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6B779-D744-4554-9432-36C04ABC47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94320-94F9-4F62-B1A7-F2B4005A2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2D488C-D63E-4469-A5E9-388153971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BE54C-3C43-4192-A435-2DC90A502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2B86E-3F11-456F-8AB2-52C08835B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3C5E5-9F60-4D0C-989C-2C58BC86D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80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5738A-2EF0-4C09-83F6-E0474BCF1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759D4B-4E90-4830-952A-9987FAB28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B15E7-DE3C-42D4-B522-09757ACF6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45EF2-4D8C-4DA3-8C7A-8FFC6063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55465-15EB-4B3D-8E1B-AC5439E0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38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D74289-001C-4110-AAE9-C75CA1103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DBE55-68DE-448E-97C6-9F4EB99471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A3EBA-E4D8-47D0-9FD2-D59CD5FB3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55959-D5D6-4831-81E8-22188890D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9A7D6-15E4-4914-A577-3CFFCAFC0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7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CDD70-EF07-424E-BC5A-5335AC6D6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17893-C34E-4EFA-9608-984A5C848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05796-B897-4A86-93E9-9B0E6EF64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43DC0-76C3-490F-AACF-0FA12B173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F3C51-E79E-4A3E-A22C-33E51466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FF4A5-B579-497F-8A65-E74EF97D4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2E168-AD5A-40B6-BF62-AED3CC010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111AA-F324-4CAC-937F-BCCC84CB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AF142-5614-45CE-9545-288320BD1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88C54-5AF5-4EF9-B7BE-E2EB06B7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8F42-A565-4A0A-B2D1-21A3AC60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4F62D-2622-484A-AE1F-68F573E0B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4BF55-A7DB-4666-853A-7D3091BB8B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EEF2D-C339-4505-8C7F-971E743BB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34401-50A2-4C97-8B9A-A1CFCA74E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C771C9-34C8-4FCD-A63E-67C59DBC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8FD43-1C0F-4315-A7C1-BAFB3EE9B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8A7E1-6B70-452C-B886-9F09234BA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28A067-9A17-4BC4-B933-6669674FE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EF9034-8C82-4A99-A195-36AB3DB2A5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A98F1-1CFF-474A-8110-5A7EF8559A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209844-C16D-475E-BEAE-5CA0EED6C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419B71-E3AA-4762-8069-3D68B6215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38ED8C-E1DD-4FF1-8ADE-9B9DC487D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6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83081-13D8-48F3-B44F-4EFA83505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A8432-5E6A-477A-BC4D-347392E20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21954E-6DCA-41C8-B6E9-C9EA15C4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41106-E391-49B5-A0DB-72E9F5B64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81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9D183B-4530-4843-81AC-64FDFBEF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35F6F9-3BF0-458C-8EDA-A62C7C65E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18C1EC-D67E-4C1A-A129-37375261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4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A9483-1270-42A4-8A76-69AE6BC39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D8F57-8F16-4E2E-B365-C4CFAD482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59B53-6D4A-48C5-B510-515FA9A3E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E03A89-1787-43C7-B856-2FD0F7BB9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1C2C5-B116-4305-ABCF-BED523964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B3CA0-1CD7-434C-B3EA-15916E2C3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2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414A4-B4B9-49A3-A9BE-27BF6C14F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840593-B9F5-4893-BEF9-6D7B7EC91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EF152-8DD0-48BD-8F5A-844D7F859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3483F-8ED4-4282-AE4B-46274D8A6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66BE78-C615-46B0-A35E-5F25C2BA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C909A-51AB-460A-B8BC-E95864A4C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7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55F419-8462-4CFE-B3CD-D78026E95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F6E89-03A2-4FF7-AD2F-3AC63A6E5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C1B36-B154-445B-BD10-BD42EB03DB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A3880-E450-40DC-BEA6-262042B06403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6714E-75D9-49CE-88AA-AA9D53C855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8471A-F9EA-46B3-A587-2FEC3ABB6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DB65-3B7F-447F-8A1B-64DCB1A9F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5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8234890-A8E9-4EE9-B85D-152145D50AE0}"/>
              </a:ext>
            </a:extLst>
          </p:cNvPr>
          <p:cNvGrpSpPr/>
          <p:nvPr/>
        </p:nvGrpSpPr>
        <p:grpSpPr>
          <a:xfrm>
            <a:off x="1762074" y="2629577"/>
            <a:ext cx="3369283" cy="254361"/>
            <a:chOff x="1799799" y="2021198"/>
            <a:chExt cx="3369283" cy="30777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25A416-2359-483E-B33F-BA5958B97885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n(f)=123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B165171-7563-4428-BA6A-4F91D2C5614A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)=372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D10E22-FC65-4C01-A32D-72DF473061DD}"/>
              </a:ext>
            </a:extLst>
          </p:cNvPr>
          <p:cNvGrpSpPr/>
          <p:nvPr/>
        </p:nvGrpSpPr>
        <p:grpSpPr>
          <a:xfrm>
            <a:off x="7241264" y="2616752"/>
            <a:ext cx="3369283" cy="254361"/>
            <a:chOff x="1799799" y="2021198"/>
            <a:chExt cx="3369283" cy="30777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44FBA39-98EB-4615-A78A-0241AAE5DBCE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n(f)=123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0CAAA94-74CA-4A80-A72D-353D067A82FD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)=372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CE0CC8-4A02-4241-86AC-0304DE3AE2F8}"/>
              </a:ext>
            </a:extLst>
          </p:cNvPr>
          <p:cNvGrpSpPr/>
          <p:nvPr/>
        </p:nvGrpSpPr>
        <p:grpSpPr>
          <a:xfrm>
            <a:off x="973429" y="533950"/>
            <a:ext cx="523220" cy="2132946"/>
            <a:chOff x="1256736" y="140053"/>
            <a:chExt cx="523220" cy="213294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62230C0-7215-40A5-A11B-55E60D91E099}"/>
                </a:ext>
              </a:extLst>
            </p:cNvPr>
            <p:cNvSpPr txBox="1"/>
            <p:nvPr/>
          </p:nvSpPr>
          <p:spPr>
            <a:xfrm rot="16200000">
              <a:off x="974671" y="422118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Over-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168D7D4-B3C5-4B3A-A4DA-431047D6F73D}"/>
                </a:ext>
              </a:extLst>
            </p:cNvPr>
            <p:cNvSpPr txBox="1"/>
            <p:nvPr/>
          </p:nvSpPr>
          <p:spPr>
            <a:xfrm rot="16200000">
              <a:off x="974671" y="1467714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Under-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280153D-3ADF-48CF-B6FA-421E6BEFD927}"/>
              </a:ext>
            </a:extLst>
          </p:cNvPr>
          <p:cNvGrpSpPr/>
          <p:nvPr/>
        </p:nvGrpSpPr>
        <p:grpSpPr>
          <a:xfrm>
            <a:off x="6428122" y="522759"/>
            <a:ext cx="523220" cy="2140618"/>
            <a:chOff x="1256737" y="144014"/>
            <a:chExt cx="523220" cy="212502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CDB9D3F-7A55-4FBC-87EC-261532F39272}"/>
                </a:ext>
              </a:extLst>
            </p:cNvPr>
            <p:cNvSpPr txBox="1"/>
            <p:nvPr/>
          </p:nvSpPr>
          <p:spPr>
            <a:xfrm rot="16200000">
              <a:off x="978633" y="422118"/>
              <a:ext cx="10794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Over-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88FD362-83E9-4251-9C81-FF37A2993B5B}"/>
                </a:ext>
              </a:extLst>
            </p:cNvPr>
            <p:cNvSpPr txBox="1"/>
            <p:nvPr/>
          </p:nvSpPr>
          <p:spPr>
            <a:xfrm rot="16200000">
              <a:off x="978633" y="1467714"/>
              <a:ext cx="1079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Under-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DBB14E4-93CA-4360-AA01-98FAA3AA0F6C}"/>
              </a:ext>
            </a:extLst>
          </p:cNvPr>
          <p:cNvGrpSpPr/>
          <p:nvPr/>
        </p:nvGrpSpPr>
        <p:grpSpPr>
          <a:xfrm>
            <a:off x="973429" y="3811366"/>
            <a:ext cx="523220" cy="2132946"/>
            <a:chOff x="1256736" y="140053"/>
            <a:chExt cx="523220" cy="213294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37A331-64C5-4834-AEB0-35C49C8BF7A6}"/>
                </a:ext>
              </a:extLst>
            </p:cNvPr>
            <p:cNvSpPr txBox="1"/>
            <p:nvPr/>
          </p:nvSpPr>
          <p:spPr>
            <a:xfrm rot="16200000">
              <a:off x="974671" y="422118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Over-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9416EB9-B1E0-4BE9-803A-EC656E73C2E2}"/>
                </a:ext>
              </a:extLst>
            </p:cNvPr>
            <p:cNvSpPr txBox="1"/>
            <p:nvPr/>
          </p:nvSpPr>
          <p:spPr>
            <a:xfrm rot="16200000">
              <a:off x="974671" y="1467714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Under-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F24D875-7D74-4B8F-AC4A-FCBF97C012D7}"/>
              </a:ext>
            </a:extLst>
          </p:cNvPr>
          <p:cNvGrpSpPr/>
          <p:nvPr/>
        </p:nvGrpSpPr>
        <p:grpSpPr>
          <a:xfrm>
            <a:off x="6428121" y="3811366"/>
            <a:ext cx="523220" cy="2132946"/>
            <a:chOff x="1256736" y="140053"/>
            <a:chExt cx="523220" cy="213294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27FCDEC-A7D5-44C9-A4DF-F2A8BB0276CD}"/>
                </a:ext>
              </a:extLst>
            </p:cNvPr>
            <p:cNvSpPr txBox="1"/>
            <p:nvPr/>
          </p:nvSpPr>
          <p:spPr>
            <a:xfrm rot="16200000">
              <a:off x="974671" y="422118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Over-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CC9206D-0C94-48A8-8BAF-D6865DDFA403}"/>
                </a:ext>
              </a:extLst>
            </p:cNvPr>
            <p:cNvSpPr txBox="1"/>
            <p:nvPr/>
          </p:nvSpPr>
          <p:spPr>
            <a:xfrm rot="16200000">
              <a:off x="974671" y="1467714"/>
              <a:ext cx="10873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Under-</a:t>
              </a:r>
            </a:p>
            <a:p>
              <a:pPr algn="ctr"/>
              <a:r>
                <a:rPr lang="en-US" sz="1400" b="1" dirty="0"/>
                <a:t>represented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131479D-A547-4F71-861E-D40BBB117789}"/>
              </a:ext>
            </a:extLst>
          </p:cNvPr>
          <p:cNvCxnSpPr/>
          <p:nvPr/>
        </p:nvCxnSpPr>
        <p:spPr>
          <a:xfrm flipH="1">
            <a:off x="10698812" y="1099681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E8CB733-4B2C-48DC-95F2-4E8171A2F339}"/>
              </a:ext>
            </a:extLst>
          </p:cNvPr>
          <p:cNvCxnSpPr/>
          <p:nvPr/>
        </p:nvCxnSpPr>
        <p:spPr>
          <a:xfrm flipH="1">
            <a:off x="10698812" y="4364565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8FDA654-A873-48E8-909E-3F26C00CE939}"/>
              </a:ext>
            </a:extLst>
          </p:cNvPr>
          <p:cNvCxnSpPr/>
          <p:nvPr/>
        </p:nvCxnSpPr>
        <p:spPr>
          <a:xfrm flipH="1">
            <a:off x="5386995" y="992707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0A39D39-0B4D-4AE9-878F-E23653A6D997}"/>
              </a:ext>
            </a:extLst>
          </p:cNvPr>
          <p:cNvCxnSpPr/>
          <p:nvPr/>
        </p:nvCxnSpPr>
        <p:spPr>
          <a:xfrm flipH="1">
            <a:off x="5386995" y="4181475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037381E-7A28-40E1-9032-5CDE7D8344F3}"/>
              </a:ext>
            </a:extLst>
          </p:cNvPr>
          <p:cNvSpPr txBox="1"/>
          <p:nvPr/>
        </p:nvSpPr>
        <p:spPr>
          <a:xfrm>
            <a:off x="134992" y="1387972"/>
            <a:ext cx="763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75E972-1829-42C1-B04A-1A80DDD3CE47}"/>
              </a:ext>
            </a:extLst>
          </p:cNvPr>
          <p:cNvSpPr txBox="1"/>
          <p:nvPr/>
        </p:nvSpPr>
        <p:spPr>
          <a:xfrm>
            <a:off x="143808" y="4728704"/>
            <a:ext cx="745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ADE2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0B47B4A-0F6F-425A-9B65-225C2FE3AB4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57620" y="583617"/>
          <a:ext cx="3624807" cy="1983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4" imgW="5383800" imgH="2945880" progId="">
                  <p:embed/>
                </p:oleObj>
              </mc:Choice>
              <mc:Fallback>
                <p:oleObj r:id="rId4" imgW="5383800" imgH="2945880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0B47B4A-0F6F-425A-9B65-225C2FE3A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7620" y="583617"/>
                        <a:ext cx="3624807" cy="1983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05541DD-2063-44DC-A916-DC35D3785E5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073470" y="583617"/>
          <a:ext cx="3616257" cy="1983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6" imgW="5371200" imgH="2945880" progId="">
                  <p:embed/>
                </p:oleObj>
              </mc:Choice>
              <mc:Fallback>
                <p:oleObj r:id="rId6" imgW="5371200" imgH="2945880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05541DD-2063-44DC-A916-DC35D3785E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73470" y="583617"/>
                        <a:ext cx="3616257" cy="1983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0B1BF55-C0D9-4AFE-9128-DAA9064956B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61895" y="3921385"/>
          <a:ext cx="3616257" cy="1983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8" imgW="5371200" imgH="2945880" progId="">
                  <p:embed/>
                </p:oleObj>
              </mc:Choice>
              <mc:Fallback>
                <p:oleObj r:id="rId8" imgW="5371200" imgH="29458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0B1BF55-C0D9-4AFE-9128-DAA9064956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61895" y="3921385"/>
                        <a:ext cx="3616257" cy="1983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B0C1A74-1A8E-40F8-A8E8-B589917F26F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064384" y="3921385"/>
          <a:ext cx="3634428" cy="1983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r:id="rId10" imgW="5396760" imgH="2945880" progId="">
                  <p:embed/>
                </p:oleObj>
              </mc:Choice>
              <mc:Fallback>
                <p:oleObj r:id="rId10" imgW="5396760" imgH="2945880" progId="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B0C1A74-1A8E-40F8-A8E8-B589917F26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64384" y="3921385"/>
                        <a:ext cx="3634428" cy="1983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A805A73B-E600-4B3B-A22A-0FFCD67EE564}"/>
              </a:ext>
            </a:extLst>
          </p:cNvPr>
          <p:cNvGrpSpPr/>
          <p:nvPr/>
        </p:nvGrpSpPr>
        <p:grpSpPr>
          <a:xfrm>
            <a:off x="1766349" y="5981879"/>
            <a:ext cx="3369283" cy="307777"/>
            <a:chOff x="1799799" y="2021198"/>
            <a:chExt cx="3369283" cy="372410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BAE951E-426F-4852-99EA-8BE420D4E211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72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n(f)=117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5E963BA-929A-4198-A579-9E97D5EA7B2F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)=370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D959FD8-D23A-414B-833D-EDBBB43C1EC3}"/>
              </a:ext>
            </a:extLst>
          </p:cNvPr>
          <p:cNvGrpSpPr/>
          <p:nvPr/>
        </p:nvGrpSpPr>
        <p:grpSpPr>
          <a:xfrm>
            <a:off x="7241264" y="5977983"/>
            <a:ext cx="3369283" cy="307777"/>
            <a:chOff x="1799799" y="2021198"/>
            <a:chExt cx="3369283" cy="372410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E4A952E-D1B6-4924-BE60-528E09CFEB0A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72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n(f)=117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9A03163-A64C-49C1-84FF-3AB34004D2C6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)=370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086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59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Degtyareva, Natalya (NIH/NIEHS) [C]</dc:creator>
  <cp:lastModifiedBy>Degtyareva, Natalya (NIH/NIEHS) [C]</cp:lastModifiedBy>
  <cp:revision>4</cp:revision>
  <dcterms:created xsi:type="dcterms:W3CDTF">2018-10-18T22:41:37Z</dcterms:created>
  <dcterms:modified xsi:type="dcterms:W3CDTF">2019-04-09T17:59:32Z</dcterms:modified>
</cp:coreProperties>
</file>