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42" autoAdjust="0"/>
    <p:restoredTop sz="94660"/>
  </p:normalViewPr>
  <p:slideViewPr>
    <p:cSldViewPr snapToGrid="0" showGuides="1">
      <p:cViewPr varScale="1">
        <p:scale>
          <a:sx n="111" d="100"/>
          <a:sy n="111" d="100"/>
        </p:scale>
        <p:origin x="222" y="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C2C85A-10B4-4563-9498-C17E8959DA6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6FDBCE09-CDC8-496B-9EF7-B792ADC5779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ED008D-5413-499C-BA33-1630743B3C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16D9C99-583F-4A15-9A11-61A89D5190B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709EDF1-7198-4819-BD23-F1565DD63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5380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9C46D7-03AF-4F5B-BD69-ABF88C3656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8375B1-5E54-4080-8A10-FA88457BF3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4EFC67E-B46E-4809-AC75-4556B02031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36FCC1-A24F-4668-A642-F4C58F352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8D7F93-03DF-4238-A7A1-A87F78A6BA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9657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F6586EC-75EA-4E69-8D27-6096C9E0185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882D79-CE27-4109-B698-A79CB8D5DE2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A192158-4417-422E-A464-2C0DE79364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8D1C07-89D9-4B70-B301-BFEA2547A4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920942C-DDCD-49D8-BB15-0DC6D2D18F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07002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2F7822-7AEE-46B1-A276-48B2F17EB8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4128120-DDD9-4BF5-AB1D-FDA5A6F2C2F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A0477B3-0A77-4ACF-90C2-B90981A540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BF79AE-4677-4B87-B15E-611A8994C4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61C1247-FCFD-4CD4-B247-ABB57375A86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50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2BF438-1D19-4358-A568-0ED769A461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445D05-1107-486B-A748-8776671FA9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C7953F-7228-49A1-8C98-BCC243D450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5B0A17-AC86-4EAA-B0F0-71477410E3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2F6D0B-6EB8-497B-84AC-838FA0C12D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13777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9C4D5EE-5578-44C5-B676-FDEBFC6855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029EFD-3D6B-4239-B00B-1729DD562C4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878E5B-E8CF-4B9C-9BA1-CAC60D347B2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6F3ECDA-C311-419F-BEC2-BB0982EAEC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25FE3D-0C27-4904-9E46-254711913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394399-AE3A-4DA0-BFB5-AE8FBB51D4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892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5D0827-E5FB-431F-B560-A5395CFB7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DFFFDB-B034-42F0-A3F9-A558DAF27C2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D9C7738-E8AE-4718-ADD7-95F77A151D2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BEF19BF-FDE5-4FF9-90F6-4ECEC7863EF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9E5289-1A4E-425B-8C90-7077B8FE10F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9E20322-4331-4048-9257-005F579318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324B323-BCFB-4192-A30C-9E398648D1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B54C2E6-1250-4729-9A94-10037DD4CC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99491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8891D40-D9D8-4834-9E02-ADC2FD5466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AA27B63-FB92-488B-85C6-1C15BAF152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2019A27-EFB2-4EE4-AD09-EF12F0EDF6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C5C8217-9019-4339-BD36-BF9330D545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6334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55BE8C0-7673-4EF8-B835-EC78E68115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1418AD-C73A-4CAA-B3B4-B8E1E99EC6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B0CC817-F553-4DAC-A040-392EE26FB0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3919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FF6D4E-631B-428D-895F-43A7EAB558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1BC560D-F8C3-421D-A782-1D3AE26FD3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0751157-C307-4249-ACCB-091FB3760E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52E38D-37CE-4146-94A7-C70188520C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1A6E08-33BB-422E-9B34-BF7E164F07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ECA5736-7977-4A1D-A608-B60DCD554B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96241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38C48-1460-439C-8A49-0EB44B6DF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426DB9C-5916-43E9-A699-998894C4FE7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4CFF70-1238-4B53-981B-C32167EB9D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45CCF-F52E-4293-85B3-0A75610993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6472DBD-F425-4E53-85E8-BDE6749C8A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E97E141-7BEC-4950-914C-6CEBD44AF7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82495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2EAF7A8-3687-4B47-A0C5-136DDD599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9B92EB2-223A-420B-8BD2-27BDE3A298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90CDAE-C0D0-4A53-B605-4CC037B714D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DEB137-B254-4340-8B41-78A754F336CB}" type="datetimeFigureOut">
              <a:rPr lang="en-US" smtClean="0"/>
              <a:t>4/9/2019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A96248-95FA-4337-A1A7-886C7019218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DB2C2-7E08-4D70-942B-2D61D23114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3C45005-01C1-4C0F-B551-F1A0776013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09488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wmf"/><Relationship Id="rId13" Type="http://schemas.openxmlformats.org/officeDocument/2006/relationships/oleObject" Target="../embeddings/oleObject6.bin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5" Type="http://schemas.openxmlformats.org/officeDocument/2006/relationships/oleObject" Target="../embeddings/oleObject2.bin"/><Relationship Id="rId10" Type="http://schemas.openxmlformats.org/officeDocument/2006/relationships/image" Target="../media/image4.wmf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7FEC6AC4-21DF-4928-AE59-22E4D0166672}"/>
              </a:ext>
            </a:extLst>
          </p:cNvPr>
          <p:cNvGrpSpPr/>
          <p:nvPr/>
        </p:nvGrpSpPr>
        <p:grpSpPr>
          <a:xfrm>
            <a:off x="1799798" y="2077254"/>
            <a:ext cx="3369283" cy="307777"/>
            <a:chOff x="1799799" y="2021198"/>
            <a:chExt cx="3369283" cy="307777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96228C0C-B09E-4968-B5D1-A9DDDB2D18EC}"/>
                </a:ext>
              </a:extLst>
            </p:cNvPr>
            <p:cNvSpPr txBox="1"/>
            <p:nvPr/>
          </p:nvSpPr>
          <p:spPr>
            <a:xfrm>
              <a:off x="1799799" y="2021198"/>
              <a:ext cx="8092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n(f)=693</a:t>
              </a: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6E9537D6-FDB5-42B6-B253-BBAA80C4B9E5}"/>
                </a:ext>
              </a:extLst>
            </p:cNvPr>
            <p:cNvSpPr txBox="1"/>
            <p:nvPr/>
          </p:nvSpPr>
          <p:spPr>
            <a:xfrm>
              <a:off x="4013185" y="2021198"/>
              <a:ext cx="1155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n(</a:t>
              </a:r>
              <a:r>
                <a:rPr lang="en-US" sz="1400" dirty="0" err="1"/>
                <a:t>bg</a:t>
              </a:r>
              <a:r>
                <a:rPr lang="en-US" sz="1400" dirty="0"/>
                <a:t>)=5733</a:t>
              </a:r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CF15721F-81A7-4722-AD65-BFE41F83364C}"/>
              </a:ext>
            </a:extLst>
          </p:cNvPr>
          <p:cNvGrpSpPr/>
          <p:nvPr/>
        </p:nvGrpSpPr>
        <p:grpSpPr>
          <a:xfrm>
            <a:off x="7203555" y="2059032"/>
            <a:ext cx="3369283" cy="307777"/>
            <a:chOff x="1799799" y="2021198"/>
            <a:chExt cx="3369283" cy="307777"/>
          </a:xfrm>
        </p:grpSpPr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1C5C2FB-860C-4ABA-B86A-D3C12B760A74}"/>
                </a:ext>
              </a:extLst>
            </p:cNvPr>
            <p:cNvSpPr txBox="1"/>
            <p:nvPr/>
          </p:nvSpPr>
          <p:spPr>
            <a:xfrm>
              <a:off x="1799799" y="2021198"/>
              <a:ext cx="8092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n(f)=639</a:t>
              </a:r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E9D0AD2-41F5-4C2C-B981-DF28E0FC5104}"/>
                </a:ext>
              </a:extLst>
            </p:cNvPr>
            <p:cNvSpPr txBox="1"/>
            <p:nvPr/>
          </p:nvSpPr>
          <p:spPr>
            <a:xfrm>
              <a:off x="4013185" y="2021198"/>
              <a:ext cx="1155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n(</a:t>
              </a:r>
              <a:r>
                <a:rPr lang="en-US" sz="1400" dirty="0" err="1"/>
                <a:t>bg</a:t>
              </a:r>
              <a:r>
                <a:rPr lang="en-US" sz="1400" dirty="0"/>
                <a:t>)=5101</a:t>
              </a:r>
            </a:p>
          </p:txBody>
        </p:sp>
      </p:grpSp>
      <p:grpSp>
        <p:nvGrpSpPr>
          <p:cNvPr id="12" name="Group 11">
            <a:extLst>
              <a:ext uri="{FF2B5EF4-FFF2-40B4-BE49-F238E27FC236}">
                <a16:creationId xmlns:a16="http://schemas.microsoft.com/office/drawing/2014/main" id="{EA6A46CF-EBAF-4C81-A27B-77B192A33CC6}"/>
              </a:ext>
            </a:extLst>
          </p:cNvPr>
          <p:cNvGrpSpPr/>
          <p:nvPr/>
        </p:nvGrpSpPr>
        <p:grpSpPr>
          <a:xfrm>
            <a:off x="1776955" y="4354290"/>
            <a:ext cx="3369283" cy="307777"/>
            <a:chOff x="1799799" y="2021198"/>
            <a:chExt cx="3369283" cy="307777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A7DBC42B-F572-4366-B139-D9B535A47D97}"/>
                </a:ext>
              </a:extLst>
            </p:cNvPr>
            <p:cNvSpPr txBox="1"/>
            <p:nvPr/>
          </p:nvSpPr>
          <p:spPr>
            <a:xfrm>
              <a:off x="1799799" y="2021198"/>
              <a:ext cx="809261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n(f)=631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D67E3B8A-DA98-4D0C-8641-AC9C72CDF2C3}"/>
                </a:ext>
              </a:extLst>
            </p:cNvPr>
            <p:cNvSpPr txBox="1"/>
            <p:nvPr/>
          </p:nvSpPr>
          <p:spPr>
            <a:xfrm>
              <a:off x="4013185" y="2021198"/>
              <a:ext cx="1155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n(</a:t>
              </a:r>
              <a:r>
                <a:rPr lang="en-US" sz="1400" dirty="0" err="1"/>
                <a:t>bg</a:t>
              </a:r>
              <a:r>
                <a:rPr lang="en-US" sz="1400" dirty="0"/>
                <a:t>)=5117</a:t>
              </a:r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2583796-7B5A-4B2E-9509-42FD7DC13413}"/>
              </a:ext>
            </a:extLst>
          </p:cNvPr>
          <p:cNvGrpSpPr/>
          <p:nvPr/>
        </p:nvGrpSpPr>
        <p:grpSpPr>
          <a:xfrm>
            <a:off x="7203555" y="4354290"/>
            <a:ext cx="3323597" cy="307777"/>
            <a:chOff x="1845485" y="2021198"/>
            <a:chExt cx="3323597" cy="307777"/>
          </a:xfrm>
        </p:grpSpPr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9C028716-8CAA-4973-9E60-858F09BAE3DB}"/>
                </a:ext>
              </a:extLst>
            </p:cNvPr>
            <p:cNvSpPr txBox="1"/>
            <p:nvPr/>
          </p:nvSpPr>
          <p:spPr>
            <a:xfrm>
              <a:off x="1845485" y="2021198"/>
              <a:ext cx="717889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400" dirty="0"/>
                <a:t>n(f)=56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F9CAED9-89AA-4C9A-A49F-3DD24D4922C3}"/>
                </a:ext>
              </a:extLst>
            </p:cNvPr>
            <p:cNvSpPr txBox="1"/>
            <p:nvPr/>
          </p:nvSpPr>
          <p:spPr>
            <a:xfrm>
              <a:off x="4013185" y="2021198"/>
              <a:ext cx="1155897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n(</a:t>
              </a:r>
              <a:r>
                <a:rPr lang="en-US" sz="1400" dirty="0" err="1"/>
                <a:t>bg</a:t>
              </a:r>
              <a:r>
                <a:rPr lang="en-US" sz="1400" dirty="0"/>
                <a:t>)=473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4AF1012D-BD10-4534-8A04-512C3500C44B}"/>
              </a:ext>
            </a:extLst>
          </p:cNvPr>
          <p:cNvGrpSpPr/>
          <p:nvPr/>
        </p:nvGrpSpPr>
        <p:grpSpPr>
          <a:xfrm>
            <a:off x="1287513" y="263172"/>
            <a:ext cx="461665" cy="2004192"/>
            <a:chOff x="1287513" y="204430"/>
            <a:chExt cx="461665" cy="2004192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0F62DEC-5A06-4D8B-BE9F-1596C6CEEE55}"/>
                </a:ext>
              </a:extLst>
            </p:cNvPr>
            <p:cNvSpPr txBox="1"/>
            <p:nvPr/>
          </p:nvSpPr>
          <p:spPr>
            <a:xfrm rot="16200000">
              <a:off x="1039048" y="452895"/>
              <a:ext cx="9585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Over-</a:t>
              </a:r>
            </a:p>
            <a:p>
              <a:pPr algn="ctr"/>
              <a:r>
                <a:rPr lang="en-US" sz="1200" b="1" dirty="0"/>
                <a:t>represented</a:t>
              </a: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FA11932-A84E-4F9D-9FC9-EDBE2B799A8B}"/>
                </a:ext>
              </a:extLst>
            </p:cNvPr>
            <p:cNvSpPr txBox="1"/>
            <p:nvPr/>
          </p:nvSpPr>
          <p:spPr>
            <a:xfrm rot="16200000">
              <a:off x="1039048" y="1498491"/>
              <a:ext cx="9585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Under-</a:t>
              </a:r>
            </a:p>
            <a:p>
              <a:pPr algn="ctr"/>
              <a:r>
                <a:rPr lang="en-US" sz="1200" b="1" dirty="0"/>
                <a:t>represented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7460A73C-721C-4812-93E8-FB45C15DD4CB}"/>
              </a:ext>
            </a:extLst>
          </p:cNvPr>
          <p:cNvGrpSpPr/>
          <p:nvPr/>
        </p:nvGrpSpPr>
        <p:grpSpPr>
          <a:xfrm>
            <a:off x="6535098" y="208395"/>
            <a:ext cx="461665" cy="2011866"/>
            <a:chOff x="1287514" y="207920"/>
            <a:chExt cx="461665" cy="1997210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04BEF1C-14A9-41ED-A96F-5D930C67768E}"/>
                </a:ext>
              </a:extLst>
            </p:cNvPr>
            <p:cNvSpPr txBox="1"/>
            <p:nvPr/>
          </p:nvSpPr>
          <p:spPr>
            <a:xfrm rot="16200000">
              <a:off x="1042540" y="452894"/>
              <a:ext cx="9516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Over-</a:t>
              </a:r>
            </a:p>
            <a:p>
              <a:pPr algn="ctr"/>
              <a:r>
                <a:rPr lang="en-US" sz="1200" b="1" dirty="0"/>
                <a:t>represented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C4133EB-12D0-46A6-940D-9EBA00FB0E4A}"/>
                </a:ext>
              </a:extLst>
            </p:cNvPr>
            <p:cNvSpPr txBox="1"/>
            <p:nvPr/>
          </p:nvSpPr>
          <p:spPr>
            <a:xfrm rot="16200000">
              <a:off x="1042540" y="1498491"/>
              <a:ext cx="95161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Under-</a:t>
              </a:r>
            </a:p>
            <a:p>
              <a:pPr algn="ctr"/>
              <a:r>
                <a:rPr lang="en-US" sz="1200" b="1" dirty="0"/>
                <a:t>represented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3C66EB3-EAA4-4469-8707-9D1C60638F82}"/>
              </a:ext>
            </a:extLst>
          </p:cNvPr>
          <p:cNvGrpSpPr/>
          <p:nvPr/>
        </p:nvGrpSpPr>
        <p:grpSpPr>
          <a:xfrm>
            <a:off x="1287513" y="2341277"/>
            <a:ext cx="461665" cy="2004192"/>
            <a:chOff x="1287513" y="204430"/>
            <a:chExt cx="461665" cy="2004192"/>
          </a:xfrm>
        </p:grpSpPr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FBAD8E72-7359-4D17-A85C-E6E77CE5D3FF}"/>
                </a:ext>
              </a:extLst>
            </p:cNvPr>
            <p:cNvSpPr txBox="1"/>
            <p:nvPr/>
          </p:nvSpPr>
          <p:spPr>
            <a:xfrm rot="16200000">
              <a:off x="1039048" y="452895"/>
              <a:ext cx="9585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Over-</a:t>
              </a:r>
            </a:p>
            <a:p>
              <a:pPr algn="ctr"/>
              <a:r>
                <a:rPr lang="en-US" sz="1200" b="1" dirty="0"/>
                <a:t>represented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039F6A41-272A-4361-ACD8-B8F603CFC207}"/>
                </a:ext>
              </a:extLst>
            </p:cNvPr>
            <p:cNvSpPr txBox="1"/>
            <p:nvPr/>
          </p:nvSpPr>
          <p:spPr>
            <a:xfrm rot="16200000">
              <a:off x="1039048" y="1498491"/>
              <a:ext cx="9585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Under-</a:t>
              </a:r>
            </a:p>
            <a:p>
              <a:pPr algn="ctr"/>
              <a:r>
                <a:rPr lang="en-US" sz="1200" b="1" dirty="0"/>
                <a:t>represented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ACDB0152-44D5-47B7-83B5-42B8D841479B}"/>
              </a:ext>
            </a:extLst>
          </p:cNvPr>
          <p:cNvGrpSpPr/>
          <p:nvPr/>
        </p:nvGrpSpPr>
        <p:grpSpPr>
          <a:xfrm>
            <a:off x="6535097" y="2341277"/>
            <a:ext cx="461665" cy="2004192"/>
            <a:chOff x="1287513" y="204430"/>
            <a:chExt cx="461665" cy="2004192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B4FF75BC-B91C-4654-B12D-F8DA5D8C55FD}"/>
                </a:ext>
              </a:extLst>
            </p:cNvPr>
            <p:cNvSpPr txBox="1"/>
            <p:nvPr/>
          </p:nvSpPr>
          <p:spPr>
            <a:xfrm rot="16200000">
              <a:off x="1039048" y="452895"/>
              <a:ext cx="9585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Over-</a:t>
              </a:r>
            </a:p>
            <a:p>
              <a:pPr algn="ctr"/>
              <a:r>
                <a:rPr lang="en-US" sz="1200" b="1" dirty="0"/>
                <a:t>represented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83A2E630-B8AB-4DED-A2D9-D00DA1126D61}"/>
                </a:ext>
              </a:extLst>
            </p:cNvPr>
            <p:cNvSpPr txBox="1"/>
            <p:nvPr/>
          </p:nvSpPr>
          <p:spPr>
            <a:xfrm rot="16200000">
              <a:off x="1039048" y="1498491"/>
              <a:ext cx="95859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200" b="1" dirty="0"/>
                <a:t>Under-</a:t>
              </a:r>
            </a:p>
            <a:p>
              <a:pPr algn="ctr"/>
              <a:r>
                <a:rPr lang="en-US" sz="1200" b="1" dirty="0"/>
                <a:t>represented</a:t>
              </a:r>
            </a:p>
          </p:txBody>
        </p:sp>
      </p:grp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87EB23D-AF48-4546-8465-59BA2C105BB4}"/>
              </a:ext>
            </a:extLst>
          </p:cNvPr>
          <p:cNvCxnSpPr/>
          <p:nvPr/>
        </p:nvCxnSpPr>
        <p:spPr>
          <a:xfrm flipH="1">
            <a:off x="10592165" y="811886"/>
            <a:ext cx="96252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5D1E1AC0-7FBC-4926-9AF9-1CA4D82689C0}"/>
              </a:ext>
            </a:extLst>
          </p:cNvPr>
          <p:cNvCxnSpPr>
            <a:cxnSpLocks/>
          </p:cNvCxnSpPr>
          <p:nvPr/>
        </p:nvCxnSpPr>
        <p:spPr>
          <a:xfrm flipH="1">
            <a:off x="5244749" y="829138"/>
            <a:ext cx="85125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7490E3CD-0AF2-437E-8A18-87B76095261B}"/>
              </a:ext>
            </a:extLst>
          </p:cNvPr>
          <p:cNvCxnSpPr>
            <a:cxnSpLocks/>
          </p:cNvCxnSpPr>
          <p:nvPr/>
        </p:nvCxnSpPr>
        <p:spPr>
          <a:xfrm flipH="1">
            <a:off x="5264114" y="2995234"/>
            <a:ext cx="85125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" name="TextBox 34">
            <a:extLst>
              <a:ext uri="{FF2B5EF4-FFF2-40B4-BE49-F238E27FC236}">
                <a16:creationId xmlns:a16="http://schemas.microsoft.com/office/drawing/2014/main" id="{C513FEA8-C862-4B7A-9080-6E3F5FA9B332}"/>
              </a:ext>
            </a:extLst>
          </p:cNvPr>
          <p:cNvSpPr txBox="1"/>
          <p:nvPr/>
        </p:nvSpPr>
        <p:spPr>
          <a:xfrm>
            <a:off x="3193509" y="-75021"/>
            <a:ext cx="9207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UWA533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82DDCC54-B454-4D1C-B237-FA037889E59C}"/>
              </a:ext>
            </a:extLst>
          </p:cNvPr>
          <p:cNvSpPr txBox="1"/>
          <p:nvPr/>
        </p:nvSpPr>
        <p:spPr>
          <a:xfrm>
            <a:off x="8452725" y="-75021"/>
            <a:ext cx="9207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UWA549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E02E222-E169-4F66-A89B-EC55D12FE79C}"/>
              </a:ext>
            </a:extLst>
          </p:cNvPr>
          <p:cNvSpPr txBox="1"/>
          <p:nvPr/>
        </p:nvSpPr>
        <p:spPr>
          <a:xfrm>
            <a:off x="3153834" y="2158499"/>
            <a:ext cx="9207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UWA679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0AFAAE4F-845B-49BF-8F82-E94CE3A741B3}"/>
              </a:ext>
            </a:extLst>
          </p:cNvPr>
          <p:cNvSpPr txBox="1"/>
          <p:nvPr/>
        </p:nvSpPr>
        <p:spPr>
          <a:xfrm>
            <a:off x="8452724" y="2172598"/>
            <a:ext cx="92076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dirty="0"/>
              <a:t>UWA738</a:t>
            </a:r>
          </a:p>
        </p:txBody>
      </p:sp>
      <p:graphicFrame>
        <p:nvGraphicFramePr>
          <p:cNvPr id="39" name="Object 38">
            <a:extLst>
              <a:ext uri="{FF2B5EF4-FFF2-40B4-BE49-F238E27FC236}">
                <a16:creationId xmlns:a16="http://schemas.microsoft.com/office/drawing/2014/main" id="{A45E104D-66A1-4E46-80BF-504A13168922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839216124"/>
              </p:ext>
            </p:extLst>
          </p:nvPr>
        </p:nvGraphicFramePr>
        <p:xfrm>
          <a:off x="1799799" y="231012"/>
          <a:ext cx="3464315" cy="1908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2" r:id="rId3" imgW="5371200" imgH="2958480" progId="">
                  <p:embed/>
                </p:oleObj>
              </mc:Choice>
              <mc:Fallback>
                <p:oleObj r:id="rId3" imgW="5371200" imgH="2958480" progId="">
                  <p:embed/>
                  <p:pic>
                    <p:nvPicPr>
                      <p:cNvPr id="39" name="Object 38">
                        <a:extLst>
                          <a:ext uri="{FF2B5EF4-FFF2-40B4-BE49-F238E27FC236}">
                            <a16:creationId xmlns:a16="http://schemas.microsoft.com/office/drawing/2014/main" id="{A45E104D-66A1-4E46-80BF-504A1316892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799799" y="231012"/>
                        <a:ext cx="3464315" cy="19088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0" name="Object 39">
            <a:extLst>
              <a:ext uri="{FF2B5EF4-FFF2-40B4-BE49-F238E27FC236}">
                <a16:creationId xmlns:a16="http://schemas.microsoft.com/office/drawing/2014/main" id="{85AEB3BF-124C-400C-9EF5-A8A46D5A04E0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025095755"/>
              </p:ext>
            </p:extLst>
          </p:nvPr>
        </p:nvGraphicFramePr>
        <p:xfrm>
          <a:off x="7127850" y="231012"/>
          <a:ext cx="3464315" cy="1908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3" r:id="rId5" imgW="5371200" imgH="2958480" progId="">
                  <p:embed/>
                </p:oleObj>
              </mc:Choice>
              <mc:Fallback>
                <p:oleObj r:id="rId5" imgW="5371200" imgH="2958480" progId="">
                  <p:embed/>
                  <p:pic>
                    <p:nvPicPr>
                      <p:cNvPr id="40" name="Object 39">
                        <a:extLst>
                          <a:ext uri="{FF2B5EF4-FFF2-40B4-BE49-F238E27FC236}">
                            <a16:creationId xmlns:a16="http://schemas.microsoft.com/office/drawing/2014/main" id="{85AEB3BF-124C-400C-9EF5-A8A46D5A04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7127850" y="231012"/>
                        <a:ext cx="3464315" cy="19088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1" name="Object 40">
            <a:extLst>
              <a:ext uri="{FF2B5EF4-FFF2-40B4-BE49-F238E27FC236}">
                <a16:creationId xmlns:a16="http://schemas.microsoft.com/office/drawing/2014/main" id="{F327F5CD-CA03-4994-BAEB-225DD9B562ED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83765868"/>
              </p:ext>
            </p:extLst>
          </p:nvPr>
        </p:nvGraphicFramePr>
        <p:xfrm>
          <a:off x="1803248" y="2434538"/>
          <a:ext cx="3464315" cy="1908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4" r:id="rId7" imgW="5371200" imgH="2958480" progId="">
                  <p:embed/>
                </p:oleObj>
              </mc:Choice>
              <mc:Fallback>
                <p:oleObj r:id="rId7" imgW="5371200" imgH="2958480" progId="">
                  <p:embed/>
                  <p:pic>
                    <p:nvPicPr>
                      <p:cNvPr id="41" name="Object 40">
                        <a:extLst>
                          <a:ext uri="{FF2B5EF4-FFF2-40B4-BE49-F238E27FC236}">
                            <a16:creationId xmlns:a16="http://schemas.microsoft.com/office/drawing/2014/main" id="{F327F5CD-CA03-4994-BAEB-225DD9B562E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803248" y="2434538"/>
                        <a:ext cx="3464315" cy="19088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2" name="Object 41">
            <a:extLst>
              <a:ext uri="{FF2B5EF4-FFF2-40B4-BE49-F238E27FC236}">
                <a16:creationId xmlns:a16="http://schemas.microsoft.com/office/drawing/2014/main" id="{3E02D4E3-4619-430D-9E13-57330E0FF653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806608280"/>
              </p:ext>
            </p:extLst>
          </p:nvPr>
        </p:nvGraphicFramePr>
        <p:xfrm>
          <a:off x="7085783" y="2434538"/>
          <a:ext cx="3464315" cy="190880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5" r:id="rId9" imgW="5371200" imgH="2958480" progId="">
                  <p:embed/>
                </p:oleObj>
              </mc:Choice>
              <mc:Fallback>
                <p:oleObj r:id="rId9" imgW="5371200" imgH="2958480" progId="">
                  <p:embed/>
                  <p:pic>
                    <p:nvPicPr>
                      <p:cNvPr id="42" name="Object 41">
                        <a:extLst>
                          <a:ext uri="{FF2B5EF4-FFF2-40B4-BE49-F238E27FC236}">
                            <a16:creationId xmlns:a16="http://schemas.microsoft.com/office/drawing/2014/main" id="{3E02D4E3-4619-430D-9E13-57330E0FF6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7085783" y="2434538"/>
                        <a:ext cx="3464315" cy="190880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248CC539-21FF-46F6-B85A-4C9E5F99232F}"/>
              </a:ext>
            </a:extLst>
          </p:cNvPr>
          <p:cNvCxnSpPr/>
          <p:nvPr/>
        </p:nvCxnSpPr>
        <p:spPr>
          <a:xfrm flipH="1">
            <a:off x="10565640" y="2460398"/>
            <a:ext cx="962526" cy="0"/>
          </a:xfrm>
          <a:prstGeom prst="straightConnector1">
            <a:avLst/>
          </a:prstGeom>
          <a:ln w="38100">
            <a:solidFill>
              <a:srgbClr val="FF0000"/>
            </a:solidFill>
            <a:prstDash val="dash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64" name="Object 63">
            <a:extLst>
              <a:ext uri="{FF2B5EF4-FFF2-40B4-BE49-F238E27FC236}">
                <a16:creationId xmlns:a16="http://schemas.microsoft.com/office/drawing/2014/main" id="{906CB9F3-6C3C-4E44-9B70-247DCED7BB91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499560052"/>
              </p:ext>
            </p:extLst>
          </p:nvPr>
        </p:nvGraphicFramePr>
        <p:xfrm>
          <a:off x="7203555" y="5035899"/>
          <a:ext cx="3169754" cy="174238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6" r:id="rId11" imgW="5383800" imgH="2958480" progId="">
                  <p:embed/>
                </p:oleObj>
              </mc:Choice>
              <mc:Fallback>
                <p:oleObj r:id="rId11" imgW="5383800" imgH="2958480" progId="">
                  <p:embed/>
                  <p:pic>
                    <p:nvPicPr>
                      <p:cNvPr id="3" name="Object 2">
                        <a:extLst>
                          <a:ext uri="{FF2B5EF4-FFF2-40B4-BE49-F238E27FC236}">
                            <a16:creationId xmlns:a16="http://schemas.microsoft.com/office/drawing/2014/main" id="{D2A16B93-6679-49FA-BD17-EFD0A42F84A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7203555" y="5035899"/>
                        <a:ext cx="3169754" cy="1742383"/>
                      </a:xfrm>
                      <a:prstGeom prst="rect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5" name="Object 64">
            <a:extLst>
              <a:ext uri="{FF2B5EF4-FFF2-40B4-BE49-F238E27FC236}">
                <a16:creationId xmlns:a16="http://schemas.microsoft.com/office/drawing/2014/main" id="{5C46B577-7E41-4A32-9A57-B45026185AFE}"/>
              </a:ext>
            </a:extLst>
          </p:cNvPr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187210373"/>
              </p:ext>
            </p:extLst>
          </p:nvPr>
        </p:nvGraphicFramePr>
        <p:xfrm>
          <a:off x="1995210" y="5035899"/>
          <a:ext cx="3162276" cy="172742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67" r:id="rId13" imgW="5371200" imgH="2933280" progId="">
                  <p:embed/>
                </p:oleObj>
              </mc:Choice>
              <mc:Fallback>
                <p:oleObj r:id="rId13" imgW="5371200" imgH="2933280" progId="">
                  <p:embed/>
                  <p:pic>
                    <p:nvPicPr>
                      <p:cNvPr id="4" name="Object 3">
                        <a:extLst>
                          <a:ext uri="{FF2B5EF4-FFF2-40B4-BE49-F238E27FC236}">
                            <a16:creationId xmlns:a16="http://schemas.microsoft.com/office/drawing/2014/main" id="{A71C556F-1AE9-427C-83DE-300BDDC5315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1995210" y="5035899"/>
                        <a:ext cx="3162276" cy="1727427"/>
                      </a:xfrm>
                      <a:prstGeom prst="rect">
                        <a:avLst/>
                      </a:prstGeom>
                      <a:ln w="28575"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cxnSp>
        <p:nvCxnSpPr>
          <p:cNvPr id="66" name="Straight Arrow Connector 65">
            <a:extLst>
              <a:ext uri="{FF2B5EF4-FFF2-40B4-BE49-F238E27FC236}">
                <a16:creationId xmlns:a16="http://schemas.microsoft.com/office/drawing/2014/main" id="{5FB5C481-73B9-4EE6-8680-FC0DF112FEE4}"/>
              </a:ext>
            </a:extLst>
          </p:cNvPr>
          <p:cNvCxnSpPr/>
          <p:nvPr/>
        </p:nvCxnSpPr>
        <p:spPr>
          <a:xfrm flipH="1">
            <a:off x="5227191" y="5499506"/>
            <a:ext cx="96252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6CB730C2-3A3B-44D4-A0FF-F0E533982349}"/>
              </a:ext>
            </a:extLst>
          </p:cNvPr>
          <p:cNvCxnSpPr/>
          <p:nvPr/>
        </p:nvCxnSpPr>
        <p:spPr>
          <a:xfrm flipH="1">
            <a:off x="10436236" y="5486048"/>
            <a:ext cx="962526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2A26D114-FE7D-4EF8-AA09-7C10C5B768AB}"/>
              </a:ext>
            </a:extLst>
          </p:cNvPr>
          <p:cNvSpPr txBox="1"/>
          <p:nvPr/>
        </p:nvSpPr>
        <p:spPr>
          <a:xfrm rot="16200000">
            <a:off x="958116" y="5085593"/>
            <a:ext cx="13087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Over-</a:t>
            </a:r>
          </a:p>
          <a:p>
            <a:pPr algn="ctr"/>
            <a:r>
              <a:rPr lang="en-US" sz="1200" b="1" dirty="0"/>
              <a:t>represented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A0C715EF-B754-48EB-A54C-0D179161AF36}"/>
              </a:ext>
            </a:extLst>
          </p:cNvPr>
          <p:cNvSpPr txBox="1"/>
          <p:nvPr/>
        </p:nvSpPr>
        <p:spPr>
          <a:xfrm rot="16200000">
            <a:off x="870228" y="6105819"/>
            <a:ext cx="148449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Under-</a:t>
            </a:r>
          </a:p>
          <a:p>
            <a:pPr algn="ctr"/>
            <a:r>
              <a:rPr lang="en-US" sz="1200" b="1" dirty="0"/>
              <a:t>represented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52A7BE11-62A9-49ED-9B27-4B19A60CD8F8}"/>
              </a:ext>
            </a:extLst>
          </p:cNvPr>
          <p:cNvSpPr txBox="1"/>
          <p:nvPr/>
        </p:nvSpPr>
        <p:spPr>
          <a:xfrm rot="16200000">
            <a:off x="6240784" y="5109304"/>
            <a:ext cx="130871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Over-</a:t>
            </a:r>
          </a:p>
          <a:p>
            <a:pPr algn="ctr"/>
            <a:r>
              <a:rPr lang="en-US" sz="1200" b="1" dirty="0"/>
              <a:t>represented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2BBD00F1-9AD0-40B8-8BF4-1CBA74C1B6CC}"/>
              </a:ext>
            </a:extLst>
          </p:cNvPr>
          <p:cNvSpPr txBox="1"/>
          <p:nvPr/>
        </p:nvSpPr>
        <p:spPr>
          <a:xfrm rot="16200000">
            <a:off x="6152896" y="6129530"/>
            <a:ext cx="148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/>
              <a:t>Under-</a:t>
            </a:r>
          </a:p>
          <a:p>
            <a:pPr algn="ctr"/>
            <a:r>
              <a:rPr lang="en-US" sz="1200" b="1" dirty="0"/>
              <a:t>represented</a:t>
            </a: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DA5F939-410D-4132-917C-7FC0AB091B3D}"/>
              </a:ext>
            </a:extLst>
          </p:cNvPr>
          <p:cNvSpPr txBox="1"/>
          <p:nvPr/>
        </p:nvSpPr>
        <p:spPr>
          <a:xfrm>
            <a:off x="941699" y="208395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936A75F0-A5BB-437E-9A8E-4CD7F0B9D65D}"/>
              </a:ext>
            </a:extLst>
          </p:cNvPr>
          <p:cNvSpPr txBox="1"/>
          <p:nvPr/>
        </p:nvSpPr>
        <p:spPr>
          <a:xfrm>
            <a:off x="941699" y="4947093"/>
            <a:ext cx="3177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131253876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70</Words>
  <Application>Microsoft Office PowerPoint</Application>
  <PresentationFormat>Widescreen</PresentationFormat>
  <Paragraphs>38</Paragraphs>
  <Slides>1</Slides>
  <Notes>0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0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Degtyareva, Natalya (NIH/NIEHS) [C]</dc:creator>
  <cp:lastModifiedBy>Degtyareva, Natalya (NIH/NIEHS) [C]</cp:lastModifiedBy>
  <cp:revision>7</cp:revision>
  <dcterms:created xsi:type="dcterms:W3CDTF">2018-10-18T22:42:48Z</dcterms:created>
  <dcterms:modified xsi:type="dcterms:W3CDTF">2019-04-09T17:59:45Z</dcterms:modified>
</cp:coreProperties>
</file>