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9144000" cy="6858000" type="screen4x3"/>
  <p:notesSz cx="7010400" cy="92360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tyle clair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88" autoAdjust="0"/>
  </p:normalViewPr>
  <p:slideViewPr>
    <p:cSldViewPr>
      <p:cViewPr varScale="1">
        <p:scale>
          <a:sx n="107" d="100"/>
          <a:sy n="107" d="100"/>
        </p:scale>
        <p:origin x="105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F5DB1A-EC1F-46F5-8AC0-6157821C567D}" type="datetimeFigureOut">
              <a:rPr lang="fr-CA" smtClean="0"/>
              <a:pPr/>
              <a:t>2018-10-09</a:t>
            </a:fld>
            <a:endParaRPr lang="fr-CA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4B1814-96AA-4EB2-B482-F4D65E57A1E3}" type="slidenum">
              <a:rPr lang="fr-CA" smtClean="0"/>
              <a:pPr/>
              <a:t>‹N°›</a:t>
            </a:fld>
            <a:endParaRPr lang="fr-C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5894" y="260648"/>
            <a:ext cx="11134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A" b="1" dirty="0">
                <a:latin typeface="+mj-lt"/>
                <a:cs typeface="Times New Roman" panose="02020603050405020304" pitchFamily="18" charset="0"/>
              </a:rPr>
              <a:t>Figure </a:t>
            </a:r>
            <a:r>
              <a:rPr lang="fr-CA" b="1" dirty="0" smtClean="0">
                <a:latin typeface="+mj-lt"/>
                <a:cs typeface="Times New Roman" panose="02020603050405020304" pitchFamily="18" charset="0"/>
              </a:rPr>
              <a:t>S1.</a:t>
            </a:r>
            <a:endParaRPr lang="fr-CA" b="1" dirty="0">
              <a:latin typeface="+mj-lt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14" y="1916832"/>
            <a:ext cx="3333572" cy="288032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790" y="1955655"/>
            <a:ext cx="216024" cy="2105865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8651" y="1904154"/>
            <a:ext cx="891735" cy="37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23260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7729</TotalTime>
  <Words>3</Words>
  <Application>Microsoft Office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Thème Office</vt:lpstr>
      <vt:lpstr>Présentation PowerPoint</vt:lpstr>
    </vt:vector>
  </TitlesOfParts>
  <Company>universtié de moncton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usager</dc:creator>
  <cp:lastModifiedBy>Pier Jr Morin</cp:lastModifiedBy>
  <cp:revision>71</cp:revision>
  <cp:lastPrinted>2018-10-09T14:48:53Z</cp:lastPrinted>
  <dcterms:created xsi:type="dcterms:W3CDTF">2012-07-24T13:52:45Z</dcterms:created>
  <dcterms:modified xsi:type="dcterms:W3CDTF">2018-10-09T14:52:04Z</dcterms:modified>
</cp:coreProperties>
</file>