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02" y="-5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18126-0DA3-4AB3-8090-46742821F799}" type="datetimeFigureOut">
              <a:rPr lang="en-CA" smtClean="0"/>
              <a:t>2018-06-14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69AF-1A49-4AC1-9FAB-1D4A3CF610D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07681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18126-0DA3-4AB3-8090-46742821F799}" type="datetimeFigureOut">
              <a:rPr lang="en-CA" smtClean="0"/>
              <a:t>2018-06-14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69AF-1A49-4AC1-9FAB-1D4A3CF610D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40982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18126-0DA3-4AB3-8090-46742821F799}" type="datetimeFigureOut">
              <a:rPr lang="en-CA" smtClean="0"/>
              <a:t>2018-06-14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69AF-1A49-4AC1-9FAB-1D4A3CF610D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59366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18126-0DA3-4AB3-8090-46742821F799}" type="datetimeFigureOut">
              <a:rPr lang="en-CA" smtClean="0"/>
              <a:t>2018-06-14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69AF-1A49-4AC1-9FAB-1D4A3CF610D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28333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18126-0DA3-4AB3-8090-46742821F799}" type="datetimeFigureOut">
              <a:rPr lang="en-CA" smtClean="0"/>
              <a:t>2018-06-14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69AF-1A49-4AC1-9FAB-1D4A3CF610D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79375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18126-0DA3-4AB3-8090-46742821F799}" type="datetimeFigureOut">
              <a:rPr lang="en-CA" smtClean="0"/>
              <a:t>2018-06-14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69AF-1A49-4AC1-9FAB-1D4A3CF610D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05763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18126-0DA3-4AB3-8090-46742821F799}" type="datetimeFigureOut">
              <a:rPr lang="en-CA" smtClean="0"/>
              <a:t>2018-06-14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69AF-1A49-4AC1-9FAB-1D4A3CF610D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7831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18126-0DA3-4AB3-8090-46742821F799}" type="datetimeFigureOut">
              <a:rPr lang="en-CA" smtClean="0"/>
              <a:t>2018-06-14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69AF-1A49-4AC1-9FAB-1D4A3CF610D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49689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18126-0DA3-4AB3-8090-46742821F799}" type="datetimeFigureOut">
              <a:rPr lang="en-CA" smtClean="0"/>
              <a:t>2018-06-14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69AF-1A49-4AC1-9FAB-1D4A3CF610D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34280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18126-0DA3-4AB3-8090-46742821F799}" type="datetimeFigureOut">
              <a:rPr lang="en-CA" smtClean="0"/>
              <a:t>2018-06-14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69AF-1A49-4AC1-9FAB-1D4A3CF610D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19536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18126-0DA3-4AB3-8090-46742821F799}" type="datetimeFigureOut">
              <a:rPr lang="en-CA" smtClean="0"/>
              <a:t>2018-06-14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369AF-1A49-4AC1-9FAB-1D4A3CF610D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10963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C18126-0DA3-4AB3-8090-46742821F799}" type="datetimeFigureOut">
              <a:rPr lang="en-CA" smtClean="0"/>
              <a:t>2018-06-14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4369AF-1A49-4AC1-9FAB-1D4A3CF610D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47742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4281487"/>
            <a:ext cx="4779963" cy="2335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463" y="457200"/>
            <a:ext cx="4402137" cy="3846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285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AAFC-AAC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AAFCAdmin</dc:creator>
  <cp:lastModifiedBy>Ouellet, Thérèse</cp:lastModifiedBy>
  <cp:revision>7</cp:revision>
  <cp:lastPrinted>2018-06-14T18:45:53Z</cp:lastPrinted>
  <dcterms:created xsi:type="dcterms:W3CDTF">2018-06-14T18:20:40Z</dcterms:created>
  <dcterms:modified xsi:type="dcterms:W3CDTF">2018-06-14T20:52:45Z</dcterms:modified>
</cp:coreProperties>
</file>