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0" y="-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403022014906066"/>
          <c:y val="7.5641838870971104E-2"/>
          <c:w val="0.82785424359248183"/>
          <c:h val="0.79198494310482948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Traes_2DL_44552FCF2!$AA$186:$AA$209</c:f>
                <c:numCache>
                  <c:formatCode>General</c:formatCode>
                  <c:ptCount val="24"/>
                  <c:pt idx="0">
                    <c:v>1.2707839075609637</c:v>
                  </c:pt>
                  <c:pt idx="1">
                    <c:v>25126.898135700616</c:v>
                  </c:pt>
                  <c:pt idx="2">
                    <c:v>52.829904844931569</c:v>
                  </c:pt>
                  <c:pt idx="3">
                    <c:v>24683.505480726453</c:v>
                  </c:pt>
                  <c:pt idx="4">
                    <c:v>2.1523973266160881</c:v>
                  </c:pt>
                  <c:pt idx="5">
                    <c:v>1809.401463346609</c:v>
                  </c:pt>
                  <c:pt idx="6">
                    <c:v>4.6425707545443178</c:v>
                  </c:pt>
                  <c:pt idx="7">
                    <c:v>3711.8645719198416</c:v>
                  </c:pt>
                  <c:pt idx="8">
                    <c:v>9.9899730250893395</c:v>
                  </c:pt>
                  <c:pt idx="9">
                    <c:v>25046.592511829789</c:v>
                  </c:pt>
                  <c:pt idx="10">
                    <c:v>8.85374963831757</c:v>
                  </c:pt>
                  <c:pt idx="11">
                    <c:v>6306.7330378872384</c:v>
                  </c:pt>
                  <c:pt idx="12">
                    <c:v>1.4473686228367386</c:v>
                  </c:pt>
                  <c:pt idx="13">
                    <c:v>9276.1222508157334</c:v>
                  </c:pt>
                  <c:pt idx="14">
                    <c:v>1.1908827349310598</c:v>
                  </c:pt>
                  <c:pt idx="15">
                    <c:v>19281.30846387933</c:v>
                  </c:pt>
                  <c:pt idx="16">
                    <c:v>1.105749247012964</c:v>
                  </c:pt>
                  <c:pt idx="17">
                    <c:v>15823.357790875871</c:v>
                  </c:pt>
                  <c:pt idx="18">
                    <c:v>3.5741255676776604</c:v>
                  </c:pt>
                  <c:pt idx="19">
                    <c:v>10968.597442943728</c:v>
                  </c:pt>
                  <c:pt idx="20">
                    <c:v>3.2196158661024348</c:v>
                  </c:pt>
                  <c:pt idx="21">
                    <c:v>32361.259273070842</c:v>
                  </c:pt>
                  <c:pt idx="22">
                    <c:v>1.0883813661360042</c:v>
                  </c:pt>
                  <c:pt idx="23">
                    <c:v>20631.195486979421</c:v>
                  </c:pt>
                </c:numCache>
              </c:numRef>
            </c:plus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strRef>
              <c:f>Traes_2DL_44552FCF2!$Y$186:$Y$209</c:f>
              <c:strCache>
                <c:ptCount val="24"/>
                <c:pt idx="0">
                  <c:v>2890 H20 sp</c:v>
                </c:pt>
                <c:pt idx="1">
                  <c:v>2890 Fg sp</c:v>
                </c:pt>
                <c:pt idx="2">
                  <c:v>2890 H20 ra</c:v>
                </c:pt>
                <c:pt idx="3">
                  <c:v>2890 Fg ra</c:v>
                </c:pt>
                <c:pt idx="4">
                  <c:v>2618 H20 sp</c:v>
                </c:pt>
                <c:pt idx="5">
                  <c:v>2618 Fg sp</c:v>
                </c:pt>
                <c:pt idx="6">
                  <c:v>2618 H20  ra</c:v>
                </c:pt>
                <c:pt idx="7">
                  <c:v>2618 Fg ra</c:v>
                </c:pt>
                <c:pt idx="8">
                  <c:v>3251 H20 sp</c:v>
                </c:pt>
                <c:pt idx="9">
                  <c:v>3251 Fg sp</c:v>
                </c:pt>
                <c:pt idx="10">
                  <c:v>3251 H20 ra</c:v>
                </c:pt>
                <c:pt idx="11">
                  <c:v>3251 Fg ra</c:v>
                </c:pt>
                <c:pt idx="12">
                  <c:v>3213 H20 sp</c:v>
                </c:pt>
                <c:pt idx="13">
                  <c:v>3213 Fg sp</c:v>
                </c:pt>
                <c:pt idx="14">
                  <c:v>3213 H20 ra</c:v>
                </c:pt>
                <c:pt idx="15">
                  <c:v>3213 Fg ra</c:v>
                </c:pt>
                <c:pt idx="16">
                  <c:v>2674 H20 sp</c:v>
                </c:pt>
                <c:pt idx="17">
                  <c:v>2674 Fg  sp</c:v>
                </c:pt>
                <c:pt idx="18">
                  <c:v>2674 H20 ra</c:v>
                </c:pt>
                <c:pt idx="19">
                  <c:v>2674 Fg ra</c:v>
                </c:pt>
                <c:pt idx="20">
                  <c:v>2712 H20 sp</c:v>
                </c:pt>
                <c:pt idx="21">
                  <c:v>2712 Fg sp</c:v>
                </c:pt>
                <c:pt idx="22">
                  <c:v>2712 H20 ra</c:v>
                </c:pt>
                <c:pt idx="23">
                  <c:v>2712 Fg ra</c:v>
                </c:pt>
              </c:strCache>
            </c:strRef>
          </c:cat>
          <c:val>
            <c:numRef>
              <c:f>Traes_2DL_44552FCF2!$Z$186:$Z$209</c:f>
              <c:numCache>
                <c:formatCode>0.00</c:formatCode>
                <c:ptCount val="24"/>
                <c:pt idx="0" formatCode="General">
                  <c:v>3.2853086509405309</c:v>
                </c:pt>
                <c:pt idx="1">
                  <c:v>79743.450850764304</c:v>
                </c:pt>
                <c:pt idx="2" formatCode="General">
                  <c:v>63.610505074392726</c:v>
                </c:pt>
                <c:pt idx="3" formatCode="General">
                  <c:v>80716.487235314271</c:v>
                </c:pt>
                <c:pt idx="4" formatCode="General">
                  <c:v>6.47548143579679</c:v>
                </c:pt>
                <c:pt idx="5" formatCode="General">
                  <c:v>17935.866491111399</c:v>
                </c:pt>
                <c:pt idx="6" formatCode="General">
                  <c:v>6.971920242056715</c:v>
                </c:pt>
                <c:pt idx="7" formatCode="General">
                  <c:v>16924.026234419223</c:v>
                </c:pt>
                <c:pt idx="8" formatCode="General">
                  <c:v>10.882054059907668</c:v>
                </c:pt>
                <c:pt idx="9" formatCode="General">
                  <c:v>49909.332018421519</c:v>
                </c:pt>
                <c:pt idx="10" formatCode="General">
                  <c:v>11.751707976308467</c:v>
                </c:pt>
                <c:pt idx="11" formatCode="General">
                  <c:v>47932.329289867565</c:v>
                </c:pt>
                <c:pt idx="12" formatCode="General">
                  <c:v>2.0563977965225106</c:v>
                </c:pt>
                <c:pt idx="13" formatCode="General">
                  <c:v>38132.696912720632</c:v>
                </c:pt>
                <c:pt idx="14" formatCode="General">
                  <c:v>6.0141559050587885</c:v>
                </c:pt>
                <c:pt idx="15" formatCode="General">
                  <c:v>57538.711861321179</c:v>
                </c:pt>
                <c:pt idx="16" formatCode="General">
                  <c:v>1.854072999164887</c:v>
                </c:pt>
                <c:pt idx="17" formatCode="General">
                  <c:v>29356.581397337461</c:v>
                </c:pt>
                <c:pt idx="18" formatCode="General">
                  <c:v>6.3658974289718202</c:v>
                </c:pt>
                <c:pt idx="19" formatCode="General">
                  <c:v>60981.285100630579</c:v>
                </c:pt>
                <c:pt idx="20" formatCode="General">
                  <c:v>3.5228638893994266</c:v>
                </c:pt>
                <c:pt idx="21" formatCode="General">
                  <c:v>55864.599073130055</c:v>
                </c:pt>
                <c:pt idx="22" formatCode="General">
                  <c:v>6.0599213329896697</c:v>
                </c:pt>
                <c:pt idx="23" formatCode="General">
                  <c:v>48994.130495124555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"/>
        <c:axId val="127457536"/>
        <c:axId val="131342336"/>
      </c:barChart>
      <c:catAx>
        <c:axId val="127457536"/>
        <c:scaling>
          <c:orientation val="minMax"/>
        </c:scaling>
        <c:delete val="1"/>
        <c:axPos val="b"/>
        <c:majorTickMark val="out"/>
        <c:minorTickMark val="none"/>
        <c:tickLblPos val="nextTo"/>
        <c:crossAx val="131342336"/>
        <c:crosses val="autoZero"/>
        <c:auto val="1"/>
        <c:lblAlgn val="ctr"/>
        <c:lblOffset val="100"/>
        <c:noMultiLvlLbl val="0"/>
      </c:catAx>
      <c:valAx>
        <c:axId val="1313423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Arial" panose="020B0604020202020204" pitchFamily="34" charset="0"/>
              </a:defRPr>
            </a:pPr>
            <a:endParaRPr lang="en-US"/>
          </a:p>
        </c:txPr>
        <c:crossAx val="1274575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Traes_2DL_E301DD433!$AA$186:$AA$209</c:f>
                <c:numCache>
                  <c:formatCode>General</c:formatCode>
                  <c:ptCount val="24"/>
                  <c:pt idx="0">
                    <c:v>0.19040002279456505</c:v>
                  </c:pt>
                  <c:pt idx="1">
                    <c:v>20.571691513095963</c:v>
                  </c:pt>
                  <c:pt idx="2">
                    <c:v>8.3643821012400288</c:v>
                  </c:pt>
                  <c:pt idx="3">
                    <c:v>3.848165177476254</c:v>
                  </c:pt>
                  <c:pt idx="4">
                    <c:v>0.27092446741550469</c:v>
                  </c:pt>
                  <c:pt idx="5">
                    <c:v>0.99666207697051989</c:v>
                  </c:pt>
                  <c:pt idx="6">
                    <c:v>1.3466702286090506</c:v>
                  </c:pt>
                  <c:pt idx="7">
                    <c:v>0.57791624197671343</c:v>
                  </c:pt>
                  <c:pt idx="8">
                    <c:v>1.7983590533144733</c:v>
                  </c:pt>
                  <c:pt idx="9">
                    <c:v>14.017324609562531</c:v>
                  </c:pt>
                  <c:pt idx="10">
                    <c:v>0.64498893506880983</c:v>
                  </c:pt>
                  <c:pt idx="11">
                    <c:v>8.8146301647701701</c:v>
                  </c:pt>
                  <c:pt idx="12">
                    <c:v>1.6020826927835043</c:v>
                  </c:pt>
                  <c:pt idx="13">
                    <c:v>9.3266714543306684</c:v>
                  </c:pt>
                  <c:pt idx="14">
                    <c:v>5.570714381979105</c:v>
                  </c:pt>
                  <c:pt idx="15">
                    <c:v>1.9525669207832093</c:v>
                  </c:pt>
                  <c:pt idx="16">
                    <c:v>1.7983590533144733</c:v>
                  </c:pt>
                  <c:pt idx="17">
                    <c:v>14.017324609562531</c:v>
                  </c:pt>
                  <c:pt idx="18">
                    <c:v>1.211939306851322</c:v>
                  </c:pt>
                  <c:pt idx="19">
                    <c:v>0.35168450625041076</c:v>
                  </c:pt>
                  <c:pt idx="20">
                    <c:v>0.68520737623659733</c:v>
                  </c:pt>
                  <c:pt idx="21">
                    <c:v>7.4688390957376667</c:v>
                  </c:pt>
                  <c:pt idx="22">
                    <c:v>3.7129641958521469</c:v>
                  </c:pt>
                  <c:pt idx="23">
                    <c:v>0.64534771544023861</c:v>
                  </c:pt>
                </c:numCache>
              </c:numRef>
            </c:plus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strRef>
              <c:f>Traes_2DL_E301DD433!$Y$186:$Y$209</c:f>
              <c:strCache>
                <c:ptCount val="24"/>
                <c:pt idx="0">
                  <c:v>2890 H20 sp</c:v>
                </c:pt>
                <c:pt idx="1">
                  <c:v>2890 Fg sp</c:v>
                </c:pt>
                <c:pt idx="2">
                  <c:v>2890 H20 ra</c:v>
                </c:pt>
                <c:pt idx="3">
                  <c:v>2890 Fg ra</c:v>
                </c:pt>
                <c:pt idx="4">
                  <c:v>2618 H20 sp</c:v>
                </c:pt>
                <c:pt idx="5">
                  <c:v>2618 Fg sp</c:v>
                </c:pt>
                <c:pt idx="6">
                  <c:v>2618 H20  ra</c:v>
                </c:pt>
                <c:pt idx="7">
                  <c:v>2618 Fg ra</c:v>
                </c:pt>
                <c:pt idx="8">
                  <c:v>3251 H20 sp</c:v>
                </c:pt>
                <c:pt idx="9">
                  <c:v>3251 Fg sp</c:v>
                </c:pt>
                <c:pt idx="10">
                  <c:v>3251 H20 ra</c:v>
                </c:pt>
                <c:pt idx="11">
                  <c:v>3251 Fg ra</c:v>
                </c:pt>
                <c:pt idx="12">
                  <c:v>3213 H20 sp</c:v>
                </c:pt>
                <c:pt idx="13">
                  <c:v>3213 Fg sp</c:v>
                </c:pt>
                <c:pt idx="14">
                  <c:v>3213 H20 ra</c:v>
                </c:pt>
                <c:pt idx="15">
                  <c:v>3213 Fg ra</c:v>
                </c:pt>
                <c:pt idx="16">
                  <c:v>2674 H20 sp</c:v>
                </c:pt>
                <c:pt idx="17">
                  <c:v>2674 Fg  sp</c:v>
                </c:pt>
                <c:pt idx="18">
                  <c:v>2674 H20 ra</c:v>
                </c:pt>
                <c:pt idx="19">
                  <c:v>2674 Fg ra</c:v>
                </c:pt>
                <c:pt idx="20">
                  <c:v>2712 H20 sp</c:v>
                </c:pt>
                <c:pt idx="21">
                  <c:v>2712 Fg sp</c:v>
                </c:pt>
                <c:pt idx="22">
                  <c:v>2712 H20 ra</c:v>
                </c:pt>
                <c:pt idx="23">
                  <c:v>2712 Fg ra</c:v>
                </c:pt>
              </c:strCache>
            </c:strRef>
          </c:cat>
          <c:val>
            <c:numRef>
              <c:f>Traes_2DL_E301DD433!$Z$186:$Z$209</c:f>
              <c:numCache>
                <c:formatCode>0.00</c:formatCode>
                <c:ptCount val="24"/>
                <c:pt idx="0" formatCode="General">
                  <c:v>1.5343749498025865</c:v>
                </c:pt>
                <c:pt idx="1">
                  <c:v>96.094932332511419</c:v>
                </c:pt>
                <c:pt idx="2" formatCode="General">
                  <c:v>5.7854810699321648</c:v>
                </c:pt>
                <c:pt idx="3" formatCode="General">
                  <c:v>14.40982011378898</c:v>
                </c:pt>
                <c:pt idx="4" formatCode="General">
                  <c:v>0.71963244138021232</c:v>
                </c:pt>
                <c:pt idx="5" formatCode="General">
                  <c:v>9.118118880873725</c:v>
                </c:pt>
                <c:pt idx="6" formatCode="General">
                  <c:v>1.4950520744283053</c:v>
                </c:pt>
                <c:pt idx="7" formatCode="General">
                  <c:v>1.7254377560998291</c:v>
                </c:pt>
                <c:pt idx="8" formatCode="General">
                  <c:v>1.8072170162623629</c:v>
                </c:pt>
                <c:pt idx="9" formatCode="General">
                  <c:v>16.525622949853638</c:v>
                </c:pt>
                <c:pt idx="10" formatCode="General">
                  <c:v>1.4667599504690683</c:v>
                </c:pt>
                <c:pt idx="11" formatCode="General">
                  <c:v>18.238901526186066</c:v>
                </c:pt>
                <c:pt idx="12" formatCode="General">
                  <c:v>2.383410987803682</c:v>
                </c:pt>
                <c:pt idx="13" formatCode="General">
                  <c:v>14.808973819769543</c:v>
                </c:pt>
                <c:pt idx="14" formatCode="General">
                  <c:v>6.2096138468120756</c:v>
                </c:pt>
                <c:pt idx="15" formatCode="General">
                  <c:v>3.7699760206454509</c:v>
                </c:pt>
                <c:pt idx="16" formatCode="General">
                  <c:v>1.8072170162623629</c:v>
                </c:pt>
                <c:pt idx="17" formatCode="General">
                  <c:v>16.525622949853638</c:v>
                </c:pt>
                <c:pt idx="18" formatCode="General">
                  <c:v>1.6250399999011502</c:v>
                </c:pt>
                <c:pt idx="19" formatCode="General">
                  <c:v>3.2380374674700421</c:v>
                </c:pt>
                <c:pt idx="20" formatCode="General">
                  <c:v>3.1996916338104011</c:v>
                </c:pt>
                <c:pt idx="21" formatCode="General">
                  <c:v>29.553944101970529</c:v>
                </c:pt>
                <c:pt idx="22" formatCode="General">
                  <c:v>10.688369980554024</c:v>
                </c:pt>
                <c:pt idx="23" formatCode="General">
                  <c:v>2.8660490618581083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"/>
        <c:axId val="126790656"/>
        <c:axId val="126797312"/>
      </c:barChart>
      <c:catAx>
        <c:axId val="126790656"/>
        <c:scaling>
          <c:orientation val="minMax"/>
        </c:scaling>
        <c:delete val="1"/>
        <c:axPos val="b"/>
        <c:majorTickMark val="out"/>
        <c:minorTickMark val="none"/>
        <c:tickLblPos val="nextTo"/>
        <c:crossAx val="126797312"/>
        <c:crosses val="autoZero"/>
        <c:auto val="1"/>
        <c:lblAlgn val="ctr"/>
        <c:lblOffset val="100"/>
        <c:noMultiLvlLbl val="0"/>
      </c:catAx>
      <c:valAx>
        <c:axId val="1267973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Arial" panose="020B0604020202020204" pitchFamily="34" charset="0"/>
              </a:defRPr>
            </a:pPr>
            <a:endParaRPr lang="en-US"/>
          </a:p>
        </c:txPr>
        <c:crossAx val="12679065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C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5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5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7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19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dPt>
            <c:idx val="23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Traes_2DL_0A96AAC5B!$AA$186:$AA$209</c:f>
                <c:numCache>
                  <c:formatCode>General</c:formatCode>
                  <c:ptCount val="24"/>
                  <c:pt idx="0">
                    <c:v>0.18411744191285886</c:v>
                  </c:pt>
                  <c:pt idx="1">
                    <c:v>23.262023365086744</c:v>
                  </c:pt>
                  <c:pt idx="2">
                    <c:v>23.391767291212119</c:v>
                  </c:pt>
                  <c:pt idx="3">
                    <c:v>8.3044361027573999</c:v>
                  </c:pt>
                  <c:pt idx="4">
                    <c:v>1.4446929650825346</c:v>
                  </c:pt>
                  <c:pt idx="5">
                    <c:v>3.701507541302997</c:v>
                  </c:pt>
                  <c:pt idx="6">
                    <c:v>19.660487626861183</c:v>
                  </c:pt>
                  <c:pt idx="7">
                    <c:v>4.9842051626186743</c:v>
                  </c:pt>
                  <c:pt idx="8">
                    <c:v>0.18007040064044036</c:v>
                  </c:pt>
                  <c:pt idx="9">
                    <c:v>14.01698445125168</c:v>
                  </c:pt>
                  <c:pt idx="10">
                    <c:v>201.01492953050908</c:v>
                  </c:pt>
                  <c:pt idx="11">
                    <c:v>4.7475975504132011</c:v>
                  </c:pt>
                  <c:pt idx="12">
                    <c:v>1.1031520902045984</c:v>
                  </c:pt>
                  <c:pt idx="13">
                    <c:v>32.943229338375978</c:v>
                  </c:pt>
                  <c:pt idx="14">
                    <c:v>72.396969070002925</c:v>
                  </c:pt>
                  <c:pt idx="15">
                    <c:v>23.056059732903396</c:v>
                  </c:pt>
                  <c:pt idx="16">
                    <c:v>1.0400409832011985</c:v>
                  </c:pt>
                  <c:pt idx="17">
                    <c:v>29.519656094443686</c:v>
                  </c:pt>
                  <c:pt idx="18">
                    <c:v>31.606758185453653</c:v>
                  </c:pt>
                  <c:pt idx="19">
                    <c:v>8.1322770499314068</c:v>
                  </c:pt>
                  <c:pt idx="20">
                    <c:v>0.29676732589711835</c:v>
                  </c:pt>
                  <c:pt idx="21">
                    <c:v>24.026928357243563</c:v>
                  </c:pt>
                  <c:pt idx="22">
                    <c:v>32.781264965144224</c:v>
                  </c:pt>
                  <c:pt idx="23">
                    <c:v>18.259955662162724</c:v>
                  </c:pt>
                </c:numCache>
              </c:numRef>
            </c:plus>
            <c:spPr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c:spPr>
          </c:errBars>
          <c:cat>
            <c:strRef>
              <c:f>Traes_2DL_0A96AAC5B!$Y$186:$Y$209</c:f>
              <c:strCache>
                <c:ptCount val="24"/>
                <c:pt idx="0">
                  <c:v>2890 H20 sp</c:v>
                </c:pt>
                <c:pt idx="1">
                  <c:v>2890 Fg sp</c:v>
                </c:pt>
                <c:pt idx="2">
                  <c:v>2890 H20 ra</c:v>
                </c:pt>
                <c:pt idx="3">
                  <c:v>2890 Fg ra</c:v>
                </c:pt>
                <c:pt idx="4">
                  <c:v>2618 H20 sp</c:v>
                </c:pt>
                <c:pt idx="5">
                  <c:v>2618 Fg sp</c:v>
                </c:pt>
                <c:pt idx="6">
                  <c:v>2618 H20  ra</c:v>
                </c:pt>
                <c:pt idx="7">
                  <c:v>2618 Fg ra</c:v>
                </c:pt>
                <c:pt idx="8">
                  <c:v>3251 H20 sp</c:v>
                </c:pt>
                <c:pt idx="9">
                  <c:v>3251 Fg sp</c:v>
                </c:pt>
                <c:pt idx="10">
                  <c:v>3251 H20 ra</c:v>
                </c:pt>
                <c:pt idx="11">
                  <c:v>3251 Fg ra</c:v>
                </c:pt>
                <c:pt idx="12">
                  <c:v>3213 H20 sp</c:v>
                </c:pt>
                <c:pt idx="13">
                  <c:v>3213 Fg sp</c:v>
                </c:pt>
                <c:pt idx="14">
                  <c:v>3213 H20 ra</c:v>
                </c:pt>
                <c:pt idx="15">
                  <c:v>3213 Fg ra</c:v>
                </c:pt>
                <c:pt idx="16">
                  <c:v>2674 H20 sp</c:v>
                </c:pt>
                <c:pt idx="17">
                  <c:v>2674 Fg  sp</c:v>
                </c:pt>
                <c:pt idx="18">
                  <c:v>2674 H20 ra</c:v>
                </c:pt>
                <c:pt idx="19">
                  <c:v>2674 Fg ra</c:v>
                </c:pt>
                <c:pt idx="20">
                  <c:v>2712 H20 sp</c:v>
                </c:pt>
                <c:pt idx="21">
                  <c:v>2712 Fg sp</c:v>
                </c:pt>
                <c:pt idx="22">
                  <c:v>2712 H20 ra</c:v>
                </c:pt>
                <c:pt idx="23">
                  <c:v>2712 Fg ra</c:v>
                </c:pt>
              </c:strCache>
            </c:strRef>
          </c:cat>
          <c:val>
            <c:numRef>
              <c:f>Traes_2DL_0A96AAC5B!$Z$186:$Z$209</c:f>
              <c:numCache>
                <c:formatCode>0.00</c:formatCode>
                <c:ptCount val="24"/>
                <c:pt idx="0" formatCode="General">
                  <c:v>8.0727934058948048</c:v>
                </c:pt>
                <c:pt idx="1">
                  <c:v>108.46580169919092</c:v>
                </c:pt>
                <c:pt idx="2" formatCode="General">
                  <c:v>89.499851292972721</c:v>
                </c:pt>
                <c:pt idx="3" formatCode="General">
                  <c:v>47.813867458555244</c:v>
                </c:pt>
                <c:pt idx="4" formatCode="General">
                  <c:v>2.6201806560102887</c:v>
                </c:pt>
                <c:pt idx="5" formatCode="General">
                  <c:v>36.528674195284516</c:v>
                </c:pt>
                <c:pt idx="6" formatCode="General">
                  <c:v>47.46858348598473</c:v>
                </c:pt>
                <c:pt idx="7" formatCode="General">
                  <c:v>21.284804877757317</c:v>
                </c:pt>
                <c:pt idx="8" formatCode="General">
                  <c:v>2.5973584728849253</c:v>
                </c:pt>
                <c:pt idx="9" formatCode="General">
                  <c:v>40.871942418938097</c:v>
                </c:pt>
                <c:pt idx="10" formatCode="General">
                  <c:v>222.84972174982258</c:v>
                </c:pt>
                <c:pt idx="11" formatCode="General">
                  <c:v>32.751886173008863</c:v>
                </c:pt>
                <c:pt idx="12" formatCode="General">
                  <c:v>5.7972003030142227</c:v>
                </c:pt>
                <c:pt idx="13" formatCode="General">
                  <c:v>52.955530593625575</c:v>
                </c:pt>
                <c:pt idx="14" formatCode="General">
                  <c:v>138.83493630494681</c:v>
                </c:pt>
                <c:pt idx="15" formatCode="General">
                  <c:v>43.739568589954523</c:v>
                </c:pt>
                <c:pt idx="16" formatCode="General">
                  <c:v>2.1091448481256343</c:v>
                </c:pt>
                <c:pt idx="17" formatCode="General">
                  <c:v>39.72487432802604</c:v>
                </c:pt>
                <c:pt idx="18" formatCode="General">
                  <c:v>71.831359101713289</c:v>
                </c:pt>
                <c:pt idx="19" formatCode="General">
                  <c:v>42.808798904945853</c:v>
                </c:pt>
                <c:pt idx="20" formatCode="General">
                  <c:v>1.3759123884040099</c:v>
                </c:pt>
                <c:pt idx="21" formatCode="General">
                  <c:v>49.027977335140882</c:v>
                </c:pt>
                <c:pt idx="22" formatCode="General">
                  <c:v>86.190207382787506</c:v>
                </c:pt>
                <c:pt idx="23" formatCode="General">
                  <c:v>27.158129824787824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"/>
        <c:axId val="133752704"/>
        <c:axId val="142135680"/>
      </c:barChart>
      <c:catAx>
        <c:axId val="133752704"/>
        <c:scaling>
          <c:orientation val="minMax"/>
        </c:scaling>
        <c:delete val="1"/>
        <c:axPos val="b"/>
        <c:majorTickMark val="out"/>
        <c:minorTickMark val="none"/>
        <c:tickLblPos val="nextTo"/>
        <c:crossAx val="142135680"/>
        <c:crosses val="autoZero"/>
        <c:auto val="1"/>
        <c:lblAlgn val="ctr"/>
        <c:lblOffset val="100"/>
        <c:noMultiLvlLbl val="0"/>
      </c:catAx>
      <c:valAx>
        <c:axId val="1421356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baseline="0">
                <a:latin typeface="Arial" panose="020B0604020202020204" pitchFamily="34" charset="0"/>
              </a:defRPr>
            </a:pPr>
            <a:endParaRPr lang="en-US"/>
          </a:p>
        </c:txPr>
        <c:crossAx val="1337527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5705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2355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152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0442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9834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50290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79240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378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5155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10741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6931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82162-D8AE-478A-998C-D175140B7973}" type="datetimeFigureOut">
              <a:rPr lang="en-CA" smtClean="0"/>
              <a:t>2018-04-27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BA010-B70D-4DBA-BC1E-99DB3C80815C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2016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" name="Chart 6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81108350"/>
              </p:ext>
            </p:extLst>
          </p:nvPr>
        </p:nvGraphicFramePr>
        <p:xfrm>
          <a:off x="1479428" y="2503433"/>
          <a:ext cx="5759572" cy="1343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 rot="10800000">
            <a:off x="1295401" y="3843682"/>
            <a:ext cx="492443" cy="93639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  <a:endParaRPr lang="en-CA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组合 65"/>
          <p:cNvGrpSpPr/>
          <p:nvPr/>
        </p:nvGrpSpPr>
        <p:grpSpPr>
          <a:xfrm>
            <a:off x="2206714" y="5035685"/>
            <a:ext cx="5016503" cy="576064"/>
            <a:chOff x="792000" y="1916832"/>
            <a:chExt cx="3852000" cy="576064"/>
          </a:xfrm>
        </p:grpSpPr>
        <p:sp>
          <p:nvSpPr>
            <p:cNvPr id="4" name="TextBox 3"/>
            <p:cNvSpPr txBox="1"/>
            <p:nvPr/>
          </p:nvSpPr>
          <p:spPr>
            <a:xfrm>
              <a:off x="8496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080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520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3176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616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200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640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9152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664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2320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82396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48894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784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440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880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1392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291197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4416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603381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75480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08627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61250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13873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66496" y="1916832"/>
              <a:ext cx="20814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直接连接符 29"/>
            <p:cNvCxnSpPr/>
            <p:nvPr/>
          </p:nvCxnSpPr>
          <p:spPr>
            <a:xfrm>
              <a:off x="943200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30"/>
            <p:cNvCxnSpPr/>
            <p:nvPr/>
          </p:nvCxnSpPr>
          <p:spPr>
            <a:xfrm>
              <a:off x="1245600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31"/>
            <p:cNvCxnSpPr/>
            <p:nvPr/>
          </p:nvCxnSpPr>
          <p:spPr>
            <a:xfrm>
              <a:off x="1563782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2"/>
            <p:cNvCxnSpPr/>
            <p:nvPr/>
          </p:nvCxnSpPr>
          <p:spPr>
            <a:xfrm>
              <a:off x="1862090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3"/>
            <p:cNvCxnSpPr/>
            <p:nvPr/>
          </p:nvCxnSpPr>
          <p:spPr>
            <a:xfrm>
              <a:off x="2160000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4"/>
            <p:cNvCxnSpPr/>
            <p:nvPr/>
          </p:nvCxnSpPr>
          <p:spPr>
            <a:xfrm>
              <a:off x="2472583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5"/>
            <p:cNvCxnSpPr/>
            <p:nvPr/>
          </p:nvCxnSpPr>
          <p:spPr>
            <a:xfrm>
              <a:off x="2772000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6"/>
            <p:cNvCxnSpPr/>
            <p:nvPr/>
          </p:nvCxnSpPr>
          <p:spPr>
            <a:xfrm>
              <a:off x="3090012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7"/>
            <p:cNvCxnSpPr/>
            <p:nvPr/>
          </p:nvCxnSpPr>
          <p:spPr>
            <a:xfrm>
              <a:off x="3388321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8"/>
            <p:cNvCxnSpPr/>
            <p:nvPr/>
          </p:nvCxnSpPr>
          <p:spPr>
            <a:xfrm>
              <a:off x="3686400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9"/>
            <p:cNvCxnSpPr/>
            <p:nvPr/>
          </p:nvCxnSpPr>
          <p:spPr>
            <a:xfrm>
              <a:off x="4005750" y="209683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40"/>
            <p:cNvCxnSpPr/>
            <p:nvPr/>
          </p:nvCxnSpPr>
          <p:spPr>
            <a:xfrm>
              <a:off x="4297091" y="2097512"/>
              <a:ext cx="2081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1116000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rach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92000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716405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rach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18096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340772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rach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016000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2951264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rach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628000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549600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rach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240000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158327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rach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867002" y="2060848"/>
              <a:ext cx="48567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sp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2" name="直接连接符 53"/>
            <p:cNvCxnSpPr/>
            <p:nvPr/>
          </p:nvCxnSpPr>
          <p:spPr>
            <a:xfrm>
              <a:off x="943200" y="2262432"/>
              <a:ext cx="520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4"/>
            <p:cNvCxnSpPr/>
            <p:nvPr/>
          </p:nvCxnSpPr>
          <p:spPr>
            <a:xfrm>
              <a:off x="1548000" y="2262432"/>
              <a:ext cx="520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900000" y="2246675"/>
              <a:ext cx="589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2890 </a:t>
              </a:r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526400" y="2246675"/>
              <a:ext cx="589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2618 </a:t>
              </a:r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直接连接符 57"/>
            <p:cNvCxnSpPr/>
            <p:nvPr/>
          </p:nvCxnSpPr>
          <p:spPr>
            <a:xfrm>
              <a:off x="2160000" y="2262432"/>
              <a:ext cx="520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8"/>
            <p:cNvCxnSpPr/>
            <p:nvPr/>
          </p:nvCxnSpPr>
          <p:spPr>
            <a:xfrm>
              <a:off x="2772000" y="2262432"/>
              <a:ext cx="520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2124000" y="2246675"/>
              <a:ext cx="589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3251 -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736000" y="2246675"/>
              <a:ext cx="589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3213 </a:t>
              </a:r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0" name="直接连接符 61"/>
            <p:cNvCxnSpPr/>
            <p:nvPr/>
          </p:nvCxnSpPr>
          <p:spPr>
            <a:xfrm>
              <a:off x="3395258" y="2262432"/>
              <a:ext cx="520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2"/>
            <p:cNvCxnSpPr/>
            <p:nvPr/>
          </p:nvCxnSpPr>
          <p:spPr>
            <a:xfrm>
              <a:off x="3998813" y="2262432"/>
              <a:ext cx="52030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3381383" y="2246675"/>
              <a:ext cx="589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2674 </a:t>
              </a:r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971063" y="2246675"/>
              <a:ext cx="58968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2712 </a:t>
              </a:r>
              <a:r>
                <a:rPr lang="en-US" altLang="zh-CN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endParaRPr lang="zh-CN" altLang="en-US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64" name="Chart 6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3190164"/>
              </p:ext>
            </p:extLst>
          </p:nvPr>
        </p:nvGraphicFramePr>
        <p:xfrm>
          <a:off x="1900330" y="3829899"/>
          <a:ext cx="5338670" cy="13288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5" name="TextBox 71"/>
          <p:cNvSpPr txBox="1"/>
          <p:nvPr/>
        </p:nvSpPr>
        <p:spPr>
          <a:xfrm>
            <a:off x="5242112" y="3985670"/>
            <a:ext cx="1681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Traes_2DL_E301DD433</a:t>
            </a:r>
            <a:endParaRPr lang="en-CA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71"/>
          <p:cNvSpPr txBox="1"/>
          <p:nvPr/>
        </p:nvSpPr>
        <p:spPr>
          <a:xfrm>
            <a:off x="5252536" y="2667000"/>
            <a:ext cx="16816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A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Traes_2DL_44552FCF2</a:t>
            </a:r>
            <a:endParaRPr lang="en-CA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8" name="Chart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2011700"/>
              </p:ext>
            </p:extLst>
          </p:nvPr>
        </p:nvGraphicFramePr>
        <p:xfrm>
          <a:off x="1896227" y="1124744"/>
          <a:ext cx="5342773" cy="1424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9" name="TextBox 68"/>
          <p:cNvSpPr txBox="1"/>
          <p:nvPr/>
        </p:nvSpPr>
        <p:spPr>
          <a:xfrm>
            <a:off x="5194780" y="1231155"/>
            <a:ext cx="1681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Traes_2DL_0A96AAC5B</a:t>
            </a:r>
            <a:endParaRPr lang="en-CA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 rot="10800000">
            <a:off x="1295400" y="2546723"/>
            <a:ext cx="492443" cy="882277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  <a:endParaRPr lang="en-CA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 rot="10800000">
            <a:off x="1295401" y="1447800"/>
            <a:ext cx="492443" cy="8203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CA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expression</a:t>
            </a:r>
            <a:endParaRPr lang="en-CA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065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60</Words>
  <Application>Microsoft Office PowerPoint</Application>
  <PresentationFormat>On-screen Show (4:3)</PresentationFormat>
  <Paragraphs>48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AAFC-AAC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AAFCAdmin</dc:creator>
  <cp:lastModifiedBy>Ouellet, Thérèse</cp:lastModifiedBy>
  <cp:revision>4</cp:revision>
  <dcterms:created xsi:type="dcterms:W3CDTF">2018-01-16T18:51:14Z</dcterms:created>
  <dcterms:modified xsi:type="dcterms:W3CDTF">2018-04-27T18:29:50Z</dcterms:modified>
</cp:coreProperties>
</file>