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766300" cy="12709525"/>
  <p:notesSz cx="6858000" cy="9144000"/>
  <p:defaultTextStyle>
    <a:defPPr>
      <a:defRPr lang="en-US"/>
    </a:defPPr>
    <a:lvl1pPr marL="0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2137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4275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6412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8550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10687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52824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94962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37099" algn="l" defTabSz="1284275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368" autoAdjust="0"/>
  </p:normalViewPr>
  <p:slideViewPr>
    <p:cSldViewPr>
      <p:cViewPr>
        <p:scale>
          <a:sx n="66" d="100"/>
          <a:sy n="66" d="100"/>
        </p:scale>
        <p:origin x="-612" y="108"/>
      </p:cViewPr>
      <p:guideLst>
        <p:guide orient="horz" pos="4003"/>
        <p:guide pos="30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3560116954503336E-2"/>
          <c:y val="7.8755346936609114E-2"/>
          <c:w val="0.90367314458033177"/>
          <c:h val="0.709629656292219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'647B61E84_4parents'!$E$191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ysClr val="windowText" lastClr="000000">
                <a:lumMod val="65000"/>
                <a:lumOff val="35000"/>
              </a:sys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'647B61E84_4parents'!$E$197:$E$200</c:f>
                <c:numCache>
                  <c:formatCode>General</c:formatCode>
                  <c:ptCount val="4"/>
                  <c:pt idx="0">
                    <c:v>1.2806003447699066</c:v>
                  </c:pt>
                  <c:pt idx="1">
                    <c:v>0.32542506803058835</c:v>
                  </c:pt>
                  <c:pt idx="2">
                    <c:v>1.810186390902973</c:v>
                  </c:pt>
                  <c:pt idx="3">
                    <c:v>0.84324237975845373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'647B61E84_4parents'!$D$192:$D$195</c:f>
              <c:strCache>
                <c:ptCount val="4"/>
                <c:pt idx="0">
                  <c:v>Nyubai</c:v>
                </c:pt>
                <c:pt idx="1">
                  <c:v>Wuhan 1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'647B61E84_4parents'!$E$192:$E$195</c:f>
              <c:numCache>
                <c:formatCode>0.00</c:formatCode>
                <c:ptCount val="4"/>
                <c:pt idx="0">
                  <c:v>7.3196223977165795</c:v>
                </c:pt>
                <c:pt idx="1">
                  <c:v>6.3062720502244574</c:v>
                </c:pt>
                <c:pt idx="2">
                  <c:v>7.7283945120337378</c:v>
                </c:pt>
                <c:pt idx="3">
                  <c:v>6.2778088907122891</c:v>
                </c:pt>
              </c:numCache>
            </c:numRef>
          </c:val>
        </c:ser>
        <c:ser>
          <c:idx val="1"/>
          <c:order val="1"/>
          <c:tx>
            <c:strRef>
              <c:f>'647B61E84_4parents'!$F$191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'647B61E84_4parents'!$F$197:$F$200</c:f>
                <c:numCache>
                  <c:formatCode>General</c:formatCode>
                  <c:ptCount val="4"/>
                  <c:pt idx="0">
                    <c:v>1.2428966337994569</c:v>
                  </c:pt>
                  <c:pt idx="1">
                    <c:v>0.90176405172670426</c:v>
                  </c:pt>
                  <c:pt idx="2">
                    <c:v>0.54677907248303415</c:v>
                  </c:pt>
                  <c:pt idx="3">
                    <c:v>0.80757030820506936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'647B61E84_4parents'!$D$192:$D$195</c:f>
              <c:strCache>
                <c:ptCount val="4"/>
                <c:pt idx="0">
                  <c:v>Nyubai</c:v>
                </c:pt>
                <c:pt idx="1">
                  <c:v>Wuhan 1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'647B61E84_4parents'!$F$192:$F$195</c:f>
              <c:numCache>
                <c:formatCode>0.00</c:formatCode>
                <c:ptCount val="4"/>
                <c:pt idx="0">
                  <c:v>6.8297868107007531</c:v>
                </c:pt>
                <c:pt idx="1">
                  <c:v>3.8799773582966268</c:v>
                </c:pt>
                <c:pt idx="2">
                  <c:v>5.9221758526332318</c:v>
                </c:pt>
                <c:pt idx="3">
                  <c:v>5.3044897866680776</c:v>
                </c:pt>
              </c:numCache>
            </c:numRef>
          </c:val>
        </c:ser>
        <c:ser>
          <c:idx val="2"/>
          <c:order val="2"/>
          <c:tx>
            <c:strRef>
              <c:f>'647B61E84_4parents'!$G$191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'647B61E84_4parents'!$G$197:$G$200</c:f>
                <c:numCache>
                  <c:formatCode>General</c:formatCode>
                  <c:ptCount val="4"/>
                  <c:pt idx="0">
                    <c:v>0.83338895992740669</c:v>
                  </c:pt>
                  <c:pt idx="1">
                    <c:v>0.22696770183656551</c:v>
                  </c:pt>
                  <c:pt idx="2">
                    <c:v>2.9195569730605846</c:v>
                  </c:pt>
                  <c:pt idx="3">
                    <c:v>0.95609925737352641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'647B61E84_4parents'!$D$192:$D$195</c:f>
              <c:strCache>
                <c:ptCount val="4"/>
                <c:pt idx="0">
                  <c:v>Nyubai</c:v>
                </c:pt>
                <c:pt idx="1">
                  <c:v>Wuhan 1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'647B61E84_4parents'!$G$192:$G$195</c:f>
              <c:numCache>
                <c:formatCode>0.00</c:formatCode>
                <c:ptCount val="4"/>
                <c:pt idx="0">
                  <c:v>4.3701745756856916</c:v>
                </c:pt>
                <c:pt idx="1">
                  <c:v>4.6508493156719313</c:v>
                </c:pt>
                <c:pt idx="2">
                  <c:v>4.7956459452997668</c:v>
                </c:pt>
                <c:pt idx="3">
                  <c:v>1.6970867058595183</c:v>
                </c:pt>
              </c:numCache>
            </c:numRef>
          </c:val>
        </c:ser>
        <c:ser>
          <c:idx val="3"/>
          <c:order val="3"/>
          <c:tx>
            <c:strRef>
              <c:f>'647B61E84_4parents'!$H$191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'647B61E84_4parents'!$H$197:$H$200</c:f>
                <c:numCache>
                  <c:formatCode>General</c:formatCode>
                  <c:ptCount val="4"/>
                  <c:pt idx="0">
                    <c:v>0.37817330469067056</c:v>
                  </c:pt>
                  <c:pt idx="1">
                    <c:v>0.94606230123874469</c:v>
                  </c:pt>
                  <c:pt idx="2">
                    <c:v>1.0216648294248549</c:v>
                  </c:pt>
                  <c:pt idx="3">
                    <c:v>0.74695328376007952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'647B61E84_4parents'!$D$192:$D$195</c:f>
              <c:strCache>
                <c:ptCount val="4"/>
                <c:pt idx="0">
                  <c:v>Nyubai</c:v>
                </c:pt>
                <c:pt idx="1">
                  <c:v>Wuhan 1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'647B61E84_4parents'!$H$192:$H$195</c:f>
              <c:numCache>
                <c:formatCode>0.00</c:formatCode>
                <c:ptCount val="4"/>
                <c:pt idx="0">
                  <c:v>4.4989279024765532</c:v>
                </c:pt>
                <c:pt idx="1">
                  <c:v>2.9913444846480672</c:v>
                </c:pt>
                <c:pt idx="2">
                  <c:v>3.0386220889562559</c:v>
                </c:pt>
                <c:pt idx="3">
                  <c:v>1.9729478620409096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19904"/>
        <c:axId val="34221440"/>
      </c:barChart>
      <c:catAx>
        <c:axId val="34219904"/>
        <c:scaling>
          <c:orientation val="minMax"/>
        </c:scaling>
        <c:delete val="0"/>
        <c:axPos val="b"/>
        <c:majorTickMark val="out"/>
        <c:minorTickMark val="none"/>
        <c:tickLblPos val="none"/>
        <c:txPr>
          <a:bodyPr/>
          <a:lstStyle/>
          <a:p>
            <a:pPr>
              <a:defRPr baseline="0">
                <a:latin typeface="Times New Roman" panose="02020603050405020304" pitchFamily="18" charset="0"/>
              </a:defRPr>
            </a:pPr>
            <a:endParaRPr lang="en-US"/>
          </a:p>
        </c:txPr>
        <c:crossAx val="34221440"/>
        <c:crosses val="autoZero"/>
        <c:auto val="1"/>
        <c:lblAlgn val="ctr"/>
        <c:lblOffset val="100"/>
        <c:noMultiLvlLbl val="0"/>
      </c:catAx>
      <c:valAx>
        <c:axId val="3422144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342199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FA7A15F63!$F$175:$F$176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FA7A15F63!$F$182:$F$185</c:f>
                <c:numCache>
                  <c:formatCode>General</c:formatCode>
                  <c:ptCount val="4"/>
                  <c:pt idx="0">
                    <c:v>2.6227567208368376</c:v>
                  </c:pt>
                  <c:pt idx="1">
                    <c:v>2.2071642484873379</c:v>
                  </c:pt>
                  <c:pt idx="2">
                    <c:v>3.2496096119227018</c:v>
                  </c:pt>
                  <c:pt idx="3">
                    <c:v>2.1072757843831398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FA7A15F63!$E$177:$E$180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FA7A15F63!$F$177:$F$180</c:f>
              <c:numCache>
                <c:formatCode>General</c:formatCode>
                <c:ptCount val="4"/>
                <c:pt idx="0">
                  <c:v>17.36386115440866</c:v>
                </c:pt>
                <c:pt idx="1">
                  <c:v>13.706302225091809</c:v>
                </c:pt>
                <c:pt idx="2">
                  <c:v>12.46911151433622</c:v>
                </c:pt>
                <c:pt idx="3">
                  <c:v>11.458589820615837</c:v>
                </c:pt>
              </c:numCache>
            </c:numRef>
          </c:val>
        </c:ser>
        <c:ser>
          <c:idx val="1"/>
          <c:order val="1"/>
          <c:tx>
            <c:strRef>
              <c:f>FA7A15F63!$G$175:$G$176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FA7A15F63!$G$182:$G$185</c:f>
                <c:numCache>
                  <c:formatCode>General</c:formatCode>
                  <c:ptCount val="4"/>
                  <c:pt idx="0">
                    <c:v>2.4913141553639471</c:v>
                  </c:pt>
                  <c:pt idx="1">
                    <c:v>0.49521967010085843</c:v>
                  </c:pt>
                  <c:pt idx="2">
                    <c:v>1.2494772234661446</c:v>
                  </c:pt>
                  <c:pt idx="3">
                    <c:v>2.839455976227752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FA7A15F63!$E$177:$E$180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FA7A15F63!$G$177:$G$180</c:f>
              <c:numCache>
                <c:formatCode>General</c:formatCode>
                <c:ptCount val="4"/>
                <c:pt idx="0">
                  <c:v>16.827728188666018</c:v>
                </c:pt>
                <c:pt idx="1">
                  <c:v>14.038197491892808</c:v>
                </c:pt>
                <c:pt idx="2">
                  <c:v>14.783372154673378</c:v>
                </c:pt>
                <c:pt idx="3">
                  <c:v>11.849900445161561</c:v>
                </c:pt>
              </c:numCache>
            </c:numRef>
          </c:val>
        </c:ser>
        <c:ser>
          <c:idx val="2"/>
          <c:order val="2"/>
          <c:tx>
            <c:strRef>
              <c:f>FA7A15F63!$H$175:$H$176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FA7A15F63!$H$182:$H$185</c:f>
                <c:numCache>
                  <c:formatCode>General</c:formatCode>
                  <c:ptCount val="4"/>
                  <c:pt idx="0">
                    <c:v>1.0778494648822887</c:v>
                  </c:pt>
                  <c:pt idx="1">
                    <c:v>2.1472552716321518</c:v>
                  </c:pt>
                  <c:pt idx="2">
                    <c:v>1.4689282809063313</c:v>
                  </c:pt>
                  <c:pt idx="3">
                    <c:v>2.1838583260817739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FA7A15F63!$E$177:$E$180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FA7A15F63!$H$177:$H$180</c:f>
              <c:numCache>
                <c:formatCode>General</c:formatCode>
                <c:ptCount val="4"/>
                <c:pt idx="0">
                  <c:v>10.960546859016608</c:v>
                </c:pt>
                <c:pt idx="1">
                  <c:v>10.019049237023749</c:v>
                </c:pt>
                <c:pt idx="2">
                  <c:v>6.6057947349988604</c:v>
                </c:pt>
                <c:pt idx="3">
                  <c:v>7.7264827556998901</c:v>
                </c:pt>
              </c:numCache>
            </c:numRef>
          </c:val>
        </c:ser>
        <c:ser>
          <c:idx val="3"/>
          <c:order val="3"/>
          <c:tx>
            <c:strRef>
              <c:f>FA7A15F63!$I$175:$I$176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FA7A15F63!$I$182:$I$185</c:f>
                <c:numCache>
                  <c:formatCode>General</c:formatCode>
                  <c:ptCount val="4"/>
                  <c:pt idx="0">
                    <c:v>1.6594947731535354</c:v>
                  </c:pt>
                  <c:pt idx="1">
                    <c:v>1.0512176785389555</c:v>
                  </c:pt>
                  <c:pt idx="2">
                    <c:v>1.7590039507358739</c:v>
                  </c:pt>
                  <c:pt idx="3">
                    <c:v>0.76209331090150201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FA7A15F63!$E$177:$E$180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FA7A15F63!$I$177:$I$180</c:f>
              <c:numCache>
                <c:formatCode>General</c:formatCode>
                <c:ptCount val="4"/>
                <c:pt idx="0">
                  <c:v>7.16944145045517</c:v>
                </c:pt>
                <c:pt idx="1">
                  <c:v>8.2971205971415127</c:v>
                </c:pt>
                <c:pt idx="2">
                  <c:v>5.5776597919819002</c:v>
                </c:pt>
                <c:pt idx="3">
                  <c:v>3.6553242724326704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335360"/>
        <c:axId val="34378112"/>
      </c:barChart>
      <c:catAx>
        <c:axId val="34335360"/>
        <c:scaling>
          <c:orientation val="minMax"/>
        </c:scaling>
        <c:delete val="0"/>
        <c:axPos val="b"/>
        <c:majorTickMark val="out"/>
        <c:minorTickMark val="none"/>
        <c:tickLblPos val="none"/>
        <c:crossAx val="34378112"/>
        <c:crosses val="autoZero"/>
        <c:auto val="1"/>
        <c:lblAlgn val="ctr"/>
        <c:lblOffset val="100"/>
        <c:noMultiLvlLbl val="0"/>
      </c:catAx>
      <c:valAx>
        <c:axId val="3437811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3433536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4783138809776439E-2"/>
          <c:y val="7.9571759259259259E-2"/>
          <c:w val="0.91044144747863975"/>
          <c:h val="0.70814362261566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BA1B746!$F$175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BA1B746!$F$181:$F$184</c:f>
                <c:numCache>
                  <c:formatCode>General</c:formatCode>
                  <c:ptCount val="4"/>
                  <c:pt idx="0">
                    <c:v>10.381994776938736</c:v>
                  </c:pt>
                  <c:pt idx="1">
                    <c:v>7.9614315305947683</c:v>
                  </c:pt>
                  <c:pt idx="2">
                    <c:v>14.280562752424224</c:v>
                  </c:pt>
                  <c:pt idx="3">
                    <c:v>16.769768221702982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BA1B746!$E$176:$E$179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BA1B746!$F$176:$F$179</c:f>
              <c:numCache>
                <c:formatCode>General</c:formatCode>
                <c:ptCount val="4"/>
                <c:pt idx="0">
                  <c:v>44.547741093605772</c:v>
                </c:pt>
                <c:pt idx="1">
                  <c:v>35.866472611962678</c:v>
                </c:pt>
                <c:pt idx="2">
                  <c:v>39.400829336834363</c:v>
                </c:pt>
                <c:pt idx="3">
                  <c:v>33.375658576042596</c:v>
                </c:pt>
              </c:numCache>
            </c:numRef>
          </c:val>
        </c:ser>
        <c:ser>
          <c:idx val="1"/>
          <c:order val="1"/>
          <c:tx>
            <c:strRef>
              <c:f>BA1B746!$G$175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BA1B746!$G$181:$G$184</c:f>
                <c:numCache>
                  <c:formatCode>General</c:formatCode>
                  <c:ptCount val="4"/>
                  <c:pt idx="0">
                    <c:v>23.165141851035003</c:v>
                  </c:pt>
                  <c:pt idx="1">
                    <c:v>4.6339887986403534</c:v>
                  </c:pt>
                  <c:pt idx="2">
                    <c:v>3.5629868076749598</c:v>
                  </c:pt>
                  <c:pt idx="3">
                    <c:v>10.812093146959937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BA1B746!$E$176:$E$179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BA1B746!$G$176:$G$179</c:f>
              <c:numCache>
                <c:formatCode>General</c:formatCode>
                <c:ptCount val="4"/>
                <c:pt idx="0">
                  <c:v>73.743279133447885</c:v>
                </c:pt>
                <c:pt idx="1">
                  <c:v>54.867734135649691</c:v>
                </c:pt>
                <c:pt idx="2">
                  <c:v>49.262676128825625</c:v>
                </c:pt>
                <c:pt idx="3">
                  <c:v>44.063312870351261</c:v>
                </c:pt>
              </c:numCache>
            </c:numRef>
          </c:val>
        </c:ser>
        <c:ser>
          <c:idx val="2"/>
          <c:order val="2"/>
          <c:tx>
            <c:strRef>
              <c:f>BA1B746!$H$175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BA1B746!$H$181:$H$184</c:f>
                <c:numCache>
                  <c:formatCode>General</c:formatCode>
                  <c:ptCount val="4"/>
                  <c:pt idx="0">
                    <c:v>11.784498438536978</c:v>
                  </c:pt>
                  <c:pt idx="1">
                    <c:v>15.775942263080301</c:v>
                  </c:pt>
                  <c:pt idx="2">
                    <c:v>2.2038583899561357</c:v>
                  </c:pt>
                  <c:pt idx="3">
                    <c:v>7.5695098581038236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BA1B746!$E$176:$E$179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BA1B746!$H$176:$H$179</c:f>
              <c:numCache>
                <c:formatCode>General</c:formatCode>
                <c:ptCount val="4"/>
                <c:pt idx="0">
                  <c:v>50.958215717090432</c:v>
                </c:pt>
                <c:pt idx="1">
                  <c:v>52.881034578138802</c:v>
                </c:pt>
                <c:pt idx="2">
                  <c:v>22.635141554455672</c:v>
                </c:pt>
                <c:pt idx="3">
                  <c:v>6.0695161487110658</c:v>
                </c:pt>
              </c:numCache>
            </c:numRef>
          </c:val>
        </c:ser>
        <c:ser>
          <c:idx val="3"/>
          <c:order val="3"/>
          <c:tx>
            <c:strRef>
              <c:f>BA1B746!$I$175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BA1B746!$I$181:$I$184</c:f>
                <c:numCache>
                  <c:formatCode>General</c:formatCode>
                  <c:ptCount val="4"/>
                  <c:pt idx="0">
                    <c:v>12.999745191276727</c:v>
                  </c:pt>
                  <c:pt idx="1">
                    <c:v>4.4518503015241011</c:v>
                  </c:pt>
                  <c:pt idx="2">
                    <c:v>9.554430922694479</c:v>
                  </c:pt>
                  <c:pt idx="3">
                    <c:v>3.1346142642161663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BA1B746!$E$176:$E$179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BA1B746!$I$176:$I$179</c:f>
              <c:numCache>
                <c:formatCode>General</c:formatCode>
                <c:ptCount val="4"/>
                <c:pt idx="0">
                  <c:v>46.373974678925663</c:v>
                </c:pt>
                <c:pt idx="1">
                  <c:v>22.793828371202405</c:v>
                </c:pt>
                <c:pt idx="2">
                  <c:v>25.12349319078443</c:v>
                </c:pt>
                <c:pt idx="3">
                  <c:v>8.8891179283895791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57312"/>
        <c:axId val="34559104"/>
      </c:barChart>
      <c:catAx>
        <c:axId val="34557312"/>
        <c:scaling>
          <c:orientation val="minMax"/>
        </c:scaling>
        <c:delete val="0"/>
        <c:axPos val="b"/>
        <c:majorTickMark val="out"/>
        <c:minorTickMark val="none"/>
        <c:tickLblPos val="none"/>
        <c:crossAx val="34559104"/>
        <c:crosses val="autoZero"/>
        <c:auto val="1"/>
        <c:lblAlgn val="ctr"/>
        <c:lblOffset val="100"/>
        <c:noMultiLvlLbl val="0"/>
      </c:catAx>
      <c:valAx>
        <c:axId val="34559104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345573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0007682835141261E-2"/>
          <c:y val="7.1192308425215095E-2"/>
          <c:w val="0.89566603376705578"/>
          <c:h val="0.72375691456763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'892F83'!$D$201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'892F83'!$D$207:$D$210</c:f>
                <c:numCache>
                  <c:formatCode>General</c:formatCode>
                  <c:ptCount val="4"/>
                  <c:pt idx="0">
                    <c:v>30.262911554742807</c:v>
                  </c:pt>
                  <c:pt idx="1">
                    <c:v>26.818101657725876</c:v>
                  </c:pt>
                  <c:pt idx="2">
                    <c:v>16.416854771371192</c:v>
                  </c:pt>
                  <c:pt idx="3">
                    <c:v>21.821150270554938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'892F83'!$C$202:$C$205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'892F83'!$D$202:$D$205</c:f>
              <c:numCache>
                <c:formatCode>0.00</c:formatCode>
                <c:ptCount val="4"/>
                <c:pt idx="0">
                  <c:v>110.44533113450275</c:v>
                </c:pt>
                <c:pt idx="1">
                  <c:v>38.813858586356695</c:v>
                </c:pt>
                <c:pt idx="2" formatCode="General">
                  <c:v>42.358309109501207</c:v>
                </c:pt>
                <c:pt idx="3">
                  <c:v>65.143017738640182</c:v>
                </c:pt>
              </c:numCache>
            </c:numRef>
          </c:val>
        </c:ser>
        <c:ser>
          <c:idx val="1"/>
          <c:order val="1"/>
          <c:tx>
            <c:strRef>
              <c:f>'892F83'!$E$201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'892F83'!$E$207:$E$210</c:f>
                <c:numCache>
                  <c:formatCode>General</c:formatCode>
                  <c:ptCount val="4"/>
                  <c:pt idx="0">
                    <c:v>1.796801404047446</c:v>
                  </c:pt>
                  <c:pt idx="1">
                    <c:v>0.88872222157901626</c:v>
                  </c:pt>
                  <c:pt idx="2">
                    <c:v>0.77571899220510199</c:v>
                  </c:pt>
                  <c:pt idx="3">
                    <c:v>27.446979071213317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'892F83'!$C$202:$C$205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'892F83'!$E$202:$E$205</c:f>
              <c:numCache>
                <c:formatCode>0.00</c:formatCode>
                <c:ptCount val="4"/>
                <c:pt idx="0" formatCode="General">
                  <c:v>4.7575487207476002</c:v>
                </c:pt>
                <c:pt idx="1">
                  <c:v>3.7731357068842364</c:v>
                </c:pt>
                <c:pt idx="2">
                  <c:v>8.2367531197083821</c:v>
                </c:pt>
                <c:pt idx="3">
                  <c:v>17.333379696967313</c:v>
                </c:pt>
              </c:numCache>
            </c:numRef>
          </c:val>
        </c:ser>
        <c:ser>
          <c:idx val="2"/>
          <c:order val="2"/>
          <c:tx>
            <c:strRef>
              <c:f>'892F83'!$F$201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'892F83'!$F$207:$F$210</c:f>
                <c:numCache>
                  <c:formatCode>General</c:formatCode>
                  <c:ptCount val="4"/>
                  <c:pt idx="0">
                    <c:v>18.458176490720202</c:v>
                  </c:pt>
                  <c:pt idx="1">
                    <c:v>8.3825826717047107</c:v>
                  </c:pt>
                  <c:pt idx="2">
                    <c:v>2.2850022686552891</c:v>
                  </c:pt>
                  <c:pt idx="3">
                    <c:v>43.834655787262285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'892F83'!$C$202:$C$205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'892F83'!$F$202:$F$205</c:f>
              <c:numCache>
                <c:formatCode>0.00</c:formatCode>
                <c:ptCount val="4"/>
                <c:pt idx="0">
                  <c:v>56.228681024581384</c:v>
                </c:pt>
                <c:pt idx="1">
                  <c:v>49.518858951540658</c:v>
                </c:pt>
                <c:pt idx="2" formatCode="General">
                  <c:v>41.550298233609219</c:v>
                </c:pt>
                <c:pt idx="3" formatCode="General">
                  <c:v>64.322922000168347</c:v>
                </c:pt>
              </c:numCache>
            </c:numRef>
          </c:val>
        </c:ser>
        <c:ser>
          <c:idx val="3"/>
          <c:order val="3"/>
          <c:tx>
            <c:strRef>
              <c:f>'892F83'!$G$201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'892F83'!$G$207:$G$210</c:f>
                <c:numCache>
                  <c:formatCode>General</c:formatCode>
                  <c:ptCount val="4"/>
                  <c:pt idx="0">
                    <c:v>2.5694590779945101</c:v>
                  </c:pt>
                  <c:pt idx="1">
                    <c:v>2.8081490986260005</c:v>
                  </c:pt>
                  <c:pt idx="2">
                    <c:v>7.3894266442234109</c:v>
                  </c:pt>
                  <c:pt idx="3">
                    <c:v>63.915513456116997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'892F83'!$C$202:$C$205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'892F83'!$G$202:$G$205</c:f>
              <c:numCache>
                <c:formatCode>General</c:formatCode>
                <c:ptCount val="4"/>
                <c:pt idx="0">
                  <c:v>13.33526212730637</c:v>
                </c:pt>
                <c:pt idx="1">
                  <c:v>5.6378944384411653</c:v>
                </c:pt>
                <c:pt idx="2">
                  <c:v>13.934147975832571</c:v>
                </c:pt>
                <c:pt idx="3">
                  <c:v>72.297626775533885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677120"/>
        <c:axId val="34678656"/>
      </c:barChart>
      <c:catAx>
        <c:axId val="34677120"/>
        <c:scaling>
          <c:orientation val="minMax"/>
        </c:scaling>
        <c:delete val="0"/>
        <c:axPos val="b"/>
        <c:majorTickMark val="out"/>
        <c:minorTickMark val="none"/>
        <c:tickLblPos val="none"/>
        <c:crossAx val="34678656"/>
        <c:crosses val="autoZero"/>
        <c:auto val="1"/>
        <c:lblAlgn val="ctr"/>
        <c:lblOffset val="100"/>
        <c:noMultiLvlLbl val="0"/>
      </c:catAx>
      <c:valAx>
        <c:axId val="346786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346771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7889597302421691E-2"/>
          <c:y val="0.10929304366373886"/>
          <c:w val="0.92167200700366347"/>
          <c:h val="0.715057421876680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'5642F7EAC.1'!$E$171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'5642F7EAC.1'!$E$177:$E$180</c:f>
                <c:numCache>
                  <c:formatCode>General</c:formatCode>
                  <c:ptCount val="4"/>
                  <c:pt idx="0">
                    <c:v>0.81893325916155479</c:v>
                  </c:pt>
                  <c:pt idx="1">
                    <c:v>0.23579759461303049</c:v>
                  </c:pt>
                  <c:pt idx="2">
                    <c:v>0.59841013106931484</c:v>
                  </c:pt>
                  <c:pt idx="3">
                    <c:v>0.37299463749713369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'5642F7EAC.1'!$D$172:$D$175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'5642F7EAC.1'!$E$172:$E$175</c:f>
              <c:numCache>
                <c:formatCode>0.00</c:formatCode>
                <c:ptCount val="4"/>
                <c:pt idx="0">
                  <c:v>1.8433789354420103</c:v>
                </c:pt>
                <c:pt idx="1">
                  <c:v>1.9532372556080606</c:v>
                </c:pt>
                <c:pt idx="2">
                  <c:v>1.366153681968675</c:v>
                </c:pt>
                <c:pt idx="3">
                  <c:v>1.8953755958268232</c:v>
                </c:pt>
              </c:numCache>
            </c:numRef>
          </c:val>
        </c:ser>
        <c:ser>
          <c:idx val="1"/>
          <c:order val="1"/>
          <c:tx>
            <c:strRef>
              <c:f>'5642F7EAC.1'!$F$171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'5642F7EAC.1'!$F$177:$F$180</c:f>
                <c:numCache>
                  <c:formatCode>General</c:formatCode>
                  <c:ptCount val="4"/>
                  <c:pt idx="0">
                    <c:v>1.9180179278552958</c:v>
                  </c:pt>
                  <c:pt idx="1">
                    <c:v>0.70479826024121672</c:v>
                  </c:pt>
                  <c:pt idx="2">
                    <c:v>7.6317838978862462E-2</c:v>
                  </c:pt>
                  <c:pt idx="3">
                    <c:v>1.5825777114056685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'5642F7EAC.1'!$D$172:$D$175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'5642F7EAC.1'!$F$172:$F$175</c:f>
              <c:numCache>
                <c:formatCode>0.00</c:formatCode>
                <c:ptCount val="4"/>
                <c:pt idx="0">
                  <c:v>4.0547656772265226</c:v>
                </c:pt>
                <c:pt idx="1">
                  <c:v>2.1804816275425636</c:v>
                </c:pt>
                <c:pt idx="2">
                  <c:v>1.7875665734002995</c:v>
                </c:pt>
                <c:pt idx="3">
                  <c:v>4.8623078196822069</c:v>
                </c:pt>
              </c:numCache>
            </c:numRef>
          </c:val>
        </c:ser>
        <c:ser>
          <c:idx val="2"/>
          <c:order val="2"/>
          <c:tx>
            <c:strRef>
              <c:f>'5642F7EAC.1'!$G$171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'5642F7EAC.1'!$G$177:$G$180</c:f>
                <c:numCache>
                  <c:formatCode>General</c:formatCode>
                  <c:ptCount val="4"/>
                  <c:pt idx="0">
                    <c:v>0.24865761501476016</c:v>
                  </c:pt>
                  <c:pt idx="1">
                    <c:v>0.84080809821613611</c:v>
                  </c:pt>
                  <c:pt idx="2">
                    <c:v>0.41390666222364197</c:v>
                  </c:pt>
                  <c:pt idx="3">
                    <c:v>0.63397292731489829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'5642F7EAC.1'!$D$172:$D$175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'5642F7EAC.1'!$G$172:$G$175</c:f>
              <c:numCache>
                <c:formatCode>0.00</c:formatCode>
                <c:ptCount val="4"/>
                <c:pt idx="0">
                  <c:v>3.0923595625845794</c:v>
                </c:pt>
                <c:pt idx="1">
                  <c:v>3.3330614543383223</c:v>
                </c:pt>
                <c:pt idx="2">
                  <c:v>1.4101497837858323</c:v>
                </c:pt>
                <c:pt idx="3">
                  <c:v>2.5622495465630437</c:v>
                </c:pt>
              </c:numCache>
            </c:numRef>
          </c:val>
        </c:ser>
        <c:ser>
          <c:idx val="3"/>
          <c:order val="3"/>
          <c:tx>
            <c:strRef>
              <c:f>'5642F7EAC.1'!$H$171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'5642F7EAC.1'!$H$177:$H$180</c:f>
                <c:numCache>
                  <c:formatCode>General</c:formatCode>
                  <c:ptCount val="4"/>
                  <c:pt idx="0">
                    <c:v>1.0741722906190552</c:v>
                  </c:pt>
                  <c:pt idx="1">
                    <c:v>0.56819675544169956</c:v>
                  </c:pt>
                  <c:pt idx="2">
                    <c:v>0.75575693848667957</c:v>
                  </c:pt>
                  <c:pt idx="3">
                    <c:v>0.34989404526856144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'5642F7EAC.1'!$D$172:$D$175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'5642F7EAC.1'!$H$172:$H$175</c:f>
              <c:numCache>
                <c:formatCode>0.00</c:formatCode>
                <c:ptCount val="4"/>
                <c:pt idx="0">
                  <c:v>4.026480335744167</c:v>
                </c:pt>
                <c:pt idx="1">
                  <c:v>2.3904971545363405</c:v>
                </c:pt>
                <c:pt idx="2">
                  <c:v>2.1275506069819774</c:v>
                </c:pt>
                <c:pt idx="3">
                  <c:v>4.7503196561005945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31840"/>
        <c:axId val="34933376"/>
      </c:barChart>
      <c:catAx>
        <c:axId val="34931840"/>
        <c:scaling>
          <c:orientation val="minMax"/>
        </c:scaling>
        <c:delete val="0"/>
        <c:axPos val="b"/>
        <c:majorTickMark val="out"/>
        <c:minorTickMark val="none"/>
        <c:tickLblPos val="none"/>
        <c:crossAx val="34933376"/>
        <c:crosses val="autoZero"/>
        <c:auto val="1"/>
        <c:lblAlgn val="ctr"/>
        <c:lblOffset val="100"/>
        <c:noMultiLvlLbl val="0"/>
      </c:catAx>
      <c:valAx>
        <c:axId val="3493337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349318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3295165463695069E-2"/>
          <c:y val="0.11223651801460396"/>
          <c:w val="0.91976574330635374"/>
          <c:h val="0.707373715207407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'8A90A6C4F.1'!$E$174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'8A90A6C4F.1'!$E$180:$E$183</c:f>
                <c:numCache>
                  <c:formatCode>General</c:formatCode>
                  <c:ptCount val="4"/>
                  <c:pt idx="0">
                    <c:v>0.5459344251033007</c:v>
                  </c:pt>
                  <c:pt idx="1">
                    <c:v>0.15522284964605121</c:v>
                  </c:pt>
                  <c:pt idx="2">
                    <c:v>0.52846671191500716</c:v>
                  </c:pt>
                  <c:pt idx="3">
                    <c:v>6.802578832972335E-2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'8A90A6C4F.1'!$D$175:$D$178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'8A90A6C4F.1'!$E$175:$E$178</c:f>
              <c:numCache>
                <c:formatCode>0.00</c:formatCode>
                <c:ptCount val="4"/>
                <c:pt idx="0">
                  <c:v>1.9883102611675498</c:v>
                </c:pt>
                <c:pt idx="1">
                  <c:v>1.7738664251157477</c:v>
                </c:pt>
                <c:pt idx="2">
                  <c:v>1.6891657314274457</c:v>
                </c:pt>
                <c:pt idx="3">
                  <c:v>1.3065612925279606</c:v>
                </c:pt>
              </c:numCache>
            </c:numRef>
          </c:val>
        </c:ser>
        <c:ser>
          <c:idx val="1"/>
          <c:order val="1"/>
          <c:tx>
            <c:strRef>
              <c:f>'8A90A6C4F.1'!$F$174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'8A90A6C4F.1'!$F$180:$F$183</c:f>
                <c:numCache>
                  <c:formatCode>General</c:formatCode>
                  <c:ptCount val="4"/>
                  <c:pt idx="0">
                    <c:v>0.62746101072957705</c:v>
                  </c:pt>
                  <c:pt idx="1">
                    <c:v>0.45254298198641879</c:v>
                  </c:pt>
                  <c:pt idx="2">
                    <c:v>0.20855309919918491</c:v>
                  </c:pt>
                  <c:pt idx="3">
                    <c:v>0.38596680868317323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'8A90A6C4F.1'!$D$175:$D$178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'8A90A6C4F.1'!$F$175:$F$178</c:f>
              <c:numCache>
                <c:formatCode>0.00</c:formatCode>
                <c:ptCount val="4"/>
                <c:pt idx="0">
                  <c:v>1.5715904501146813</c:v>
                </c:pt>
                <c:pt idx="1">
                  <c:v>1.346467934837418</c:v>
                </c:pt>
                <c:pt idx="2">
                  <c:v>1.5909529313068251</c:v>
                </c:pt>
                <c:pt idx="3">
                  <c:v>1.3738505734226216</c:v>
                </c:pt>
              </c:numCache>
            </c:numRef>
          </c:val>
        </c:ser>
        <c:ser>
          <c:idx val="2"/>
          <c:order val="2"/>
          <c:tx>
            <c:strRef>
              <c:f>'8A90A6C4F.1'!$G$174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'8A90A6C4F.1'!$G$180:$G$183</c:f>
                <c:numCache>
                  <c:formatCode>General</c:formatCode>
                  <c:ptCount val="4"/>
                  <c:pt idx="0">
                    <c:v>0.23240984007230883</c:v>
                  </c:pt>
                  <c:pt idx="1">
                    <c:v>0.43528096938952904</c:v>
                  </c:pt>
                  <c:pt idx="2">
                    <c:v>7.4563008763552707E-2</c:v>
                  </c:pt>
                  <c:pt idx="3">
                    <c:v>0.36012273821792529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'8A90A6C4F.1'!$D$175:$D$178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'8A90A6C4F.1'!$G$175:$G$178</c:f>
              <c:numCache>
                <c:formatCode>0.00</c:formatCode>
                <c:ptCount val="4"/>
                <c:pt idx="0">
                  <c:v>2.0888601229721036</c:v>
                </c:pt>
                <c:pt idx="1">
                  <c:v>2.5541727513800456</c:v>
                </c:pt>
                <c:pt idx="2">
                  <c:v>1.2464911350167045</c:v>
                </c:pt>
                <c:pt idx="3">
                  <c:v>1.6469641121493792</c:v>
                </c:pt>
              </c:numCache>
            </c:numRef>
          </c:val>
        </c:ser>
        <c:ser>
          <c:idx val="3"/>
          <c:order val="3"/>
          <c:tx>
            <c:strRef>
              <c:f>'8A90A6C4F.1'!$H$174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'8A90A6C4F.1'!$H$180:$H$183</c:f>
                <c:numCache>
                  <c:formatCode>General</c:formatCode>
                  <c:ptCount val="4"/>
                  <c:pt idx="0">
                    <c:v>0.51716519208116873</c:v>
                  </c:pt>
                  <c:pt idx="1">
                    <c:v>0.22850714474145203</c:v>
                  </c:pt>
                  <c:pt idx="2">
                    <c:v>0.23879467492967379</c:v>
                  </c:pt>
                  <c:pt idx="3">
                    <c:v>0.34093883094942368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'8A90A6C4F.1'!$D$175:$D$178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'8A90A6C4F.1'!$H$175:$H$178</c:f>
              <c:numCache>
                <c:formatCode>0.00</c:formatCode>
                <c:ptCount val="4"/>
                <c:pt idx="0">
                  <c:v>1.5287998744499289</c:v>
                </c:pt>
                <c:pt idx="1">
                  <c:v>1.3082213148516619</c:v>
                </c:pt>
                <c:pt idx="2">
                  <c:v>1.2157225710754125</c:v>
                </c:pt>
                <c:pt idx="3">
                  <c:v>1.1963096977735024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154624"/>
        <c:axId val="62156160"/>
      </c:barChart>
      <c:catAx>
        <c:axId val="62154624"/>
        <c:scaling>
          <c:orientation val="minMax"/>
        </c:scaling>
        <c:delete val="0"/>
        <c:axPos val="b"/>
        <c:majorTickMark val="out"/>
        <c:minorTickMark val="none"/>
        <c:tickLblPos val="none"/>
        <c:crossAx val="62156160"/>
        <c:crosses val="autoZero"/>
        <c:auto val="1"/>
        <c:lblAlgn val="ctr"/>
        <c:lblOffset val="100"/>
        <c:noMultiLvlLbl val="0"/>
      </c:catAx>
      <c:valAx>
        <c:axId val="6215616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6215462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7052642355875725E-2"/>
          <c:y val="7.9571759259259259E-2"/>
          <c:w val="0.90453128199400612"/>
          <c:h val="0.72375691456763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'8F75414'!$E$174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'8F75414'!$E$180:$E$183</c:f>
                <c:numCache>
                  <c:formatCode>General</c:formatCode>
                  <c:ptCount val="4"/>
                  <c:pt idx="0">
                    <c:v>2.6996700945830963</c:v>
                  </c:pt>
                  <c:pt idx="1">
                    <c:v>4.5186571584963362</c:v>
                  </c:pt>
                  <c:pt idx="2">
                    <c:v>3.3107112966327503</c:v>
                  </c:pt>
                  <c:pt idx="3">
                    <c:v>1.0858390481903111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'8F75414'!$D$175:$D$178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'8F75414'!$E$175:$E$178</c:f>
              <c:numCache>
                <c:formatCode>General</c:formatCode>
                <c:ptCount val="4"/>
                <c:pt idx="0">
                  <c:v>15.447135812240239</c:v>
                </c:pt>
                <c:pt idx="1">
                  <c:v>13.022123276179373</c:v>
                </c:pt>
                <c:pt idx="2">
                  <c:v>13.037948725145029</c:v>
                </c:pt>
                <c:pt idx="3">
                  <c:v>9.4702617231846897</c:v>
                </c:pt>
              </c:numCache>
            </c:numRef>
          </c:val>
        </c:ser>
        <c:ser>
          <c:idx val="1"/>
          <c:order val="1"/>
          <c:tx>
            <c:strRef>
              <c:f>'8F75414'!$F$174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'8F75414'!$F$180:$F$183</c:f>
                <c:numCache>
                  <c:formatCode>General</c:formatCode>
                  <c:ptCount val="4"/>
                  <c:pt idx="0">
                    <c:v>2.6541564960700375</c:v>
                  </c:pt>
                  <c:pt idx="1">
                    <c:v>0.96347922278991649</c:v>
                  </c:pt>
                  <c:pt idx="2">
                    <c:v>1.8307970229758423</c:v>
                  </c:pt>
                  <c:pt idx="3">
                    <c:v>3.1316455277137902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'8F75414'!$D$175:$D$178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'8F75414'!$F$175:$F$178</c:f>
              <c:numCache>
                <c:formatCode>General</c:formatCode>
                <c:ptCount val="4"/>
                <c:pt idx="0">
                  <c:v>12.402784933130318</c:v>
                </c:pt>
                <c:pt idx="1">
                  <c:v>12.865994012138463</c:v>
                </c:pt>
                <c:pt idx="2">
                  <c:v>13.20439399822113</c:v>
                </c:pt>
                <c:pt idx="3">
                  <c:v>7.9165629621549511</c:v>
                </c:pt>
              </c:numCache>
            </c:numRef>
          </c:val>
        </c:ser>
        <c:ser>
          <c:idx val="2"/>
          <c:order val="2"/>
          <c:tx>
            <c:strRef>
              <c:f>'8F75414'!$G$174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'8F75414'!$G$180:$G$183</c:f>
                <c:numCache>
                  <c:formatCode>General</c:formatCode>
                  <c:ptCount val="4"/>
                  <c:pt idx="0">
                    <c:v>1.6264043906550865</c:v>
                  </c:pt>
                  <c:pt idx="1">
                    <c:v>1.7595101426232878</c:v>
                  </c:pt>
                  <c:pt idx="2">
                    <c:v>0.96634866780930662</c:v>
                  </c:pt>
                  <c:pt idx="3">
                    <c:v>2.3297213386820252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'8F75414'!$D$175:$D$178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'8F75414'!$G$175:$G$178</c:f>
              <c:numCache>
                <c:formatCode>General</c:formatCode>
                <c:ptCount val="4"/>
                <c:pt idx="0">
                  <c:v>12.997630797030993</c:v>
                </c:pt>
                <c:pt idx="1">
                  <c:v>13.998095073227452</c:v>
                </c:pt>
                <c:pt idx="2">
                  <c:v>7.9382759447314486</c:v>
                </c:pt>
                <c:pt idx="3">
                  <c:v>7.784411248083285</c:v>
                </c:pt>
              </c:numCache>
            </c:numRef>
          </c:val>
        </c:ser>
        <c:ser>
          <c:idx val="3"/>
          <c:order val="3"/>
          <c:tx>
            <c:strRef>
              <c:f>'8F75414'!$H$174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'8F75414'!$H$180:$H$183</c:f>
                <c:numCache>
                  <c:formatCode>General</c:formatCode>
                  <c:ptCount val="4"/>
                  <c:pt idx="0">
                    <c:v>1.0638176856347035</c:v>
                  </c:pt>
                  <c:pt idx="1">
                    <c:v>1.6554967874103452</c:v>
                  </c:pt>
                  <c:pt idx="2">
                    <c:v>1.7102617244581233</c:v>
                  </c:pt>
                  <c:pt idx="3">
                    <c:v>0.83891746561798886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'8F75414'!$D$175:$D$178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'8F75414'!$H$175:$H$178</c:f>
              <c:numCache>
                <c:formatCode>General</c:formatCode>
                <c:ptCount val="4"/>
                <c:pt idx="0">
                  <c:v>8.4378056460613156</c:v>
                </c:pt>
                <c:pt idx="1">
                  <c:v>6.9523603378941061</c:v>
                </c:pt>
                <c:pt idx="2">
                  <c:v>6.9370972350817945</c:v>
                </c:pt>
                <c:pt idx="3">
                  <c:v>3.9876024917564195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210432"/>
        <c:axId val="66240896"/>
      </c:barChart>
      <c:catAx>
        <c:axId val="66210432"/>
        <c:scaling>
          <c:orientation val="minMax"/>
        </c:scaling>
        <c:delete val="0"/>
        <c:axPos val="b"/>
        <c:majorTickMark val="out"/>
        <c:minorTickMark val="none"/>
        <c:tickLblPos val="none"/>
        <c:crossAx val="66240896"/>
        <c:crosses val="autoZero"/>
        <c:auto val="1"/>
        <c:lblAlgn val="ctr"/>
        <c:lblOffset val="100"/>
        <c:noMultiLvlLbl val="0"/>
      </c:catAx>
      <c:valAx>
        <c:axId val="66240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662104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4547404487531199E-2"/>
          <c:y val="4.3084903762269783E-2"/>
          <c:w val="0.89944924246851721"/>
          <c:h val="0.930998147852136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'89A313AC3parents'!$F$182</c:f>
              <c:strCache>
                <c:ptCount val="1"/>
                <c:pt idx="0">
                  <c:v>H20 2d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'89A313AC3parents'!$F$188:$F$191</c:f>
                <c:numCache>
                  <c:formatCode>General</c:formatCode>
                  <c:ptCount val="4"/>
                  <c:pt idx="0">
                    <c:v>122.83346573630797</c:v>
                  </c:pt>
                  <c:pt idx="1">
                    <c:v>32.733441581140433</c:v>
                  </c:pt>
                  <c:pt idx="2">
                    <c:v>1.1173755384855901</c:v>
                  </c:pt>
                  <c:pt idx="3">
                    <c:v>27.033092181782131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'89A313AC3parents'!$E$183:$E$186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'89A313AC3parents'!$F$183:$F$186</c:f>
              <c:numCache>
                <c:formatCode>0.0</c:formatCode>
                <c:ptCount val="4"/>
                <c:pt idx="0">
                  <c:v>354.70644214615226</c:v>
                </c:pt>
                <c:pt idx="1">
                  <c:v>88.336791808480868</c:v>
                </c:pt>
                <c:pt idx="2">
                  <c:v>3.6278274802525527</c:v>
                </c:pt>
                <c:pt idx="3">
                  <c:v>117.7701653054922</c:v>
                </c:pt>
              </c:numCache>
            </c:numRef>
          </c:val>
        </c:ser>
        <c:ser>
          <c:idx val="1"/>
          <c:order val="1"/>
          <c:tx>
            <c:strRef>
              <c:f>'89A313AC3parents'!$G$182</c:f>
              <c:strCache>
                <c:ptCount val="1"/>
                <c:pt idx="0">
                  <c:v>H20 4d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'89A313AC3parents'!$G$188:$G$191</c:f>
                <c:numCache>
                  <c:formatCode>General</c:formatCode>
                  <c:ptCount val="4"/>
                  <c:pt idx="0">
                    <c:v>43.710440822078567</c:v>
                  </c:pt>
                  <c:pt idx="1">
                    <c:v>28.051119346613604</c:v>
                  </c:pt>
                  <c:pt idx="2">
                    <c:v>1.3751616086056178</c:v>
                  </c:pt>
                  <c:pt idx="3">
                    <c:v>27.400382032344265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'89A313AC3parents'!$E$183:$E$186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'89A313AC3parents'!$G$183:$G$186</c:f>
              <c:numCache>
                <c:formatCode>0.0</c:formatCode>
                <c:ptCount val="4"/>
                <c:pt idx="0">
                  <c:v>147.13955394897894</c:v>
                </c:pt>
                <c:pt idx="1">
                  <c:v>74.547938070538166</c:v>
                </c:pt>
                <c:pt idx="2">
                  <c:v>3.5471675381395067</c:v>
                </c:pt>
                <c:pt idx="3">
                  <c:v>92.240699693103579</c:v>
                </c:pt>
              </c:numCache>
            </c:numRef>
          </c:val>
        </c:ser>
        <c:ser>
          <c:idx val="2"/>
          <c:order val="2"/>
          <c:tx>
            <c:strRef>
              <c:f>'89A313AC3parents'!$H$182</c:f>
              <c:strCache>
                <c:ptCount val="1"/>
                <c:pt idx="0">
                  <c:v>Fg 2d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'89A313AC3parents'!$H$188:$H$191</c:f>
                <c:numCache>
                  <c:formatCode>General</c:formatCode>
                  <c:ptCount val="4"/>
                  <c:pt idx="0">
                    <c:v>138.85886294289315</c:v>
                  </c:pt>
                  <c:pt idx="1">
                    <c:v>30.502115808433146</c:v>
                  </c:pt>
                  <c:pt idx="2">
                    <c:v>10.125129695566747</c:v>
                  </c:pt>
                  <c:pt idx="3">
                    <c:v>48.908301560737051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'89A313AC3parents'!$E$183:$E$186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'89A313AC3parents'!$H$183:$H$186</c:f>
              <c:numCache>
                <c:formatCode>0.0</c:formatCode>
                <c:ptCount val="4"/>
                <c:pt idx="0">
                  <c:v>507.81577679202491</c:v>
                </c:pt>
                <c:pt idx="1">
                  <c:v>321.05499503168483</c:v>
                </c:pt>
                <c:pt idx="2">
                  <c:v>18.280710829408417</c:v>
                </c:pt>
                <c:pt idx="3">
                  <c:v>114.59784109020525</c:v>
                </c:pt>
              </c:numCache>
            </c:numRef>
          </c:val>
        </c:ser>
        <c:ser>
          <c:idx val="3"/>
          <c:order val="3"/>
          <c:tx>
            <c:strRef>
              <c:f>'89A313AC3parents'!$I$182</c:f>
              <c:strCache>
                <c:ptCount val="1"/>
                <c:pt idx="0">
                  <c:v>Fg 4d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'89A313AC3parents'!$I$188:$I$191</c:f>
                <c:numCache>
                  <c:formatCode>General</c:formatCode>
                  <c:ptCount val="4"/>
                  <c:pt idx="0">
                    <c:v>72.514126360415105</c:v>
                  </c:pt>
                  <c:pt idx="1">
                    <c:v>60.964026126280473</c:v>
                  </c:pt>
                  <c:pt idx="2">
                    <c:v>46.222670777520527</c:v>
                  </c:pt>
                  <c:pt idx="3">
                    <c:v>7.5608387374350388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'89A313AC3parents'!$E$183:$E$186</c:f>
              <c:strCache>
                <c:ptCount val="4"/>
                <c:pt idx="0">
                  <c:v>Nyubai</c:v>
                </c:pt>
                <c:pt idx="1">
                  <c:v>Wuhan</c:v>
                </c:pt>
                <c:pt idx="2">
                  <c:v>HC374</c:v>
                </c:pt>
                <c:pt idx="3">
                  <c:v>Shaw</c:v>
                </c:pt>
              </c:strCache>
            </c:strRef>
          </c:cat>
          <c:val>
            <c:numRef>
              <c:f>'89A313AC3parents'!$I$183:$I$186</c:f>
              <c:numCache>
                <c:formatCode>0.0</c:formatCode>
                <c:ptCount val="4"/>
                <c:pt idx="0">
                  <c:v>156.41499274880491</c:v>
                </c:pt>
                <c:pt idx="1">
                  <c:v>104.99742974437952</c:v>
                </c:pt>
                <c:pt idx="2">
                  <c:v>98.657715908931081</c:v>
                </c:pt>
                <c:pt idx="3">
                  <c:v>54.674565151007549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874752"/>
        <c:axId val="66888832"/>
      </c:barChart>
      <c:catAx>
        <c:axId val="66874752"/>
        <c:scaling>
          <c:orientation val="minMax"/>
        </c:scaling>
        <c:delete val="0"/>
        <c:axPos val="b"/>
        <c:majorTickMark val="out"/>
        <c:minorTickMark val="none"/>
        <c:tickLblPos val="none"/>
        <c:crossAx val="66888832"/>
        <c:crosses val="autoZero"/>
        <c:auto val="1"/>
        <c:lblAlgn val="ctr"/>
        <c:lblOffset val="100"/>
        <c:noMultiLvlLbl val="0"/>
      </c:catAx>
      <c:valAx>
        <c:axId val="6688883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800" b="1" i="0" baseline="0">
                <a:latin typeface="Times New Roman" panose="02020603050405020304" pitchFamily="18" charset="0"/>
              </a:defRPr>
            </a:pPr>
            <a:endParaRPr lang="en-US"/>
          </a:p>
        </c:txPr>
        <c:crossAx val="668747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46B13-453E-4909-AE7F-B9C412A38C81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685800"/>
            <a:ext cx="2635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78486-638C-4E94-908A-73C9FD36F1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057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2137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4275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6412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8550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10687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52824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94962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37099" algn="l" defTabSz="128427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1375" y="685800"/>
            <a:ext cx="26352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8486-638C-4E94-908A-73C9FD36F160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8059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473" y="3948191"/>
            <a:ext cx="8301355" cy="27243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4945" y="7202064"/>
            <a:ext cx="6836410" cy="32479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6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85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2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4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37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430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934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0567" y="508971"/>
            <a:ext cx="2197418" cy="108442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315" y="508971"/>
            <a:ext cx="6429481" cy="1084428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358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29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470" y="8167047"/>
            <a:ext cx="8301355" cy="2524253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470" y="5386840"/>
            <a:ext cx="8301355" cy="2780208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213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427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6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85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106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528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9496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370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76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315" y="2965557"/>
            <a:ext cx="4313449" cy="8387699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4536" y="2965557"/>
            <a:ext cx="4313449" cy="8387699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468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315" y="2844934"/>
            <a:ext cx="4315145" cy="1185633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2137" indent="0">
              <a:buNone/>
              <a:defRPr sz="2800" b="1"/>
            </a:lvl2pPr>
            <a:lvl3pPr marL="1284275" indent="0">
              <a:buNone/>
              <a:defRPr sz="2500" b="1"/>
            </a:lvl3pPr>
            <a:lvl4pPr marL="1926412" indent="0">
              <a:buNone/>
              <a:defRPr sz="2200" b="1"/>
            </a:lvl4pPr>
            <a:lvl5pPr marL="2568550" indent="0">
              <a:buNone/>
              <a:defRPr sz="2200" b="1"/>
            </a:lvl5pPr>
            <a:lvl6pPr marL="3210687" indent="0">
              <a:buNone/>
              <a:defRPr sz="2200" b="1"/>
            </a:lvl6pPr>
            <a:lvl7pPr marL="3852824" indent="0">
              <a:buNone/>
              <a:defRPr sz="2200" b="1"/>
            </a:lvl7pPr>
            <a:lvl8pPr marL="4494962" indent="0">
              <a:buNone/>
              <a:defRPr sz="2200" b="1"/>
            </a:lvl8pPr>
            <a:lvl9pPr marL="5137099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315" y="4030567"/>
            <a:ext cx="4315145" cy="732268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1145" y="2844934"/>
            <a:ext cx="4316840" cy="1185633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2137" indent="0">
              <a:buNone/>
              <a:defRPr sz="2800" b="1"/>
            </a:lvl2pPr>
            <a:lvl3pPr marL="1284275" indent="0">
              <a:buNone/>
              <a:defRPr sz="2500" b="1"/>
            </a:lvl3pPr>
            <a:lvl4pPr marL="1926412" indent="0">
              <a:buNone/>
              <a:defRPr sz="2200" b="1"/>
            </a:lvl4pPr>
            <a:lvl5pPr marL="2568550" indent="0">
              <a:buNone/>
              <a:defRPr sz="2200" b="1"/>
            </a:lvl5pPr>
            <a:lvl6pPr marL="3210687" indent="0">
              <a:buNone/>
              <a:defRPr sz="2200" b="1"/>
            </a:lvl6pPr>
            <a:lvl7pPr marL="3852824" indent="0">
              <a:buNone/>
              <a:defRPr sz="2200" b="1"/>
            </a:lvl7pPr>
            <a:lvl8pPr marL="4494962" indent="0">
              <a:buNone/>
              <a:defRPr sz="2200" b="1"/>
            </a:lvl8pPr>
            <a:lvl9pPr marL="5137099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61145" y="4030567"/>
            <a:ext cx="4316840" cy="732268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132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726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075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316" y="506028"/>
            <a:ext cx="3213045" cy="215355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8352" y="506029"/>
            <a:ext cx="5459633" cy="10847227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316" y="2659587"/>
            <a:ext cx="3213045" cy="8693669"/>
          </a:xfrm>
        </p:spPr>
        <p:txBody>
          <a:bodyPr/>
          <a:lstStyle>
            <a:lvl1pPr marL="0" indent="0">
              <a:buNone/>
              <a:defRPr sz="2000"/>
            </a:lvl1pPr>
            <a:lvl2pPr marL="642137" indent="0">
              <a:buNone/>
              <a:defRPr sz="1700"/>
            </a:lvl2pPr>
            <a:lvl3pPr marL="1284275" indent="0">
              <a:buNone/>
              <a:defRPr sz="1400"/>
            </a:lvl3pPr>
            <a:lvl4pPr marL="1926412" indent="0">
              <a:buNone/>
              <a:defRPr sz="1300"/>
            </a:lvl4pPr>
            <a:lvl5pPr marL="2568550" indent="0">
              <a:buNone/>
              <a:defRPr sz="1300"/>
            </a:lvl5pPr>
            <a:lvl6pPr marL="3210687" indent="0">
              <a:buNone/>
              <a:defRPr sz="1300"/>
            </a:lvl6pPr>
            <a:lvl7pPr marL="3852824" indent="0">
              <a:buNone/>
              <a:defRPr sz="1300"/>
            </a:lvl7pPr>
            <a:lvl8pPr marL="4494962" indent="0">
              <a:buNone/>
              <a:defRPr sz="1300"/>
            </a:lvl8pPr>
            <a:lvl9pPr marL="513709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806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263" y="8896667"/>
            <a:ext cx="5859780" cy="105030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14263" y="1135620"/>
            <a:ext cx="5859780" cy="7625715"/>
          </a:xfrm>
        </p:spPr>
        <p:txBody>
          <a:bodyPr/>
          <a:lstStyle>
            <a:lvl1pPr marL="0" indent="0">
              <a:buNone/>
              <a:defRPr sz="4500"/>
            </a:lvl1pPr>
            <a:lvl2pPr marL="642137" indent="0">
              <a:buNone/>
              <a:defRPr sz="3900"/>
            </a:lvl2pPr>
            <a:lvl3pPr marL="1284275" indent="0">
              <a:buNone/>
              <a:defRPr sz="3400"/>
            </a:lvl3pPr>
            <a:lvl4pPr marL="1926412" indent="0">
              <a:buNone/>
              <a:defRPr sz="2800"/>
            </a:lvl4pPr>
            <a:lvl5pPr marL="2568550" indent="0">
              <a:buNone/>
              <a:defRPr sz="2800"/>
            </a:lvl5pPr>
            <a:lvl6pPr marL="3210687" indent="0">
              <a:buNone/>
              <a:defRPr sz="2800"/>
            </a:lvl6pPr>
            <a:lvl7pPr marL="3852824" indent="0">
              <a:buNone/>
              <a:defRPr sz="2800"/>
            </a:lvl7pPr>
            <a:lvl8pPr marL="4494962" indent="0">
              <a:buNone/>
              <a:defRPr sz="2800"/>
            </a:lvl8pPr>
            <a:lvl9pPr marL="5137099" indent="0">
              <a:buNone/>
              <a:defRPr sz="28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4263" y="9946969"/>
            <a:ext cx="5859780" cy="1491603"/>
          </a:xfrm>
        </p:spPr>
        <p:txBody>
          <a:bodyPr/>
          <a:lstStyle>
            <a:lvl1pPr marL="0" indent="0">
              <a:buNone/>
              <a:defRPr sz="2000"/>
            </a:lvl1pPr>
            <a:lvl2pPr marL="642137" indent="0">
              <a:buNone/>
              <a:defRPr sz="1700"/>
            </a:lvl2pPr>
            <a:lvl3pPr marL="1284275" indent="0">
              <a:buNone/>
              <a:defRPr sz="1400"/>
            </a:lvl3pPr>
            <a:lvl4pPr marL="1926412" indent="0">
              <a:buNone/>
              <a:defRPr sz="1300"/>
            </a:lvl4pPr>
            <a:lvl5pPr marL="2568550" indent="0">
              <a:buNone/>
              <a:defRPr sz="1300"/>
            </a:lvl5pPr>
            <a:lvl6pPr marL="3210687" indent="0">
              <a:buNone/>
              <a:defRPr sz="1300"/>
            </a:lvl6pPr>
            <a:lvl7pPr marL="3852824" indent="0">
              <a:buNone/>
              <a:defRPr sz="1300"/>
            </a:lvl7pPr>
            <a:lvl8pPr marL="4494962" indent="0">
              <a:buNone/>
              <a:defRPr sz="1300"/>
            </a:lvl8pPr>
            <a:lvl9pPr marL="513709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021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315" y="508970"/>
            <a:ext cx="8789670" cy="2118254"/>
          </a:xfrm>
          <a:prstGeom prst="rect">
            <a:avLst/>
          </a:prstGeom>
        </p:spPr>
        <p:txBody>
          <a:bodyPr vert="horz" lIns="128427" tIns="64214" rIns="128427" bIns="6421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315" y="2965557"/>
            <a:ext cx="8789670" cy="8387699"/>
          </a:xfrm>
          <a:prstGeom prst="rect">
            <a:avLst/>
          </a:prstGeom>
        </p:spPr>
        <p:txBody>
          <a:bodyPr vert="horz" lIns="128427" tIns="64214" rIns="128427" bIns="642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315" y="11779847"/>
            <a:ext cx="2278803" cy="676665"/>
          </a:xfrm>
          <a:prstGeom prst="rect">
            <a:avLst/>
          </a:prstGeom>
        </p:spPr>
        <p:txBody>
          <a:bodyPr vert="horz" lIns="128427" tIns="64214" rIns="128427" bIns="64214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4B151-9692-4E04-9A27-B98413E88603}" type="datetimeFigureOut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6819" y="11779847"/>
            <a:ext cx="3092662" cy="676665"/>
          </a:xfrm>
          <a:prstGeom prst="rect">
            <a:avLst/>
          </a:prstGeom>
        </p:spPr>
        <p:txBody>
          <a:bodyPr vert="horz" lIns="128427" tIns="64214" rIns="128427" bIns="64214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9182" y="11779847"/>
            <a:ext cx="2278803" cy="676665"/>
          </a:xfrm>
          <a:prstGeom prst="rect">
            <a:avLst/>
          </a:prstGeom>
        </p:spPr>
        <p:txBody>
          <a:bodyPr vert="horz" lIns="128427" tIns="64214" rIns="128427" bIns="64214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0B487-7F36-4319-AFA9-2AA5F2F3766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622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4275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1603" indent="-481603" algn="l" defTabSz="1284275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473" indent="-401336" algn="l" defTabSz="1284275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5344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7481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9618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31756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73893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16031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58168" indent="-321069" algn="l" defTabSz="12842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137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4275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6412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8550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0687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2824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94962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37099" algn="l" defTabSz="128427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Chart 1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198150"/>
              </p:ext>
            </p:extLst>
          </p:nvPr>
        </p:nvGraphicFramePr>
        <p:xfrm>
          <a:off x="4847099" y="6200683"/>
          <a:ext cx="4590161" cy="3278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2" name="Chart 1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0230245"/>
              </p:ext>
            </p:extLst>
          </p:nvPr>
        </p:nvGraphicFramePr>
        <p:xfrm>
          <a:off x="5008717" y="9057433"/>
          <a:ext cx="4605881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9" name="Chart 1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3195484"/>
              </p:ext>
            </p:extLst>
          </p:nvPr>
        </p:nvGraphicFramePr>
        <p:xfrm>
          <a:off x="4966068" y="405769"/>
          <a:ext cx="4590161" cy="3253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1" name="Chart 1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715599"/>
              </p:ext>
            </p:extLst>
          </p:nvPr>
        </p:nvGraphicFramePr>
        <p:xfrm>
          <a:off x="539750" y="3306762"/>
          <a:ext cx="4712789" cy="3233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0" name="Chart 1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2285935"/>
              </p:ext>
            </p:extLst>
          </p:nvPr>
        </p:nvGraphicFramePr>
        <p:xfrm>
          <a:off x="5062479" y="3177881"/>
          <a:ext cx="4589598" cy="3253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4" name="Chart 1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3608709"/>
              </p:ext>
            </p:extLst>
          </p:nvPr>
        </p:nvGraphicFramePr>
        <p:xfrm>
          <a:off x="557364" y="6138394"/>
          <a:ext cx="4590161" cy="3253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7" name="Chart 1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409879"/>
              </p:ext>
            </p:extLst>
          </p:nvPr>
        </p:nvGraphicFramePr>
        <p:xfrm>
          <a:off x="539750" y="8935270"/>
          <a:ext cx="4746283" cy="313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77" name="Group 76"/>
          <p:cNvGrpSpPr/>
          <p:nvPr/>
        </p:nvGrpSpPr>
        <p:grpSpPr>
          <a:xfrm>
            <a:off x="953068" y="11444847"/>
            <a:ext cx="938895" cy="853515"/>
            <a:chOff x="4115364" y="2665567"/>
            <a:chExt cx="879070" cy="460553"/>
          </a:xfrm>
        </p:grpSpPr>
        <p:sp>
          <p:nvSpPr>
            <p:cNvPr id="9" name="TextBox 8"/>
            <p:cNvSpPr txBox="1"/>
            <p:nvPr/>
          </p:nvSpPr>
          <p:spPr>
            <a:xfrm>
              <a:off x="4314570" y="2984956"/>
              <a:ext cx="584136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Nyubai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72237" y="2820255"/>
              <a:ext cx="384521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CA" sz="11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4218775" y="2820255"/>
              <a:ext cx="2872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115364" y="2665567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01518" y="2665567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4d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219031" y="3001889"/>
              <a:ext cx="657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583130" y="2820255"/>
              <a:ext cx="319984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Fg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4589542" y="2820255"/>
              <a:ext cx="2872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495800" y="2667000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81954" y="2667000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4d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999895" y="11444847"/>
            <a:ext cx="950085" cy="853515"/>
            <a:chOff x="1693942" y="2285422"/>
            <a:chExt cx="889547" cy="460553"/>
          </a:xfrm>
        </p:grpSpPr>
        <p:sp>
          <p:nvSpPr>
            <p:cNvPr id="47" name="TextBox 46"/>
            <p:cNvSpPr txBox="1"/>
            <p:nvPr/>
          </p:nvSpPr>
          <p:spPr>
            <a:xfrm>
              <a:off x="1693942" y="2285422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752600" y="2285422"/>
              <a:ext cx="830889" cy="460553"/>
              <a:chOff x="5154145" y="2665567"/>
              <a:chExt cx="830889" cy="46055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5257800" y="2984956"/>
                <a:ext cx="690697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Wuhan 1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154145" y="2820255"/>
                <a:ext cx="384521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CA" sz="11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5200683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5283426" y="2665567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>
                <a:off x="5209631" y="3001889"/>
                <a:ext cx="657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5573730" y="2820255"/>
                <a:ext cx="319984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Fg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5580142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5486400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672554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3059816" y="11444847"/>
            <a:ext cx="948179" cy="853515"/>
            <a:chOff x="6324600" y="2894167"/>
            <a:chExt cx="887762" cy="460553"/>
          </a:xfrm>
        </p:grpSpPr>
        <p:sp>
          <p:nvSpPr>
            <p:cNvPr id="78" name="TextBox 77"/>
            <p:cNvSpPr txBox="1"/>
            <p:nvPr/>
          </p:nvSpPr>
          <p:spPr>
            <a:xfrm>
              <a:off x="6324600" y="2894167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6381473" y="2894167"/>
              <a:ext cx="830889" cy="460553"/>
              <a:chOff x="5154145" y="2665567"/>
              <a:chExt cx="830889" cy="460553"/>
            </a:xfrm>
          </p:grpSpPr>
          <p:sp>
            <p:nvSpPr>
              <p:cNvPr id="80" name="TextBox 79"/>
              <p:cNvSpPr txBox="1"/>
              <p:nvPr/>
            </p:nvSpPr>
            <p:spPr>
              <a:xfrm>
                <a:off x="5309313" y="2984956"/>
                <a:ext cx="602146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 374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5154145" y="2820255"/>
                <a:ext cx="384521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CA" sz="11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5200683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5283426" y="2665567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>
                <a:off x="5209631" y="3001889"/>
                <a:ext cx="657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/>
              <p:cNvSpPr txBox="1"/>
              <p:nvPr/>
            </p:nvSpPr>
            <p:spPr>
              <a:xfrm>
                <a:off x="5573730" y="2820255"/>
                <a:ext cx="319984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Fg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5580142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5486400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672554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4117832" y="11444847"/>
            <a:ext cx="948179" cy="853515"/>
            <a:chOff x="7482563" y="2742622"/>
            <a:chExt cx="887762" cy="460553"/>
          </a:xfrm>
        </p:grpSpPr>
        <p:sp>
          <p:nvSpPr>
            <p:cNvPr id="89" name="TextBox 88"/>
            <p:cNvSpPr txBox="1"/>
            <p:nvPr/>
          </p:nvSpPr>
          <p:spPr>
            <a:xfrm>
              <a:off x="7482563" y="2742622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7539436" y="2742622"/>
              <a:ext cx="830889" cy="460553"/>
              <a:chOff x="5154145" y="2665567"/>
              <a:chExt cx="830889" cy="460553"/>
            </a:xfrm>
          </p:grpSpPr>
          <p:sp>
            <p:nvSpPr>
              <p:cNvPr id="91" name="TextBox 90"/>
              <p:cNvSpPr txBox="1"/>
              <p:nvPr/>
            </p:nvSpPr>
            <p:spPr>
              <a:xfrm>
                <a:off x="5309313" y="2984956"/>
                <a:ext cx="482077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Shaw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154145" y="2820255"/>
                <a:ext cx="384521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CA" sz="11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5200683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5283426" y="2665567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5209631" y="3001889"/>
                <a:ext cx="657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5573730" y="2820255"/>
                <a:ext cx="319984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Fg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>
                <a:off x="5580142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5486400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672554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>
            <a:off x="5406923" y="11444847"/>
            <a:ext cx="938895" cy="853515"/>
            <a:chOff x="4115364" y="2665567"/>
            <a:chExt cx="879070" cy="460553"/>
          </a:xfrm>
        </p:grpSpPr>
        <p:sp>
          <p:nvSpPr>
            <p:cNvPr id="103" name="TextBox 102"/>
            <p:cNvSpPr txBox="1"/>
            <p:nvPr/>
          </p:nvSpPr>
          <p:spPr>
            <a:xfrm>
              <a:off x="4314570" y="2984956"/>
              <a:ext cx="584136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Nyubai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172237" y="2820255"/>
              <a:ext cx="384521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CA" sz="11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CA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4218775" y="2820255"/>
              <a:ext cx="2872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4115364" y="2665567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301518" y="2665567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4d</a:t>
              </a:r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4219031" y="3001889"/>
              <a:ext cx="657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4583130" y="2820255"/>
              <a:ext cx="319984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Fg</a:t>
              </a:r>
              <a:endPara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4589542" y="2820255"/>
              <a:ext cx="2872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/>
            <p:cNvSpPr txBox="1"/>
            <p:nvPr/>
          </p:nvSpPr>
          <p:spPr>
            <a:xfrm>
              <a:off x="4495800" y="2667000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681954" y="2667000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4d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7487496" y="11438572"/>
            <a:ext cx="948179" cy="853515"/>
            <a:chOff x="6324600" y="2894167"/>
            <a:chExt cx="887762" cy="460553"/>
          </a:xfrm>
        </p:grpSpPr>
        <p:sp>
          <p:nvSpPr>
            <p:cNvPr id="124" name="TextBox 123"/>
            <p:cNvSpPr txBox="1"/>
            <p:nvPr/>
          </p:nvSpPr>
          <p:spPr>
            <a:xfrm>
              <a:off x="6324600" y="2894167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6381473" y="2894167"/>
              <a:ext cx="830889" cy="460553"/>
              <a:chOff x="5154145" y="2665567"/>
              <a:chExt cx="830889" cy="460553"/>
            </a:xfrm>
          </p:grpSpPr>
          <p:sp>
            <p:nvSpPr>
              <p:cNvPr id="126" name="TextBox 125"/>
              <p:cNvSpPr txBox="1"/>
              <p:nvPr/>
            </p:nvSpPr>
            <p:spPr>
              <a:xfrm>
                <a:off x="5309313" y="2984956"/>
                <a:ext cx="602146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 374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5154145" y="2820255"/>
                <a:ext cx="384521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CA" sz="11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>
                <a:off x="5200683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5283426" y="2665567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>
                <a:off x="5209631" y="3001889"/>
                <a:ext cx="657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5573730" y="2820255"/>
                <a:ext cx="319984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Fg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>
                <a:off x="5580142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TextBox 132"/>
              <p:cNvSpPr txBox="1"/>
              <p:nvPr/>
            </p:nvSpPr>
            <p:spPr>
              <a:xfrm>
                <a:off x="5486400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5672554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545512" y="11438572"/>
            <a:ext cx="948179" cy="853515"/>
            <a:chOff x="7482563" y="2742622"/>
            <a:chExt cx="887762" cy="460553"/>
          </a:xfrm>
        </p:grpSpPr>
        <p:sp>
          <p:nvSpPr>
            <p:cNvPr id="136" name="TextBox 135"/>
            <p:cNvSpPr txBox="1"/>
            <p:nvPr/>
          </p:nvSpPr>
          <p:spPr>
            <a:xfrm>
              <a:off x="7482563" y="2742622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7539436" y="2742622"/>
              <a:ext cx="830889" cy="460553"/>
              <a:chOff x="5154145" y="2665567"/>
              <a:chExt cx="830889" cy="460553"/>
            </a:xfrm>
          </p:grpSpPr>
          <p:sp>
            <p:nvSpPr>
              <p:cNvPr id="138" name="TextBox 137"/>
              <p:cNvSpPr txBox="1"/>
              <p:nvPr/>
            </p:nvSpPr>
            <p:spPr>
              <a:xfrm>
                <a:off x="5309313" y="2984956"/>
                <a:ext cx="482077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Shaw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5154145" y="2820255"/>
                <a:ext cx="384521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CA" sz="11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5200683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5283426" y="2665567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>
                <a:off x="5209631" y="3001889"/>
                <a:ext cx="657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TextBox 142"/>
              <p:cNvSpPr txBox="1"/>
              <p:nvPr/>
            </p:nvSpPr>
            <p:spPr>
              <a:xfrm>
                <a:off x="5573730" y="2820255"/>
                <a:ext cx="319984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Fg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4" name="Straight Connector 143"/>
              <p:cNvCxnSpPr/>
              <p:nvPr/>
            </p:nvCxnSpPr>
            <p:spPr>
              <a:xfrm>
                <a:off x="5580142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5486400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5672554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</p:grpSp>
      </p:grpSp>
      <p:grpSp>
        <p:nvGrpSpPr>
          <p:cNvPr id="149" name="Group 148"/>
          <p:cNvGrpSpPr/>
          <p:nvPr/>
        </p:nvGrpSpPr>
        <p:grpSpPr>
          <a:xfrm>
            <a:off x="6459108" y="11438571"/>
            <a:ext cx="950085" cy="853515"/>
            <a:chOff x="1846342" y="4265767"/>
            <a:chExt cx="889547" cy="460553"/>
          </a:xfrm>
        </p:grpSpPr>
        <p:grpSp>
          <p:nvGrpSpPr>
            <p:cNvPr id="113" name="Group 112"/>
            <p:cNvGrpSpPr/>
            <p:nvPr/>
          </p:nvGrpSpPr>
          <p:grpSpPr>
            <a:xfrm>
              <a:off x="1905000" y="4265767"/>
              <a:ext cx="830889" cy="460553"/>
              <a:chOff x="5154145" y="2665567"/>
              <a:chExt cx="830889" cy="460553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5257800" y="2984956"/>
                <a:ext cx="690697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Wuhan 1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5154145" y="2820255"/>
                <a:ext cx="384521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CA" sz="11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CA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5200683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/>
              <p:cNvSpPr txBox="1"/>
              <p:nvPr/>
            </p:nvSpPr>
            <p:spPr>
              <a:xfrm>
                <a:off x="5283426" y="2665567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>
                <a:off x="5209631" y="3001889"/>
                <a:ext cx="657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5573730" y="2820255"/>
                <a:ext cx="319984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Fg</a:t>
                </a:r>
                <a:endPara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0" name="Straight Connector 119"/>
              <p:cNvCxnSpPr/>
              <p:nvPr/>
            </p:nvCxnSpPr>
            <p:spPr>
              <a:xfrm>
                <a:off x="5580142" y="2820255"/>
                <a:ext cx="28725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/>
              <p:cNvSpPr txBox="1"/>
              <p:nvPr/>
            </p:nvSpPr>
            <p:spPr>
              <a:xfrm>
                <a:off x="5486400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2d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5672554" y="2667000"/>
                <a:ext cx="312480" cy="14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4d</a:t>
                </a:r>
              </a:p>
            </p:txBody>
          </p:sp>
        </p:grpSp>
        <p:sp>
          <p:nvSpPr>
            <p:cNvPr id="147" name="TextBox 146"/>
            <p:cNvSpPr txBox="1"/>
            <p:nvPr/>
          </p:nvSpPr>
          <p:spPr>
            <a:xfrm>
              <a:off x="1846342" y="4267200"/>
              <a:ext cx="312480" cy="14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</a:t>
              </a: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1943606" y="6192070"/>
            <a:ext cx="2700608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Traes_2DL_8A90A6EC4F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6510867" y="367598"/>
            <a:ext cx="2580382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Traes_2DL_BA1B746DF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2037853" y="3154362"/>
            <a:ext cx="2484202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Traes_2DL_892F83E0B</a:t>
            </a:r>
          </a:p>
        </p:txBody>
      </p:sp>
      <p:sp>
        <p:nvSpPr>
          <p:cNvPr id="162" name="TextBox 161"/>
          <p:cNvSpPr txBox="1"/>
          <p:nvPr/>
        </p:nvSpPr>
        <p:spPr>
          <a:xfrm rot="16200000">
            <a:off x="-585650" y="4213525"/>
            <a:ext cx="2052417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expression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2031638" y="8935270"/>
            <a:ext cx="2482600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Traes_2DL_8F75414FD</a:t>
            </a:r>
          </a:p>
        </p:txBody>
      </p:sp>
      <p:sp>
        <p:nvSpPr>
          <p:cNvPr id="158" name="TextBox 157"/>
          <p:cNvSpPr txBox="1"/>
          <p:nvPr/>
        </p:nvSpPr>
        <p:spPr>
          <a:xfrm rot="16200000">
            <a:off x="-585650" y="7109125"/>
            <a:ext cx="2052417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expression</a:t>
            </a:r>
          </a:p>
        </p:txBody>
      </p:sp>
      <p:sp>
        <p:nvSpPr>
          <p:cNvPr id="159" name="TextBox 158"/>
          <p:cNvSpPr txBox="1"/>
          <p:nvPr/>
        </p:nvSpPr>
        <p:spPr>
          <a:xfrm rot="16200000">
            <a:off x="-585650" y="10004725"/>
            <a:ext cx="2052417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expression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6508086" y="3154362"/>
            <a:ext cx="2543514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Traes_2DL_5642F7EAC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6363921" y="6192070"/>
            <a:ext cx="2460158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Traes_2DL_647B61E84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97291" y="12526962"/>
            <a:ext cx="929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6178550" y="8945562"/>
            <a:ext cx="2514531" cy="391292"/>
          </a:xfrm>
          <a:prstGeom prst="rect">
            <a:avLst/>
          </a:prstGeom>
          <a:noFill/>
        </p:spPr>
        <p:txBody>
          <a:bodyPr wrap="none" lIns="128427" tIns="64214" rIns="128427" bIns="64214" rtlCol="0">
            <a:spAutoFit/>
          </a:bodyPr>
          <a:lstStyle/>
          <a:p>
            <a:r>
              <a:rPr lang="en-CA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Traes_2DL_FA7A15F63</a:t>
            </a:r>
            <a:endParaRPr lang="en-CA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4" name="Chart 1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7332738"/>
              </p:ext>
            </p:extLst>
          </p:nvPr>
        </p:nvGraphicFramePr>
        <p:xfrm>
          <a:off x="491658" y="526413"/>
          <a:ext cx="4696292" cy="2514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75" name="TextBox 174"/>
          <p:cNvSpPr txBox="1"/>
          <p:nvPr/>
        </p:nvSpPr>
        <p:spPr>
          <a:xfrm>
            <a:off x="1758950" y="358012"/>
            <a:ext cx="2464007" cy="357950"/>
          </a:xfrm>
          <a:prstGeom prst="rect">
            <a:avLst/>
          </a:prstGeom>
          <a:noFill/>
        </p:spPr>
        <p:txBody>
          <a:bodyPr wrap="none" lIns="95408" tIns="47704" rIns="95408" bIns="47704" rtlCol="0">
            <a:spAutoFit/>
          </a:bodyPr>
          <a:lstStyle/>
          <a:p>
            <a:r>
              <a:rPr lang="en-CA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Traes_2DL_89A313AC3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5058542" y="411162"/>
            <a:ext cx="53208" cy="1188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37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1875</TotalTime>
  <Words>75</Words>
  <Application>Microsoft Office PowerPoint</Application>
  <PresentationFormat>Custom</PresentationFormat>
  <Paragraphs>68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AAFCAdmin</dc:creator>
  <cp:lastModifiedBy>Ouellet, Thérèse</cp:lastModifiedBy>
  <cp:revision>66</cp:revision>
  <dcterms:created xsi:type="dcterms:W3CDTF">2018-02-22T16:11:42Z</dcterms:created>
  <dcterms:modified xsi:type="dcterms:W3CDTF">2018-06-13T14:36:41Z</dcterms:modified>
</cp:coreProperties>
</file>