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5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15" autoAdjust="0"/>
    <p:restoredTop sz="94660"/>
  </p:normalViewPr>
  <p:slideViewPr>
    <p:cSldViewPr>
      <p:cViewPr>
        <p:scale>
          <a:sx n="66" d="100"/>
          <a:sy n="66" d="100"/>
        </p:scale>
        <p:origin x="-1656" y="-14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ONOTTAVFS103A\Users_O$\OUELLETTR\office\MANUSCRIPTS\wheat_2DL%20candidate%20genes_Xinkun\qPCR_calculation_DH_norm4HKGs_XK_HR_TO_JAn20187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FHB_sfi_mean!$B$1</c:f>
              <c:strCache>
                <c:ptCount val="1"/>
                <c:pt idx="0">
                  <c:v>FHB_sfi_mean from Curt</c:v>
                </c:pt>
              </c:strCache>
            </c:strRef>
          </c:tx>
          <c:invertIfNegative val="0"/>
          <c:cat>
            <c:strRef>
              <c:f>FHB_sfi_mean!$A$2:$A$88</c:f>
              <c:strCache>
                <c:ptCount val="87"/>
                <c:pt idx="0">
                  <c:v>-  HC 371</c:v>
                </c:pt>
                <c:pt idx="1">
                  <c:v>+ HC 372</c:v>
                </c:pt>
                <c:pt idx="2">
                  <c:v>-  HC 373</c:v>
                </c:pt>
                <c:pt idx="3">
                  <c:v>+ HC 374</c:v>
                </c:pt>
                <c:pt idx="4">
                  <c:v>   HC 375</c:v>
                </c:pt>
                <c:pt idx="5">
                  <c:v>-  HC 376</c:v>
                </c:pt>
                <c:pt idx="6">
                  <c:v>-  HC 378</c:v>
                </c:pt>
                <c:pt idx="7">
                  <c:v>   HC 382</c:v>
                </c:pt>
                <c:pt idx="8">
                  <c:v>   HC 384</c:v>
                </c:pt>
                <c:pt idx="9">
                  <c:v>   HC 385</c:v>
                </c:pt>
                <c:pt idx="10">
                  <c:v>-  HC 386</c:v>
                </c:pt>
                <c:pt idx="11">
                  <c:v>+ HC 388</c:v>
                </c:pt>
                <c:pt idx="12">
                  <c:v>+ HC 389</c:v>
                </c:pt>
                <c:pt idx="13">
                  <c:v>-  HC 390</c:v>
                </c:pt>
                <c:pt idx="14">
                  <c:v>+ HC 391</c:v>
                </c:pt>
                <c:pt idx="15">
                  <c:v>-  HC 392</c:v>
                </c:pt>
                <c:pt idx="16">
                  <c:v>-  HC 395</c:v>
                </c:pt>
                <c:pt idx="17">
                  <c:v>-  HC 397</c:v>
                </c:pt>
                <c:pt idx="18">
                  <c:v>-  HC 399</c:v>
                </c:pt>
                <c:pt idx="19">
                  <c:v>+ HC 400</c:v>
                </c:pt>
                <c:pt idx="20">
                  <c:v>-  HC 401</c:v>
                </c:pt>
                <c:pt idx="21">
                  <c:v>+ HC 404</c:v>
                </c:pt>
                <c:pt idx="22">
                  <c:v>-  HC 405</c:v>
                </c:pt>
                <c:pt idx="23">
                  <c:v>-  HC 406</c:v>
                </c:pt>
                <c:pt idx="24">
                  <c:v>+ HC 407</c:v>
                </c:pt>
                <c:pt idx="25">
                  <c:v>+ HC 409</c:v>
                </c:pt>
                <c:pt idx="26">
                  <c:v>-  HC 411</c:v>
                </c:pt>
                <c:pt idx="27">
                  <c:v>+ HC 413</c:v>
                </c:pt>
                <c:pt idx="28">
                  <c:v>+ HC 415</c:v>
                </c:pt>
                <c:pt idx="29">
                  <c:v>+ HC 417</c:v>
                </c:pt>
                <c:pt idx="30">
                  <c:v>-  HC 418</c:v>
                </c:pt>
                <c:pt idx="31">
                  <c:v>-  HC 421</c:v>
                </c:pt>
                <c:pt idx="32">
                  <c:v>   HC 422</c:v>
                </c:pt>
                <c:pt idx="33">
                  <c:v>-  HC 423</c:v>
                </c:pt>
                <c:pt idx="34">
                  <c:v>-  HC 425</c:v>
                </c:pt>
                <c:pt idx="35">
                  <c:v>+ HC 434</c:v>
                </c:pt>
                <c:pt idx="36">
                  <c:v>+ HC 437</c:v>
                </c:pt>
                <c:pt idx="37">
                  <c:v>+ HC 438</c:v>
                </c:pt>
                <c:pt idx="38">
                  <c:v>-  HC 439</c:v>
                </c:pt>
                <c:pt idx="39">
                  <c:v>+ HC 440</c:v>
                </c:pt>
                <c:pt idx="40">
                  <c:v>+ HC 441</c:v>
                </c:pt>
                <c:pt idx="41">
                  <c:v>+ HC 442</c:v>
                </c:pt>
                <c:pt idx="42">
                  <c:v>-  HC 443</c:v>
                </c:pt>
                <c:pt idx="43">
                  <c:v>-  HC 444</c:v>
                </c:pt>
                <c:pt idx="44">
                  <c:v>+ HC 447</c:v>
                </c:pt>
                <c:pt idx="45">
                  <c:v>+ HC 450</c:v>
                </c:pt>
                <c:pt idx="46">
                  <c:v>+ HC 453</c:v>
                </c:pt>
                <c:pt idx="47">
                  <c:v>-  HC 454</c:v>
                </c:pt>
                <c:pt idx="48">
                  <c:v>-  HC 455</c:v>
                </c:pt>
                <c:pt idx="49">
                  <c:v>+ HC 458</c:v>
                </c:pt>
                <c:pt idx="50">
                  <c:v>+ HC 460</c:v>
                </c:pt>
                <c:pt idx="51">
                  <c:v>+ HC 462</c:v>
                </c:pt>
                <c:pt idx="52">
                  <c:v>   HC 463</c:v>
                </c:pt>
                <c:pt idx="53">
                  <c:v>-  HC 467</c:v>
                </c:pt>
                <c:pt idx="54">
                  <c:v>   HC 468</c:v>
                </c:pt>
                <c:pt idx="55">
                  <c:v>+ HC 469</c:v>
                </c:pt>
                <c:pt idx="56">
                  <c:v>   HC 470</c:v>
                </c:pt>
                <c:pt idx="57">
                  <c:v>+ HC 472</c:v>
                </c:pt>
                <c:pt idx="58">
                  <c:v>+ HC 474</c:v>
                </c:pt>
                <c:pt idx="59">
                  <c:v>+ HC 475</c:v>
                </c:pt>
                <c:pt idx="60">
                  <c:v>+ HC 478</c:v>
                </c:pt>
                <c:pt idx="61">
                  <c:v>-  HC 479</c:v>
                </c:pt>
                <c:pt idx="62">
                  <c:v>-  HC 480</c:v>
                </c:pt>
                <c:pt idx="63">
                  <c:v>+ HC 484</c:v>
                </c:pt>
                <c:pt idx="64">
                  <c:v>-  HC 485</c:v>
                </c:pt>
                <c:pt idx="65">
                  <c:v>   HC 486</c:v>
                </c:pt>
                <c:pt idx="66">
                  <c:v>-  HC 487</c:v>
                </c:pt>
                <c:pt idx="67">
                  <c:v>-  HC 488</c:v>
                </c:pt>
                <c:pt idx="68">
                  <c:v>+ HC 490</c:v>
                </c:pt>
                <c:pt idx="69">
                  <c:v>-  HC 491</c:v>
                </c:pt>
                <c:pt idx="70">
                  <c:v>+ HC 492</c:v>
                </c:pt>
                <c:pt idx="71">
                  <c:v>-  HC 493</c:v>
                </c:pt>
                <c:pt idx="72">
                  <c:v>-  HC 494</c:v>
                </c:pt>
                <c:pt idx="73">
                  <c:v>+ HC 496</c:v>
                </c:pt>
                <c:pt idx="74">
                  <c:v>-  HC 497</c:v>
                </c:pt>
                <c:pt idx="75">
                  <c:v>+ HC 498</c:v>
                </c:pt>
                <c:pt idx="76">
                  <c:v>+ HC 500</c:v>
                </c:pt>
                <c:pt idx="77">
                  <c:v>-  HC 501</c:v>
                </c:pt>
                <c:pt idx="78">
                  <c:v>+ HC 503</c:v>
                </c:pt>
                <c:pt idx="79">
                  <c:v>+ HC 504</c:v>
                </c:pt>
                <c:pt idx="80">
                  <c:v>   HC 508</c:v>
                </c:pt>
                <c:pt idx="81">
                  <c:v>+ HC 512</c:v>
                </c:pt>
                <c:pt idx="82">
                  <c:v>-  HC 520</c:v>
                </c:pt>
                <c:pt idx="83">
                  <c:v>-  HC 521</c:v>
                </c:pt>
                <c:pt idx="84">
                  <c:v>+ HC 536</c:v>
                </c:pt>
                <c:pt idx="85">
                  <c:v>+ Wuhan</c:v>
                </c:pt>
                <c:pt idx="86">
                  <c:v>-  Nuybai</c:v>
                </c:pt>
              </c:strCache>
            </c:strRef>
          </c:cat>
          <c:val>
            <c:numRef>
              <c:f>FHB_sfi_mean!$B$2:$B$88</c:f>
              <c:numCache>
                <c:formatCode>General</c:formatCode>
                <c:ptCount val="87"/>
                <c:pt idx="0">
                  <c:v>23.077581369248037</c:v>
                </c:pt>
                <c:pt idx="1">
                  <c:v>33.605386159733989</c:v>
                </c:pt>
                <c:pt idx="2">
                  <c:v>37.329434697855746</c:v>
                </c:pt>
                <c:pt idx="3">
                  <c:v>6.8908285756111844</c:v>
                </c:pt>
                <c:pt idx="4">
                  <c:v>21.928258145363408</c:v>
                </c:pt>
                <c:pt idx="5">
                  <c:v>20.172102865601314</c:v>
                </c:pt>
                <c:pt idx="6">
                  <c:v>54.659048680787805</c:v>
                </c:pt>
                <c:pt idx="7">
                  <c:v>49.247976968565197</c:v>
                </c:pt>
                <c:pt idx="8">
                  <c:v>39.385176585253987</c:v>
                </c:pt>
                <c:pt idx="9">
                  <c:v>36.854288499025344</c:v>
                </c:pt>
                <c:pt idx="10">
                  <c:v>53.004148629148624</c:v>
                </c:pt>
                <c:pt idx="11">
                  <c:v>54.592482799004536</c:v>
                </c:pt>
                <c:pt idx="12">
                  <c:v>54.020341257183361</c:v>
                </c:pt>
                <c:pt idx="13">
                  <c:v>54.130003450655629</c:v>
                </c:pt>
                <c:pt idx="14">
                  <c:v>41.979847494553375</c:v>
                </c:pt>
                <c:pt idx="15">
                  <c:v>61.475279106858054</c:v>
                </c:pt>
                <c:pt idx="16">
                  <c:v>27.545485915051131</c:v>
                </c:pt>
                <c:pt idx="17">
                  <c:v>35.422522810293714</c:v>
                </c:pt>
                <c:pt idx="18">
                  <c:v>41.150741904365091</c:v>
                </c:pt>
                <c:pt idx="19">
                  <c:v>46.12786093049251</c:v>
                </c:pt>
                <c:pt idx="20">
                  <c:v>35.2209004947008</c:v>
                </c:pt>
                <c:pt idx="21">
                  <c:v>10.772058823529411</c:v>
                </c:pt>
                <c:pt idx="22">
                  <c:v>50.362330737717741</c:v>
                </c:pt>
                <c:pt idx="23">
                  <c:v>42.461788942052095</c:v>
                </c:pt>
                <c:pt idx="24">
                  <c:v>14.874375853478021</c:v>
                </c:pt>
                <c:pt idx="25">
                  <c:v>13.522588522588524</c:v>
                </c:pt>
                <c:pt idx="26">
                  <c:v>13.832376916742245</c:v>
                </c:pt>
                <c:pt idx="27">
                  <c:v>27.447576252723316</c:v>
                </c:pt>
                <c:pt idx="28">
                  <c:v>26.688417325994727</c:v>
                </c:pt>
                <c:pt idx="29">
                  <c:v>14.947013999645579</c:v>
                </c:pt>
                <c:pt idx="30">
                  <c:v>51.394221720308671</c:v>
                </c:pt>
                <c:pt idx="31">
                  <c:v>66.76843687713253</c:v>
                </c:pt>
                <c:pt idx="32">
                  <c:v>17.948717948717949</c:v>
                </c:pt>
                <c:pt idx="33">
                  <c:v>24.944083694083695</c:v>
                </c:pt>
                <c:pt idx="34">
                  <c:v>30.729000531632103</c:v>
                </c:pt>
                <c:pt idx="35">
                  <c:v>22.935606060606062</c:v>
                </c:pt>
                <c:pt idx="36">
                  <c:v>5.4111239637555428</c:v>
                </c:pt>
                <c:pt idx="37">
                  <c:v>31.588693957115009</c:v>
                </c:pt>
                <c:pt idx="38">
                  <c:v>20.962905630088294</c:v>
                </c:pt>
                <c:pt idx="39">
                  <c:v>0</c:v>
                </c:pt>
                <c:pt idx="40">
                  <c:v>0</c:v>
                </c:pt>
                <c:pt idx="41">
                  <c:v>31.156240273887331</c:v>
                </c:pt>
                <c:pt idx="42">
                  <c:v>9.7081193588546508</c:v>
                </c:pt>
                <c:pt idx="43">
                  <c:v>18.053118908382068</c:v>
                </c:pt>
                <c:pt idx="44">
                  <c:v>10.684518690517141</c:v>
                </c:pt>
                <c:pt idx="45">
                  <c:v>14.324384192805244</c:v>
                </c:pt>
                <c:pt idx="46">
                  <c:v>28.076032763532766</c:v>
                </c:pt>
                <c:pt idx="47">
                  <c:v>42.322330447330444</c:v>
                </c:pt>
                <c:pt idx="48">
                  <c:v>58.472823472823471</c:v>
                </c:pt>
                <c:pt idx="49">
                  <c:v>10.215284944387111</c:v>
                </c:pt>
                <c:pt idx="50">
                  <c:v>32.308488612836442</c:v>
                </c:pt>
                <c:pt idx="51">
                  <c:v>31.806666380002291</c:v>
                </c:pt>
                <c:pt idx="52">
                  <c:v>0</c:v>
                </c:pt>
                <c:pt idx="53">
                  <c:v>16.85294777686082</c:v>
                </c:pt>
                <c:pt idx="54">
                  <c:v>0</c:v>
                </c:pt>
                <c:pt idx="55">
                  <c:v>16.561813790074659</c:v>
                </c:pt>
                <c:pt idx="56">
                  <c:v>0</c:v>
                </c:pt>
                <c:pt idx="57">
                  <c:v>30.416666666666664</c:v>
                </c:pt>
                <c:pt idx="58">
                  <c:v>29.734848484848488</c:v>
                </c:pt>
                <c:pt idx="59">
                  <c:v>48.008685930512556</c:v>
                </c:pt>
                <c:pt idx="60">
                  <c:v>16.430311890838205</c:v>
                </c:pt>
                <c:pt idx="61">
                  <c:v>17.132496273363149</c:v>
                </c:pt>
                <c:pt idx="62">
                  <c:v>31.906586800288842</c:v>
                </c:pt>
                <c:pt idx="63">
                  <c:v>4.0856481481481479</c:v>
                </c:pt>
                <c:pt idx="64">
                  <c:v>35.937645193643647</c:v>
                </c:pt>
                <c:pt idx="65">
                  <c:v>47.478146853146853</c:v>
                </c:pt>
                <c:pt idx="66">
                  <c:v>30.622512350773221</c:v>
                </c:pt>
                <c:pt idx="67">
                  <c:v>40.369509632667523</c:v>
                </c:pt>
                <c:pt idx="68">
                  <c:v>17.904304029304029</c:v>
                </c:pt>
                <c:pt idx="69">
                  <c:v>37.509531590413943</c:v>
                </c:pt>
                <c:pt idx="70">
                  <c:v>25.278361344537814</c:v>
                </c:pt>
                <c:pt idx="71">
                  <c:v>70.371503496503493</c:v>
                </c:pt>
                <c:pt idx="72">
                  <c:v>9.4998781676413255</c:v>
                </c:pt>
                <c:pt idx="73">
                  <c:v>7.4084358623832305</c:v>
                </c:pt>
                <c:pt idx="74">
                  <c:v>36.714785329336408</c:v>
                </c:pt>
                <c:pt idx="75">
                  <c:v>16.39462217635592</c:v>
                </c:pt>
                <c:pt idx="76">
                  <c:v>4.6787925696594428</c:v>
                </c:pt>
                <c:pt idx="77">
                  <c:v>30.551438296003511</c:v>
                </c:pt>
                <c:pt idx="78">
                  <c:v>32.200862003493583</c:v>
                </c:pt>
                <c:pt idx="79">
                  <c:v>31.041666666666668</c:v>
                </c:pt>
                <c:pt idx="80">
                  <c:v>0</c:v>
                </c:pt>
                <c:pt idx="81">
                  <c:v>44.220085470085472</c:v>
                </c:pt>
                <c:pt idx="82">
                  <c:v>14.960311317509461</c:v>
                </c:pt>
                <c:pt idx="83">
                  <c:v>34.327200577200578</c:v>
                </c:pt>
                <c:pt idx="84">
                  <c:v>11.658399470899468</c:v>
                </c:pt>
                <c:pt idx="85">
                  <c:v>5.3</c:v>
                </c:pt>
                <c:pt idx="86">
                  <c:v>35.6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482944"/>
        <c:axId val="33399552"/>
      </c:barChart>
      <c:catAx>
        <c:axId val="6482944"/>
        <c:scaling>
          <c:orientation val="minMax"/>
        </c:scaling>
        <c:delete val="0"/>
        <c:axPos val="b"/>
        <c:numFmt formatCode="dd/mmm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5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33399552"/>
        <c:crosses val="autoZero"/>
        <c:auto val="1"/>
        <c:lblAlgn val="ctr"/>
        <c:lblOffset val="100"/>
        <c:noMultiLvlLbl val="0"/>
      </c:catAx>
      <c:valAx>
        <c:axId val="3339955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64829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AD59B-B657-4044-86CE-77FB9DDD938B}" type="datetimeFigureOut">
              <a:rPr lang="en-CA" smtClean="0"/>
              <a:pPr/>
              <a:t>2018-06-13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DA9583-3366-4BE1-BB18-02FD8C14D0CF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76351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候选基因</a:t>
            </a:r>
            <a:r>
              <a:rPr lang="en-CA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2DL_A208876FE</a:t>
            </a:r>
            <a:r>
              <a:rPr lang="zh-CN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在包含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78</a:t>
            </a:r>
            <a:r>
              <a:rPr lang="zh-CN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个株系的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DH</a:t>
            </a:r>
            <a:r>
              <a:rPr lang="zh-CN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群体中的表达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A46CC-6DAB-4AE5-931F-CFD741E8144F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F725-3985-47C4-98DE-7CF4A5BC4BB7}" type="datetimeFigureOut">
              <a:rPr lang="en-CA" smtClean="0"/>
              <a:pPr/>
              <a:t>2018-06-13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90056-4A82-4142-973D-688EAC84C90E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11646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F725-3985-47C4-98DE-7CF4A5BC4BB7}" type="datetimeFigureOut">
              <a:rPr lang="en-CA" smtClean="0"/>
              <a:pPr/>
              <a:t>2018-06-13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90056-4A82-4142-973D-688EAC84C90E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16908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F725-3985-47C4-98DE-7CF4A5BC4BB7}" type="datetimeFigureOut">
              <a:rPr lang="en-CA" smtClean="0"/>
              <a:pPr/>
              <a:t>2018-06-13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90056-4A82-4142-973D-688EAC84C90E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5955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F725-3985-47C4-98DE-7CF4A5BC4BB7}" type="datetimeFigureOut">
              <a:rPr lang="en-CA" smtClean="0"/>
              <a:pPr/>
              <a:t>2018-06-13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90056-4A82-4142-973D-688EAC84C90E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39644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F725-3985-47C4-98DE-7CF4A5BC4BB7}" type="datetimeFigureOut">
              <a:rPr lang="en-CA" smtClean="0"/>
              <a:pPr/>
              <a:t>2018-06-13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90056-4A82-4142-973D-688EAC84C90E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5367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F725-3985-47C4-98DE-7CF4A5BC4BB7}" type="datetimeFigureOut">
              <a:rPr lang="en-CA" smtClean="0"/>
              <a:pPr/>
              <a:t>2018-06-13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90056-4A82-4142-973D-688EAC84C90E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7868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F725-3985-47C4-98DE-7CF4A5BC4BB7}" type="datetimeFigureOut">
              <a:rPr lang="en-CA" smtClean="0"/>
              <a:pPr/>
              <a:t>2018-06-13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90056-4A82-4142-973D-688EAC84C90E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50196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F725-3985-47C4-98DE-7CF4A5BC4BB7}" type="datetimeFigureOut">
              <a:rPr lang="en-CA" smtClean="0"/>
              <a:pPr/>
              <a:t>2018-06-13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90056-4A82-4142-973D-688EAC84C90E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2309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F725-3985-47C4-98DE-7CF4A5BC4BB7}" type="datetimeFigureOut">
              <a:rPr lang="en-CA" smtClean="0"/>
              <a:pPr/>
              <a:t>2018-06-13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90056-4A82-4142-973D-688EAC84C90E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1011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F725-3985-47C4-98DE-7CF4A5BC4BB7}" type="datetimeFigureOut">
              <a:rPr lang="en-CA" smtClean="0"/>
              <a:pPr/>
              <a:t>2018-06-13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90056-4A82-4142-973D-688EAC84C90E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97818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F725-3985-47C4-98DE-7CF4A5BC4BB7}" type="datetimeFigureOut">
              <a:rPr lang="en-CA" smtClean="0"/>
              <a:pPr/>
              <a:t>2018-06-13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90056-4A82-4142-973D-688EAC84C90E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09614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5F725-3985-47C4-98DE-7CF4A5BC4BB7}" type="datetimeFigureOut">
              <a:rPr lang="en-CA" smtClean="0"/>
              <a:pPr/>
              <a:t>2018-06-13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90056-4A82-4142-973D-688EAC84C90E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52426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60956" y="836712"/>
            <a:ext cx="475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FHB symptoms following single floret inoculation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865426"/>
              </p:ext>
            </p:extLst>
          </p:nvPr>
        </p:nvGraphicFramePr>
        <p:xfrm>
          <a:off x="251520" y="764704"/>
          <a:ext cx="873063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4934</TotalTime>
  <Words>27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AAFC-AAC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AAFCAdmin</dc:creator>
  <cp:lastModifiedBy>Ouellet, Thérèse</cp:lastModifiedBy>
  <cp:revision>63</cp:revision>
  <dcterms:created xsi:type="dcterms:W3CDTF">2016-09-09T16:16:51Z</dcterms:created>
  <dcterms:modified xsi:type="dcterms:W3CDTF">2018-06-13T14:40:10Z</dcterms:modified>
</cp:coreProperties>
</file>