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906000" type="A4"/>
  <p:notesSz cx="6669088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/>
  </p:normalViewPr>
  <p:slideViewPr>
    <p:cSldViewPr>
      <p:cViewPr>
        <p:scale>
          <a:sx n="142" d="100"/>
          <a:sy n="142" d="100"/>
        </p:scale>
        <p:origin x="-258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446B5-4C31-4242-882D-1F27943F94E9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46288" y="744538"/>
            <a:ext cx="25765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EB04D-0DD7-4CCC-A0DB-B164303FF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365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asellaDiTesto 180"/>
          <p:cNvSpPr txBox="1">
            <a:spLocks noChangeArrowheads="1"/>
          </p:cNvSpPr>
          <p:nvPr/>
        </p:nvSpPr>
        <p:spPr bwMode="auto">
          <a:xfrm>
            <a:off x="-17463" y="379664"/>
            <a:ext cx="398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 smtClean="0"/>
              <a:t>A</a:t>
            </a:r>
            <a:endParaRPr lang="it-IT" altLang="it-IT" sz="1800" b="1" dirty="0"/>
          </a:p>
        </p:txBody>
      </p:sp>
      <p:sp>
        <p:nvSpPr>
          <p:cNvPr id="36" name="CasellaDiTesto 180"/>
          <p:cNvSpPr txBox="1">
            <a:spLocks noChangeArrowheads="1"/>
          </p:cNvSpPr>
          <p:nvPr/>
        </p:nvSpPr>
        <p:spPr bwMode="auto">
          <a:xfrm>
            <a:off x="-17463" y="2056084"/>
            <a:ext cx="398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 smtClean="0"/>
              <a:t>C</a:t>
            </a:r>
            <a:endParaRPr lang="it-IT" altLang="it-IT" sz="1800" b="1" dirty="0"/>
          </a:p>
        </p:txBody>
      </p:sp>
      <p:sp>
        <p:nvSpPr>
          <p:cNvPr id="38" name="CasellaDiTesto 180"/>
          <p:cNvSpPr txBox="1">
            <a:spLocks noChangeArrowheads="1"/>
          </p:cNvSpPr>
          <p:nvPr/>
        </p:nvSpPr>
        <p:spPr bwMode="auto">
          <a:xfrm>
            <a:off x="2057400" y="379664"/>
            <a:ext cx="398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 smtClean="0"/>
              <a:t>B</a:t>
            </a:r>
            <a:endParaRPr lang="it-IT" altLang="it-IT" sz="1800" b="1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26858" y="3520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Figure S3</a:t>
            </a:r>
            <a:endParaRPr lang="it-IT" dirty="0"/>
          </a:p>
        </p:txBody>
      </p:sp>
      <p:grpSp>
        <p:nvGrpSpPr>
          <p:cNvPr id="27" name="Gruppo 26"/>
          <p:cNvGrpSpPr/>
          <p:nvPr/>
        </p:nvGrpSpPr>
        <p:grpSpPr>
          <a:xfrm>
            <a:off x="352233" y="461665"/>
            <a:ext cx="925355" cy="1332275"/>
            <a:chOff x="352233" y="461665"/>
            <a:chExt cx="925355" cy="1332275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25" r="61246" b="9907"/>
            <a:stretch/>
          </p:blipFill>
          <p:spPr bwMode="auto">
            <a:xfrm>
              <a:off x="352233" y="461665"/>
              <a:ext cx="925355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CasellaDiTesto 7"/>
            <p:cNvSpPr txBox="1"/>
            <p:nvPr/>
          </p:nvSpPr>
          <p:spPr>
            <a:xfrm>
              <a:off x="703028" y="1496616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+</a:t>
              </a:r>
            </a:p>
          </p:txBody>
        </p:sp>
        <p:sp>
          <p:nvSpPr>
            <p:cNvPr id="51" name="CasellaDiTesto 50"/>
            <p:cNvSpPr txBox="1"/>
            <p:nvPr/>
          </p:nvSpPr>
          <p:spPr>
            <a:xfrm>
              <a:off x="910558" y="1424608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-</a:t>
              </a:r>
              <a:endParaRPr lang="it-IT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446456" y="1517280"/>
              <a:ext cx="3337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FBS</a:t>
              </a:r>
              <a:endParaRPr lang="it-IT" sz="800" b="1" dirty="0"/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2204864" y="461665"/>
            <a:ext cx="3905519" cy="1420022"/>
            <a:chOff x="2204864" y="461665"/>
            <a:chExt cx="3905519" cy="142002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869" b="8091"/>
            <a:stretch/>
          </p:blipFill>
          <p:spPr bwMode="auto">
            <a:xfrm>
              <a:off x="2296830" y="461665"/>
              <a:ext cx="2265902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13" r="61069" b="9826"/>
            <a:stretch/>
          </p:blipFill>
          <p:spPr bwMode="auto">
            <a:xfrm>
              <a:off x="4376691" y="461665"/>
              <a:ext cx="869769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6" r="60604" b="9826"/>
            <a:stretch/>
          </p:blipFill>
          <p:spPr bwMode="auto">
            <a:xfrm>
              <a:off x="5232282" y="461665"/>
              <a:ext cx="878101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5" name="CasellaDiTesto 54"/>
            <p:cNvSpPr txBox="1"/>
            <p:nvPr/>
          </p:nvSpPr>
          <p:spPr>
            <a:xfrm>
              <a:off x="2204864" y="1652004"/>
              <a:ext cx="4539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D4476</a:t>
              </a:r>
              <a:endParaRPr lang="it-IT" sz="800" b="1" dirty="0"/>
            </a:p>
          </p:txBody>
        </p:sp>
        <p:grpSp>
          <p:nvGrpSpPr>
            <p:cNvPr id="17" name="Gruppo 16"/>
            <p:cNvGrpSpPr/>
            <p:nvPr/>
          </p:nvGrpSpPr>
          <p:grpSpPr>
            <a:xfrm>
              <a:off x="2595584" y="1404984"/>
              <a:ext cx="466964" cy="476703"/>
              <a:chOff x="2595584" y="1404984"/>
              <a:chExt cx="466964" cy="476703"/>
            </a:xfrm>
          </p:grpSpPr>
          <p:sp>
            <p:nvSpPr>
              <p:cNvPr id="53" name="CasellaDiTesto 52"/>
              <p:cNvSpPr txBox="1"/>
              <p:nvPr/>
            </p:nvSpPr>
            <p:spPr>
              <a:xfrm>
                <a:off x="2601066" y="1631340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  <p:sp>
            <p:nvSpPr>
              <p:cNvPr id="54" name="CasellaDiTesto 53"/>
              <p:cNvSpPr txBox="1"/>
              <p:nvPr/>
            </p:nvSpPr>
            <p:spPr>
              <a:xfrm>
                <a:off x="2813762" y="163546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 smtClean="0"/>
                  <a:t>+</a:t>
                </a:r>
                <a:endParaRPr lang="it-IT" sz="1000" b="1" dirty="0"/>
              </a:p>
            </p:txBody>
          </p:sp>
          <p:sp>
            <p:nvSpPr>
              <p:cNvPr id="56" name="CasellaDiTesto 55"/>
              <p:cNvSpPr txBox="1"/>
              <p:nvPr/>
            </p:nvSpPr>
            <p:spPr>
              <a:xfrm>
                <a:off x="2595584" y="140498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-</a:t>
                </a:r>
                <a:endParaRPr lang="it-IT" dirty="0"/>
              </a:p>
            </p:txBody>
          </p:sp>
          <p:sp>
            <p:nvSpPr>
              <p:cNvPr id="57" name="CasellaDiTesto 56"/>
              <p:cNvSpPr txBox="1"/>
              <p:nvPr/>
            </p:nvSpPr>
            <p:spPr>
              <a:xfrm>
                <a:off x="2809842" y="148048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</p:grpSp>
        <p:sp>
          <p:nvSpPr>
            <p:cNvPr id="58" name="CasellaDiTesto 57"/>
            <p:cNvSpPr txBox="1"/>
            <p:nvPr/>
          </p:nvSpPr>
          <p:spPr>
            <a:xfrm>
              <a:off x="2204864" y="1496616"/>
              <a:ext cx="4555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DMSO</a:t>
              </a:r>
              <a:endParaRPr lang="it-IT" sz="800" b="1" dirty="0"/>
            </a:p>
          </p:txBody>
        </p:sp>
        <p:grpSp>
          <p:nvGrpSpPr>
            <p:cNvPr id="70" name="Gruppo 69"/>
            <p:cNvGrpSpPr/>
            <p:nvPr/>
          </p:nvGrpSpPr>
          <p:grpSpPr>
            <a:xfrm>
              <a:off x="3224238" y="1404984"/>
              <a:ext cx="466964" cy="476703"/>
              <a:chOff x="2595584" y="1404984"/>
              <a:chExt cx="466964" cy="476703"/>
            </a:xfrm>
          </p:grpSpPr>
          <p:sp>
            <p:nvSpPr>
              <p:cNvPr id="71" name="CasellaDiTesto 70"/>
              <p:cNvSpPr txBox="1"/>
              <p:nvPr/>
            </p:nvSpPr>
            <p:spPr>
              <a:xfrm>
                <a:off x="2601066" y="1631340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  <p:sp>
            <p:nvSpPr>
              <p:cNvPr id="72" name="CasellaDiTesto 71"/>
              <p:cNvSpPr txBox="1"/>
              <p:nvPr/>
            </p:nvSpPr>
            <p:spPr>
              <a:xfrm>
                <a:off x="2813762" y="163546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 smtClean="0"/>
                  <a:t>+</a:t>
                </a:r>
                <a:endParaRPr lang="it-IT" sz="1000" b="1" dirty="0"/>
              </a:p>
            </p:txBody>
          </p:sp>
          <p:sp>
            <p:nvSpPr>
              <p:cNvPr id="73" name="CasellaDiTesto 72"/>
              <p:cNvSpPr txBox="1"/>
              <p:nvPr/>
            </p:nvSpPr>
            <p:spPr>
              <a:xfrm>
                <a:off x="2595584" y="140498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-</a:t>
                </a:r>
                <a:endParaRPr lang="it-IT" dirty="0"/>
              </a:p>
            </p:txBody>
          </p:sp>
          <p:sp>
            <p:nvSpPr>
              <p:cNvPr id="74" name="CasellaDiTesto 73"/>
              <p:cNvSpPr txBox="1"/>
              <p:nvPr/>
            </p:nvSpPr>
            <p:spPr>
              <a:xfrm>
                <a:off x="2809842" y="148048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</p:grpSp>
        <p:grpSp>
          <p:nvGrpSpPr>
            <p:cNvPr id="75" name="Gruppo 74"/>
            <p:cNvGrpSpPr/>
            <p:nvPr/>
          </p:nvGrpSpPr>
          <p:grpSpPr>
            <a:xfrm>
              <a:off x="3846796" y="1404984"/>
              <a:ext cx="466964" cy="476703"/>
              <a:chOff x="2595584" y="1404984"/>
              <a:chExt cx="466964" cy="476703"/>
            </a:xfrm>
          </p:grpSpPr>
          <p:sp>
            <p:nvSpPr>
              <p:cNvPr id="76" name="CasellaDiTesto 75"/>
              <p:cNvSpPr txBox="1"/>
              <p:nvPr/>
            </p:nvSpPr>
            <p:spPr>
              <a:xfrm>
                <a:off x="2601066" y="1631340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  <p:sp>
            <p:nvSpPr>
              <p:cNvPr id="77" name="CasellaDiTesto 76"/>
              <p:cNvSpPr txBox="1"/>
              <p:nvPr/>
            </p:nvSpPr>
            <p:spPr>
              <a:xfrm>
                <a:off x="2813762" y="163546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 smtClean="0"/>
                  <a:t>+</a:t>
                </a:r>
                <a:endParaRPr lang="it-IT" sz="1000" b="1" dirty="0"/>
              </a:p>
            </p:txBody>
          </p:sp>
          <p:sp>
            <p:nvSpPr>
              <p:cNvPr id="78" name="CasellaDiTesto 77"/>
              <p:cNvSpPr txBox="1"/>
              <p:nvPr/>
            </p:nvSpPr>
            <p:spPr>
              <a:xfrm>
                <a:off x="2595584" y="140498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-</a:t>
                </a:r>
                <a:endParaRPr lang="it-IT" dirty="0"/>
              </a:p>
            </p:txBody>
          </p:sp>
          <p:sp>
            <p:nvSpPr>
              <p:cNvPr id="79" name="CasellaDiTesto 78"/>
              <p:cNvSpPr txBox="1"/>
              <p:nvPr/>
            </p:nvSpPr>
            <p:spPr>
              <a:xfrm>
                <a:off x="2809842" y="148048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</p:grpSp>
        <p:grpSp>
          <p:nvGrpSpPr>
            <p:cNvPr id="80" name="Gruppo 79"/>
            <p:cNvGrpSpPr/>
            <p:nvPr/>
          </p:nvGrpSpPr>
          <p:grpSpPr>
            <a:xfrm>
              <a:off x="4679896" y="1404984"/>
              <a:ext cx="466964" cy="476703"/>
              <a:chOff x="2595584" y="1404984"/>
              <a:chExt cx="466964" cy="476703"/>
            </a:xfrm>
          </p:grpSpPr>
          <p:sp>
            <p:nvSpPr>
              <p:cNvPr id="81" name="CasellaDiTesto 80"/>
              <p:cNvSpPr txBox="1"/>
              <p:nvPr/>
            </p:nvSpPr>
            <p:spPr>
              <a:xfrm>
                <a:off x="2601066" y="1631340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  <p:sp>
            <p:nvSpPr>
              <p:cNvPr id="82" name="CasellaDiTesto 81"/>
              <p:cNvSpPr txBox="1"/>
              <p:nvPr/>
            </p:nvSpPr>
            <p:spPr>
              <a:xfrm>
                <a:off x="2813762" y="163546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 smtClean="0"/>
                  <a:t>+</a:t>
                </a:r>
                <a:endParaRPr lang="it-IT" sz="1000" b="1" dirty="0"/>
              </a:p>
            </p:txBody>
          </p:sp>
          <p:sp>
            <p:nvSpPr>
              <p:cNvPr id="83" name="CasellaDiTesto 82"/>
              <p:cNvSpPr txBox="1"/>
              <p:nvPr/>
            </p:nvSpPr>
            <p:spPr>
              <a:xfrm>
                <a:off x="2595584" y="140498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-</a:t>
                </a:r>
                <a:endParaRPr lang="it-IT" dirty="0"/>
              </a:p>
            </p:txBody>
          </p:sp>
          <p:sp>
            <p:nvSpPr>
              <p:cNvPr id="84" name="CasellaDiTesto 83"/>
              <p:cNvSpPr txBox="1"/>
              <p:nvPr/>
            </p:nvSpPr>
            <p:spPr>
              <a:xfrm>
                <a:off x="2809842" y="148048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</p:grpSp>
        <p:grpSp>
          <p:nvGrpSpPr>
            <p:cNvPr id="85" name="Gruppo 84"/>
            <p:cNvGrpSpPr/>
            <p:nvPr/>
          </p:nvGrpSpPr>
          <p:grpSpPr>
            <a:xfrm>
              <a:off x="5543992" y="1404984"/>
              <a:ext cx="466964" cy="476703"/>
              <a:chOff x="2595584" y="1404984"/>
              <a:chExt cx="466964" cy="476703"/>
            </a:xfrm>
          </p:grpSpPr>
          <p:sp>
            <p:nvSpPr>
              <p:cNvPr id="86" name="CasellaDiTesto 85"/>
              <p:cNvSpPr txBox="1"/>
              <p:nvPr/>
            </p:nvSpPr>
            <p:spPr>
              <a:xfrm>
                <a:off x="2601066" y="1631340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  <p:sp>
            <p:nvSpPr>
              <p:cNvPr id="87" name="CasellaDiTesto 86"/>
              <p:cNvSpPr txBox="1"/>
              <p:nvPr/>
            </p:nvSpPr>
            <p:spPr>
              <a:xfrm>
                <a:off x="2813762" y="163546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 smtClean="0"/>
                  <a:t>+</a:t>
                </a:r>
                <a:endParaRPr lang="it-IT" sz="1000" b="1" dirty="0"/>
              </a:p>
            </p:txBody>
          </p:sp>
          <p:sp>
            <p:nvSpPr>
              <p:cNvPr id="88" name="CasellaDiTesto 87"/>
              <p:cNvSpPr txBox="1"/>
              <p:nvPr/>
            </p:nvSpPr>
            <p:spPr>
              <a:xfrm>
                <a:off x="2595584" y="140498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-</a:t>
                </a:r>
                <a:endParaRPr lang="it-IT" dirty="0"/>
              </a:p>
            </p:txBody>
          </p:sp>
          <p:sp>
            <p:nvSpPr>
              <p:cNvPr id="89" name="CasellaDiTesto 88"/>
              <p:cNvSpPr txBox="1"/>
              <p:nvPr/>
            </p:nvSpPr>
            <p:spPr>
              <a:xfrm>
                <a:off x="2809842" y="148048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</p:grpSp>
      </p:grpSp>
      <p:grpSp>
        <p:nvGrpSpPr>
          <p:cNvPr id="23" name="Gruppo 22"/>
          <p:cNvGrpSpPr/>
          <p:nvPr/>
        </p:nvGrpSpPr>
        <p:grpSpPr>
          <a:xfrm>
            <a:off x="3295961" y="2072680"/>
            <a:ext cx="3013359" cy="1512168"/>
            <a:chOff x="3295961" y="1906477"/>
            <a:chExt cx="3013359" cy="1512168"/>
          </a:xfrm>
        </p:grpSpPr>
        <p:sp>
          <p:nvSpPr>
            <p:cNvPr id="39" name="CasellaDiTesto 180"/>
            <p:cNvSpPr txBox="1">
              <a:spLocks noChangeArrowheads="1"/>
            </p:cNvSpPr>
            <p:nvPr/>
          </p:nvSpPr>
          <p:spPr bwMode="auto">
            <a:xfrm>
              <a:off x="3463304" y="1906477"/>
              <a:ext cx="3984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800" b="1" dirty="0" smtClean="0"/>
                <a:t>D</a:t>
              </a:r>
              <a:endParaRPr lang="it-IT" altLang="it-IT" sz="1800" b="1" dirty="0"/>
            </a:p>
          </p:txBody>
        </p:sp>
        <p:pic>
          <p:nvPicPr>
            <p:cNvPr id="1034" name="Picture 10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05" b="30076"/>
            <a:stretch/>
          </p:blipFill>
          <p:spPr bwMode="auto">
            <a:xfrm>
              <a:off x="3715037" y="2000672"/>
              <a:ext cx="1679312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6" b="30107"/>
            <a:stretch/>
          </p:blipFill>
          <p:spPr bwMode="auto">
            <a:xfrm>
              <a:off x="5232282" y="2000672"/>
              <a:ext cx="1077038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0" name="CasellaDiTesto 89"/>
            <p:cNvSpPr txBox="1"/>
            <p:nvPr/>
          </p:nvSpPr>
          <p:spPr>
            <a:xfrm>
              <a:off x="3295961" y="3183796"/>
              <a:ext cx="8531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it-IT" sz="800" b="1" dirty="0" err="1" smtClean="0"/>
                <a:t>siRNA</a:t>
              </a:r>
              <a:r>
                <a:rPr lang="it-IT" sz="800" b="1" dirty="0" smtClean="0"/>
                <a:t> CSNK1A1</a:t>
              </a:r>
              <a:endParaRPr lang="it-IT" sz="800" b="1" dirty="0"/>
            </a:p>
          </p:txBody>
        </p:sp>
        <p:grpSp>
          <p:nvGrpSpPr>
            <p:cNvPr id="91" name="Gruppo 90"/>
            <p:cNvGrpSpPr/>
            <p:nvPr/>
          </p:nvGrpSpPr>
          <p:grpSpPr>
            <a:xfrm>
              <a:off x="4056408" y="2936776"/>
              <a:ext cx="466964" cy="476703"/>
              <a:chOff x="2595584" y="1404984"/>
              <a:chExt cx="466964" cy="476703"/>
            </a:xfrm>
          </p:grpSpPr>
          <p:sp>
            <p:nvSpPr>
              <p:cNvPr id="92" name="CasellaDiTesto 91"/>
              <p:cNvSpPr txBox="1"/>
              <p:nvPr/>
            </p:nvSpPr>
            <p:spPr>
              <a:xfrm>
                <a:off x="2601066" y="1631340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  <p:sp>
            <p:nvSpPr>
              <p:cNvPr id="93" name="CasellaDiTesto 92"/>
              <p:cNvSpPr txBox="1"/>
              <p:nvPr/>
            </p:nvSpPr>
            <p:spPr>
              <a:xfrm>
                <a:off x="2813762" y="163546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 smtClean="0"/>
                  <a:t>+</a:t>
                </a:r>
                <a:endParaRPr lang="it-IT" sz="1000" b="1" dirty="0"/>
              </a:p>
            </p:txBody>
          </p:sp>
          <p:sp>
            <p:nvSpPr>
              <p:cNvPr id="94" name="CasellaDiTesto 93"/>
              <p:cNvSpPr txBox="1"/>
              <p:nvPr/>
            </p:nvSpPr>
            <p:spPr>
              <a:xfrm>
                <a:off x="2595584" y="140498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-</a:t>
                </a:r>
                <a:endParaRPr lang="it-IT" dirty="0"/>
              </a:p>
            </p:txBody>
          </p:sp>
          <p:sp>
            <p:nvSpPr>
              <p:cNvPr id="95" name="CasellaDiTesto 94"/>
              <p:cNvSpPr txBox="1"/>
              <p:nvPr/>
            </p:nvSpPr>
            <p:spPr>
              <a:xfrm>
                <a:off x="2809842" y="148048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</p:grpSp>
        <p:sp>
          <p:nvSpPr>
            <p:cNvPr id="96" name="CasellaDiTesto 95"/>
            <p:cNvSpPr txBox="1"/>
            <p:nvPr/>
          </p:nvSpPr>
          <p:spPr>
            <a:xfrm>
              <a:off x="3322065" y="3028408"/>
              <a:ext cx="8270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800" b="1" dirty="0" err="1" smtClean="0"/>
                <a:t>siRNA</a:t>
              </a:r>
              <a:r>
                <a:rPr lang="it-IT" sz="800" b="1" dirty="0" smtClean="0"/>
                <a:t> SCR</a:t>
              </a:r>
              <a:endParaRPr lang="it-IT" sz="800" b="1" dirty="0"/>
            </a:p>
          </p:txBody>
        </p:sp>
        <p:grpSp>
          <p:nvGrpSpPr>
            <p:cNvPr id="97" name="Gruppo 96"/>
            <p:cNvGrpSpPr/>
            <p:nvPr/>
          </p:nvGrpSpPr>
          <p:grpSpPr>
            <a:xfrm>
              <a:off x="4669564" y="2936776"/>
              <a:ext cx="466964" cy="476703"/>
              <a:chOff x="2595584" y="1404984"/>
              <a:chExt cx="466964" cy="476703"/>
            </a:xfrm>
          </p:grpSpPr>
          <p:sp>
            <p:nvSpPr>
              <p:cNvPr id="98" name="CasellaDiTesto 97"/>
              <p:cNvSpPr txBox="1"/>
              <p:nvPr/>
            </p:nvSpPr>
            <p:spPr>
              <a:xfrm>
                <a:off x="2601066" y="1631340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  <p:sp>
            <p:nvSpPr>
              <p:cNvPr id="99" name="CasellaDiTesto 98"/>
              <p:cNvSpPr txBox="1"/>
              <p:nvPr/>
            </p:nvSpPr>
            <p:spPr>
              <a:xfrm>
                <a:off x="2813762" y="163546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 smtClean="0"/>
                  <a:t>+</a:t>
                </a:r>
                <a:endParaRPr lang="it-IT" sz="1000" b="1" dirty="0"/>
              </a:p>
            </p:txBody>
          </p:sp>
          <p:sp>
            <p:nvSpPr>
              <p:cNvPr id="100" name="CasellaDiTesto 99"/>
              <p:cNvSpPr txBox="1"/>
              <p:nvPr/>
            </p:nvSpPr>
            <p:spPr>
              <a:xfrm>
                <a:off x="2595584" y="140498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-</a:t>
                </a:r>
                <a:endParaRPr lang="it-IT" dirty="0"/>
              </a:p>
            </p:txBody>
          </p:sp>
          <p:sp>
            <p:nvSpPr>
              <p:cNvPr id="101" name="CasellaDiTesto 100"/>
              <p:cNvSpPr txBox="1"/>
              <p:nvPr/>
            </p:nvSpPr>
            <p:spPr>
              <a:xfrm>
                <a:off x="2809842" y="148048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</p:grpSp>
        <p:grpSp>
          <p:nvGrpSpPr>
            <p:cNvPr id="102" name="Gruppo 101"/>
            <p:cNvGrpSpPr/>
            <p:nvPr/>
          </p:nvGrpSpPr>
          <p:grpSpPr>
            <a:xfrm>
              <a:off x="5533660" y="2941942"/>
              <a:ext cx="466964" cy="476703"/>
              <a:chOff x="2595584" y="1404984"/>
              <a:chExt cx="466964" cy="476703"/>
            </a:xfrm>
          </p:grpSpPr>
          <p:sp>
            <p:nvSpPr>
              <p:cNvPr id="103" name="CasellaDiTesto 102"/>
              <p:cNvSpPr txBox="1"/>
              <p:nvPr/>
            </p:nvSpPr>
            <p:spPr>
              <a:xfrm>
                <a:off x="2601066" y="1631340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  <p:sp>
            <p:nvSpPr>
              <p:cNvPr id="104" name="CasellaDiTesto 103"/>
              <p:cNvSpPr txBox="1"/>
              <p:nvPr/>
            </p:nvSpPr>
            <p:spPr>
              <a:xfrm>
                <a:off x="2813762" y="163546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 smtClean="0"/>
                  <a:t>+</a:t>
                </a:r>
                <a:endParaRPr lang="it-IT" sz="1000" b="1" dirty="0"/>
              </a:p>
            </p:txBody>
          </p:sp>
          <p:sp>
            <p:nvSpPr>
              <p:cNvPr id="105" name="CasellaDiTesto 104"/>
              <p:cNvSpPr txBox="1"/>
              <p:nvPr/>
            </p:nvSpPr>
            <p:spPr>
              <a:xfrm>
                <a:off x="2595584" y="140498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-</a:t>
                </a:r>
                <a:endParaRPr lang="it-IT" dirty="0"/>
              </a:p>
            </p:txBody>
          </p:sp>
          <p:sp>
            <p:nvSpPr>
              <p:cNvPr id="106" name="CasellaDiTesto 105"/>
              <p:cNvSpPr txBox="1"/>
              <p:nvPr/>
            </p:nvSpPr>
            <p:spPr>
              <a:xfrm>
                <a:off x="2809842" y="148048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</p:grpSp>
      </p:grpSp>
      <p:grpSp>
        <p:nvGrpSpPr>
          <p:cNvPr id="32" name="Gruppo 31"/>
          <p:cNvGrpSpPr/>
          <p:nvPr/>
        </p:nvGrpSpPr>
        <p:grpSpPr>
          <a:xfrm>
            <a:off x="291644" y="2166875"/>
            <a:ext cx="2633300" cy="1315768"/>
            <a:chOff x="291644" y="2000672"/>
            <a:chExt cx="2633300" cy="1315768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32" b="30047"/>
            <a:stretch/>
          </p:blipFill>
          <p:spPr bwMode="auto">
            <a:xfrm>
              <a:off x="1910543" y="2000672"/>
              <a:ext cx="1014401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7" name="Gruppo 106"/>
            <p:cNvGrpSpPr/>
            <p:nvPr/>
          </p:nvGrpSpPr>
          <p:grpSpPr>
            <a:xfrm>
              <a:off x="682364" y="2944023"/>
              <a:ext cx="463044" cy="369332"/>
              <a:chOff x="2595584" y="1404984"/>
              <a:chExt cx="463044" cy="369332"/>
            </a:xfrm>
          </p:grpSpPr>
          <p:sp>
            <p:nvSpPr>
              <p:cNvPr id="110" name="CasellaDiTesto 109"/>
              <p:cNvSpPr txBox="1"/>
              <p:nvPr/>
            </p:nvSpPr>
            <p:spPr>
              <a:xfrm>
                <a:off x="2595584" y="140498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-</a:t>
                </a:r>
                <a:endParaRPr lang="it-IT" dirty="0"/>
              </a:p>
            </p:txBody>
          </p:sp>
          <p:sp>
            <p:nvSpPr>
              <p:cNvPr id="111" name="CasellaDiTesto 110"/>
              <p:cNvSpPr txBox="1"/>
              <p:nvPr/>
            </p:nvSpPr>
            <p:spPr>
              <a:xfrm>
                <a:off x="2809842" y="148048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</p:grpSp>
        <p:pic>
          <p:nvPicPr>
            <p:cNvPr id="1036" name="Picture 12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68" b="28722"/>
            <a:stretch/>
          </p:blipFill>
          <p:spPr bwMode="auto">
            <a:xfrm>
              <a:off x="343556" y="2026502"/>
              <a:ext cx="1696944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2" name="CasellaDiTesto 111"/>
            <p:cNvSpPr txBox="1"/>
            <p:nvPr/>
          </p:nvSpPr>
          <p:spPr>
            <a:xfrm>
              <a:off x="291644" y="3035655"/>
              <a:ext cx="3834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IPTG</a:t>
              </a:r>
              <a:endParaRPr lang="it-IT" sz="800" b="1" dirty="0"/>
            </a:p>
          </p:txBody>
        </p:sp>
        <p:grpSp>
          <p:nvGrpSpPr>
            <p:cNvPr id="113" name="Gruppo 112"/>
            <p:cNvGrpSpPr/>
            <p:nvPr/>
          </p:nvGrpSpPr>
          <p:grpSpPr>
            <a:xfrm>
              <a:off x="1309772" y="2947108"/>
              <a:ext cx="463044" cy="369332"/>
              <a:chOff x="2595584" y="1404984"/>
              <a:chExt cx="463044" cy="369332"/>
            </a:xfrm>
          </p:grpSpPr>
          <p:sp>
            <p:nvSpPr>
              <p:cNvPr id="114" name="CasellaDiTesto 113"/>
              <p:cNvSpPr txBox="1"/>
              <p:nvPr/>
            </p:nvSpPr>
            <p:spPr>
              <a:xfrm>
                <a:off x="2595584" y="140498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-</a:t>
                </a:r>
                <a:endParaRPr lang="it-IT" dirty="0"/>
              </a:p>
            </p:txBody>
          </p:sp>
          <p:sp>
            <p:nvSpPr>
              <p:cNvPr id="115" name="CasellaDiTesto 114"/>
              <p:cNvSpPr txBox="1"/>
              <p:nvPr/>
            </p:nvSpPr>
            <p:spPr>
              <a:xfrm>
                <a:off x="2809842" y="148048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</p:grpSp>
        <p:grpSp>
          <p:nvGrpSpPr>
            <p:cNvPr id="116" name="Gruppo 115"/>
            <p:cNvGrpSpPr/>
            <p:nvPr/>
          </p:nvGrpSpPr>
          <p:grpSpPr>
            <a:xfrm>
              <a:off x="2199382" y="2936776"/>
              <a:ext cx="463044" cy="369332"/>
              <a:chOff x="2595584" y="1404984"/>
              <a:chExt cx="463044" cy="369332"/>
            </a:xfrm>
          </p:grpSpPr>
          <p:sp>
            <p:nvSpPr>
              <p:cNvPr id="117" name="CasellaDiTesto 116"/>
              <p:cNvSpPr txBox="1"/>
              <p:nvPr/>
            </p:nvSpPr>
            <p:spPr>
              <a:xfrm>
                <a:off x="2595584" y="140498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-</a:t>
                </a:r>
                <a:endParaRPr lang="it-IT" dirty="0"/>
              </a:p>
            </p:txBody>
          </p:sp>
          <p:sp>
            <p:nvSpPr>
              <p:cNvPr id="118" name="CasellaDiTesto 117"/>
              <p:cNvSpPr txBox="1"/>
              <p:nvPr/>
            </p:nvSpPr>
            <p:spPr>
              <a:xfrm>
                <a:off x="2809842" y="1480486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/>
                  <a:t>+</a:t>
                </a:r>
              </a:p>
            </p:txBody>
          </p:sp>
        </p:grpSp>
      </p:grpSp>
      <p:grpSp>
        <p:nvGrpSpPr>
          <p:cNvPr id="52" name="Gruppo 51"/>
          <p:cNvGrpSpPr/>
          <p:nvPr/>
        </p:nvGrpSpPr>
        <p:grpSpPr>
          <a:xfrm>
            <a:off x="742401" y="1712640"/>
            <a:ext cx="382343" cy="227744"/>
            <a:chOff x="742401" y="1712640"/>
            <a:chExt cx="382343" cy="227744"/>
          </a:xfrm>
        </p:grpSpPr>
        <p:cxnSp>
          <p:nvCxnSpPr>
            <p:cNvPr id="47" name="Connettore 1 46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CasellaDiTesto 49"/>
            <p:cNvSpPr txBox="1"/>
            <p:nvPr/>
          </p:nvSpPr>
          <p:spPr>
            <a:xfrm>
              <a:off x="764704" y="1724940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24h</a:t>
              </a:r>
              <a:endParaRPr lang="it-IT" sz="800" b="1" dirty="0"/>
            </a:p>
          </p:txBody>
        </p:sp>
      </p:grpSp>
      <p:grpSp>
        <p:nvGrpSpPr>
          <p:cNvPr id="132" name="Gruppo 131"/>
          <p:cNvGrpSpPr/>
          <p:nvPr/>
        </p:nvGrpSpPr>
        <p:grpSpPr>
          <a:xfrm>
            <a:off x="2641517" y="1844936"/>
            <a:ext cx="382343" cy="227744"/>
            <a:chOff x="742401" y="1712640"/>
            <a:chExt cx="382343" cy="227744"/>
          </a:xfrm>
        </p:grpSpPr>
        <p:cxnSp>
          <p:nvCxnSpPr>
            <p:cNvPr id="133" name="Connettore 1 132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CasellaDiTesto 133"/>
            <p:cNvSpPr txBox="1"/>
            <p:nvPr/>
          </p:nvSpPr>
          <p:spPr>
            <a:xfrm>
              <a:off x="764704" y="1724940"/>
              <a:ext cx="2904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4h</a:t>
              </a:r>
              <a:endParaRPr lang="it-IT" sz="800" b="1" dirty="0"/>
            </a:p>
          </p:txBody>
        </p:sp>
      </p:grpSp>
      <p:grpSp>
        <p:nvGrpSpPr>
          <p:cNvPr id="135" name="Gruppo 134"/>
          <p:cNvGrpSpPr/>
          <p:nvPr/>
        </p:nvGrpSpPr>
        <p:grpSpPr>
          <a:xfrm>
            <a:off x="3280884" y="1844356"/>
            <a:ext cx="382343" cy="227744"/>
            <a:chOff x="742401" y="1712640"/>
            <a:chExt cx="382343" cy="227744"/>
          </a:xfrm>
        </p:grpSpPr>
        <p:cxnSp>
          <p:nvCxnSpPr>
            <p:cNvPr id="136" name="Connettore 1 135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CasellaDiTesto 136"/>
            <p:cNvSpPr txBox="1"/>
            <p:nvPr/>
          </p:nvSpPr>
          <p:spPr>
            <a:xfrm>
              <a:off x="764704" y="1724940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24h</a:t>
              </a:r>
              <a:endParaRPr lang="it-IT" sz="800" b="1" dirty="0"/>
            </a:p>
          </p:txBody>
        </p:sp>
      </p:grpSp>
      <p:grpSp>
        <p:nvGrpSpPr>
          <p:cNvPr id="138" name="Gruppo 137"/>
          <p:cNvGrpSpPr/>
          <p:nvPr/>
        </p:nvGrpSpPr>
        <p:grpSpPr>
          <a:xfrm>
            <a:off x="3910753" y="1844356"/>
            <a:ext cx="382343" cy="227744"/>
            <a:chOff x="742401" y="1712640"/>
            <a:chExt cx="382343" cy="227744"/>
          </a:xfrm>
        </p:grpSpPr>
        <p:cxnSp>
          <p:nvCxnSpPr>
            <p:cNvPr id="139" name="Connettore 1 138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CasellaDiTesto 139"/>
            <p:cNvSpPr txBox="1"/>
            <p:nvPr/>
          </p:nvSpPr>
          <p:spPr>
            <a:xfrm>
              <a:off x="764704" y="1724940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48h</a:t>
              </a:r>
              <a:endParaRPr lang="it-IT" sz="800" b="1" dirty="0"/>
            </a:p>
          </p:txBody>
        </p:sp>
      </p:grpSp>
      <p:grpSp>
        <p:nvGrpSpPr>
          <p:cNvPr id="141" name="Gruppo 140"/>
          <p:cNvGrpSpPr/>
          <p:nvPr/>
        </p:nvGrpSpPr>
        <p:grpSpPr>
          <a:xfrm>
            <a:off x="4723341" y="1844356"/>
            <a:ext cx="382343" cy="227744"/>
            <a:chOff x="742401" y="1712640"/>
            <a:chExt cx="382343" cy="227744"/>
          </a:xfrm>
        </p:grpSpPr>
        <p:cxnSp>
          <p:nvCxnSpPr>
            <p:cNvPr id="142" name="Connettore 1 141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CasellaDiTesto 142"/>
            <p:cNvSpPr txBox="1"/>
            <p:nvPr/>
          </p:nvSpPr>
          <p:spPr>
            <a:xfrm>
              <a:off x="764704" y="1724940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48h</a:t>
              </a:r>
              <a:endParaRPr lang="it-IT" sz="800" b="1" dirty="0"/>
            </a:p>
          </p:txBody>
        </p:sp>
      </p:grpSp>
      <p:grpSp>
        <p:nvGrpSpPr>
          <p:cNvPr id="144" name="Gruppo 143"/>
          <p:cNvGrpSpPr/>
          <p:nvPr/>
        </p:nvGrpSpPr>
        <p:grpSpPr>
          <a:xfrm>
            <a:off x="5589240" y="1844936"/>
            <a:ext cx="382343" cy="227744"/>
            <a:chOff x="742401" y="1712640"/>
            <a:chExt cx="382343" cy="227744"/>
          </a:xfrm>
        </p:grpSpPr>
        <p:cxnSp>
          <p:nvCxnSpPr>
            <p:cNvPr id="145" name="Connettore 1 144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CasellaDiTesto 145"/>
            <p:cNvSpPr txBox="1"/>
            <p:nvPr/>
          </p:nvSpPr>
          <p:spPr>
            <a:xfrm>
              <a:off x="764704" y="1724940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48h</a:t>
              </a:r>
              <a:endParaRPr lang="it-IT" sz="800" b="1" dirty="0"/>
            </a:p>
          </p:txBody>
        </p:sp>
      </p:grpSp>
      <p:grpSp>
        <p:nvGrpSpPr>
          <p:cNvPr id="147" name="Gruppo 146"/>
          <p:cNvGrpSpPr/>
          <p:nvPr/>
        </p:nvGrpSpPr>
        <p:grpSpPr>
          <a:xfrm>
            <a:off x="713113" y="3410055"/>
            <a:ext cx="382343" cy="227744"/>
            <a:chOff x="742401" y="1712640"/>
            <a:chExt cx="382343" cy="227744"/>
          </a:xfrm>
        </p:grpSpPr>
        <p:cxnSp>
          <p:nvCxnSpPr>
            <p:cNvPr id="148" name="Connettore 1 147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CasellaDiTesto 148"/>
            <p:cNvSpPr txBox="1"/>
            <p:nvPr/>
          </p:nvSpPr>
          <p:spPr>
            <a:xfrm>
              <a:off x="764704" y="1724940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24h</a:t>
              </a:r>
              <a:endParaRPr lang="it-IT" sz="800" b="1" dirty="0"/>
            </a:p>
          </p:txBody>
        </p:sp>
      </p:grpSp>
      <p:grpSp>
        <p:nvGrpSpPr>
          <p:cNvPr id="150" name="Gruppo 149"/>
          <p:cNvGrpSpPr/>
          <p:nvPr/>
        </p:nvGrpSpPr>
        <p:grpSpPr>
          <a:xfrm>
            <a:off x="1342982" y="3410055"/>
            <a:ext cx="382343" cy="227744"/>
            <a:chOff x="742401" y="1712640"/>
            <a:chExt cx="382343" cy="227744"/>
          </a:xfrm>
        </p:grpSpPr>
        <p:cxnSp>
          <p:nvCxnSpPr>
            <p:cNvPr id="151" name="Connettore 1 150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CasellaDiTesto 151"/>
            <p:cNvSpPr txBox="1"/>
            <p:nvPr/>
          </p:nvSpPr>
          <p:spPr>
            <a:xfrm>
              <a:off x="764704" y="1724940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48h</a:t>
              </a:r>
              <a:endParaRPr lang="it-IT" sz="800" b="1" dirty="0"/>
            </a:p>
          </p:txBody>
        </p:sp>
      </p:grpSp>
      <p:grpSp>
        <p:nvGrpSpPr>
          <p:cNvPr id="153" name="Gruppo 152"/>
          <p:cNvGrpSpPr/>
          <p:nvPr/>
        </p:nvGrpSpPr>
        <p:grpSpPr>
          <a:xfrm>
            <a:off x="2256631" y="3410055"/>
            <a:ext cx="382343" cy="227744"/>
            <a:chOff x="742401" y="1712640"/>
            <a:chExt cx="382343" cy="227744"/>
          </a:xfrm>
        </p:grpSpPr>
        <p:cxnSp>
          <p:nvCxnSpPr>
            <p:cNvPr id="154" name="Connettore 1 153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CasellaDiTesto 154"/>
            <p:cNvSpPr txBox="1"/>
            <p:nvPr/>
          </p:nvSpPr>
          <p:spPr>
            <a:xfrm>
              <a:off x="764704" y="1724940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48h</a:t>
              </a:r>
              <a:endParaRPr lang="it-IT" sz="800" b="1" dirty="0"/>
            </a:p>
          </p:txBody>
        </p:sp>
      </p:grpSp>
      <p:grpSp>
        <p:nvGrpSpPr>
          <p:cNvPr id="156" name="Gruppo 155"/>
          <p:cNvGrpSpPr/>
          <p:nvPr/>
        </p:nvGrpSpPr>
        <p:grpSpPr>
          <a:xfrm>
            <a:off x="4077072" y="3562455"/>
            <a:ext cx="382343" cy="227744"/>
            <a:chOff x="742401" y="1712640"/>
            <a:chExt cx="382343" cy="227744"/>
          </a:xfrm>
        </p:grpSpPr>
        <p:cxnSp>
          <p:nvCxnSpPr>
            <p:cNvPr id="157" name="Connettore 1 156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CasellaDiTesto 157"/>
            <p:cNvSpPr txBox="1"/>
            <p:nvPr/>
          </p:nvSpPr>
          <p:spPr>
            <a:xfrm>
              <a:off x="764704" y="1724940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24h</a:t>
              </a:r>
              <a:endParaRPr lang="it-IT" sz="800" b="1" dirty="0"/>
            </a:p>
          </p:txBody>
        </p:sp>
      </p:grpSp>
      <p:grpSp>
        <p:nvGrpSpPr>
          <p:cNvPr id="159" name="Gruppo 158"/>
          <p:cNvGrpSpPr/>
          <p:nvPr/>
        </p:nvGrpSpPr>
        <p:grpSpPr>
          <a:xfrm>
            <a:off x="4706941" y="3562455"/>
            <a:ext cx="382343" cy="227744"/>
            <a:chOff x="742401" y="1712640"/>
            <a:chExt cx="382343" cy="227744"/>
          </a:xfrm>
        </p:grpSpPr>
        <p:cxnSp>
          <p:nvCxnSpPr>
            <p:cNvPr id="160" name="Connettore 1 159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CasellaDiTesto 160"/>
            <p:cNvSpPr txBox="1"/>
            <p:nvPr/>
          </p:nvSpPr>
          <p:spPr>
            <a:xfrm>
              <a:off x="764704" y="1724940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48h</a:t>
              </a:r>
              <a:endParaRPr lang="it-IT" sz="800" b="1" dirty="0"/>
            </a:p>
          </p:txBody>
        </p:sp>
      </p:grpSp>
      <p:grpSp>
        <p:nvGrpSpPr>
          <p:cNvPr id="162" name="Gruppo 161"/>
          <p:cNvGrpSpPr/>
          <p:nvPr/>
        </p:nvGrpSpPr>
        <p:grpSpPr>
          <a:xfrm>
            <a:off x="5589240" y="3562455"/>
            <a:ext cx="382343" cy="227744"/>
            <a:chOff x="742401" y="1712640"/>
            <a:chExt cx="382343" cy="227744"/>
          </a:xfrm>
        </p:grpSpPr>
        <p:cxnSp>
          <p:nvCxnSpPr>
            <p:cNvPr id="163" name="Connettore 1 162"/>
            <p:cNvCxnSpPr/>
            <p:nvPr/>
          </p:nvCxnSpPr>
          <p:spPr>
            <a:xfrm>
              <a:off x="742401" y="1712640"/>
              <a:ext cx="3823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CasellaDiTesto 163"/>
            <p:cNvSpPr txBox="1"/>
            <p:nvPr/>
          </p:nvSpPr>
          <p:spPr>
            <a:xfrm>
              <a:off x="764704" y="1724940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48h</a:t>
              </a:r>
              <a:endParaRPr lang="it-IT" sz="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5036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5420</TotalTime>
  <Words>66</Words>
  <Application>Microsoft Office PowerPoint</Application>
  <PresentationFormat>A4 (21x29,7 cm)</PresentationFormat>
  <Paragraphs>63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Mari-Vimm</dc:creator>
  <cp:lastModifiedBy>Marilena Carrino</cp:lastModifiedBy>
  <cp:revision>222</cp:revision>
  <cp:lastPrinted>2018-12-14T11:32:58Z</cp:lastPrinted>
  <dcterms:modified xsi:type="dcterms:W3CDTF">2019-01-08T14:06:01Z</dcterms:modified>
</cp:coreProperties>
</file>