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7907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534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7987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51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23782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769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7205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2723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888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7085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3220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F953A-69E7-4D80-9845-E0736D023E08}" type="datetimeFigureOut">
              <a:rPr lang="sv-SE" smtClean="0"/>
              <a:t>2018-12-11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3C147-1EC4-4BA5-BD02-1C66164DA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2073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med rundade hörn 2"/>
          <p:cNvSpPr/>
          <p:nvPr/>
        </p:nvSpPr>
        <p:spPr>
          <a:xfrm>
            <a:off x="2555776" y="2132856"/>
            <a:ext cx="1224136" cy="84239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 32 </a:t>
            </a:r>
          </a:p>
          <a:p>
            <a:pPr algn="ctr"/>
            <a:r>
              <a:rPr lang="sv-SE" dirty="0" smtClean="0">
                <a:solidFill>
                  <a:schemeClr val="tx1"/>
                </a:solidFill>
              </a:rPr>
              <a:t>BPD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5" name="Rektangel med rundade hörn 4"/>
          <p:cNvSpPr/>
          <p:nvPr/>
        </p:nvSpPr>
        <p:spPr>
          <a:xfrm>
            <a:off x="4004320" y="2132856"/>
            <a:ext cx="1224136" cy="84239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28 preterm</a:t>
            </a:r>
            <a:endParaRPr lang="sv-SE" dirty="0"/>
          </a:p>
        </p:txBody>
      </p:sp>
      <p:sp>
        <p:nvSpPr>
          <p:cNvPr id="6" name="Rektangel med rundade hörn 5"/>
          <p:cNvSpPr/>
          <p:nvPr/>
        </p:nvSpPr>
        <p:spPr>
          <a:xfrm>
            <a:off x="2555776" y="944014"/>
            <a:ext cx="1224136" cy="84239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96</a:t>
            </a:r>
          </a:p>
          <a:p>
            <a:pPr algn="ctr"/>
            <a:r>
              <a:rPr lang="sv-SE" dirty="0" smtClean="0">
                <a:solidFill>
                  <a:schemeClr val="tx1"/>
                </a:solidFill>
              </a:rPr>
              <a:t> BPD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7" name="Rektangel med rundade hörn 6"/>
          <p:cNvSpPr/>
          <p:nvPr/>
        </p:nvSpPr>
        <p:spPr>
          <a:xfrm>
            <a:off x="3995936" y="944014"/>
            <a:ext cx="1224136" cy="84239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143 preterm</a:t>
            </a:r>
            <a:endParaRPr lang="sv-SE" sz="1600" dirty="0">
              <a:solidFill>
                <a:schemeClr val="tx1"/>
              </a:solidFill>
            </a:endParaRPr>
          </a:p>
        </p:txBody>
      </p:sp>
      <p:sp>
        <p:nvSpPr>
          <p:cNvPr id="8" name="Rektangel med rundade hörn 7"/>
          <p:cNvSpPr/>
          <p:nvPr/>
        </p:nvSpPr>
        <p:spPr>
          <a:xfrm>
            <a:off x="2555776" y="3573016"/>
            <a:ext cx="1224136" cy="842392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28</a:t>
            </a:r>
          </a:p>
          <a:p>
            <a:pPr algn="ctr"/>
            <a:r>
              <a:rPr lang="sv-SE" dirty="0" smtClean="0">
                <a:solidFill>
                  <a:schemeClr val="tx1"/>
                </a:solidFill>
              </a:rPr>
              <a:t> BPD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9" name="Rektangel med rundade hörn 8"/>
          <p:cNvSpPr/>
          <p:nvPr/>
        </p:nvSpPr>
        <p:spPr>
          <a:xfrm>
            <a:off x="3995936" y="3573016"/>
            <a:ext cx="1224136" cy="842392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23 preterm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10" name="Rektangel med rundade hörn 9"/>
          <p:cNvSpPr/>
          <p:nvPr/>
        </p:nvSpPr>
        <p:spPr>
          <a:xfrm>
            <a:off x="2555776" y="5098978"/>
            <a:ext cx="1224136" cy="84239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26 </a:t>
            </a:r>
          </a:p>
          <a:p>
            <a:pPr algn="ctr"/>
            <a:r>
              <a:rPr lang="sv-SE" dirty="0" smtClean="0">
                <a:solidFill>
                  <a:schemeClr val="tx1"/>
                </a:solidFill>
              </a:rPr>
              <a:t>BPD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11" name="Rektangel med rundade hörn 10"/>
          <p:cNvSpPr/>
          <p:nvPr/>
        </p:nvSpPr>
        <p:spPr>
          <a:xfrm>
            <a:off x="3995936" y="5098978"/>
            <a:ext cx="1224136" cy="84239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23 preterm</a:t>
            </a:r>
            <a:endParaRPr lang="sv-SE" dirty="0"/>
          </a:p>
        </p:txBody>
      </p:sp>
      <p:sp>
        <p:nvSpPr>
          <p:cNvPr id="12" name="Rektangel med rundade hörn 11"/>
          <p:cNvSpPr/>
          <p:nvPr/>
        </p:nvSpPr>
        <p:spPr>
          <a:xfrm>
            <a:off x="5796136" y="5098978"/>
            <a:ext cx="1224136" cy="84239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23 asthma</a:t>
            </a:r>
            <a:endParaRPr lang="sv-SE" sz="1600" dirty="0">
              <a:solidFill>
                <a:schemeClr val="tx1"/>
              </a:solidFill>
            </a:endParaRPr>
          </a:p>
        </p:txBody>
      </p:sp>
      <p:sp>
        <p:nvSpPr>
          <p:cNvPr id="13" name="Rektangel med rundade hörn 12"/>
          <p:cNvSpPr/>
          <p:nvPr/>
        </p:nvSpPr>
        <p:spPr>
          <a:xfrm>
            <a:off x="7164288" y="5094921"/>
            <a:ext cx="1224136" cy="84239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24 healthy</a:t>
            </a:r>
            <a:endParaRPr lang="sv-SE" sz="1600" dirty="0">
              <a:solidFill>
                <a:schemeClr val="tx1"/>
              </a:solidFill>
            </a:endParaRPr>
          </a:p>
        </p:txBody>
      </p:sp>
      <p:sp>
        <p:nvSpPr>
          <p:cNvPr id="26" name="Rektangel 25"/>
          <p:cNvSpPr/>
          <p:nvPr/>
        </p:nvSpPr>
        <p:spPr>
          <a:xfrm>
            <a:off x="0" y="2253604"/>
            <a:ext cx="201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 smtClean="0"/>
              <a:t>Follow-up </a:t>
            </a:r>
            <a:r>
              <a:rPr lang="sv-SE" dirty="0"/>
              <a:t>at</a:t>
            </a:r>
            <a:r>
              <a:rPr lang="sv-SE" dirty="0" smtClean="0"/>
              <a:t> </a:t>
            </a:r>
          </a:p>
          <a:p>
            <a:r>
              <a:rPr lang="sv-SE" dirty="0" smtClean="0"/>
              <a:t>6-8 years</a:t>
            </a:r>
            <a:endParaRPr lang="sv-SE" dirty="0"/>
          </a:p>
        </p:txBody>
      </p:sp>
      <p:sp>
        <p:nvSpPr>
          <p:cNvPr id="27" name="Rektangel 26"/>
          <p:cNvSpPr/>
          <p:nvPr/>
        </p:nvSpPr>
        <p:spPr>
          <a:xfrm>
            <a:off x="15220" y="3671046"/>
            <a:ext cx="2253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 smtClean="0"/>
              <a:t>Follow-up </a:t>
            </a:r>
            <a:r>
              <a:rPr lang="sv-SE" dirty="0"/>
              <a:t>at </a:t>
            </a:r>
            <a:endParaRPr lang="sv-SE" dirty="0" smtClean="0"/>
          </a:p>
          <a:p>
            <a:r>
              <a:rPr lang="sv-SE" dirty="0" smtClean="0"/>
              <a:t>12-15 years</a:t>
            </a:r>
            <a:endParaRPr lang="sv-SE" dirty="0"/>
          </a:p>
        </p:txBody>
      </p:sp>
      <p:sp>
        <p:nvSpPr>
          <p:cNvPr id="28" name="textruta 27"/>
          <p:cNvSpPr txBox="1"/>
          <p:nvPr/>
        </p:nvSpPr>
        <p:spPr>
          <a:xfrm>
            <a:off x="-15766" y="5013176"/>
            <a:ext cx="13535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smtClean="0"/>
              <a:t>LUNAPRE</a:t>
            </a:r>
            <a:r>
              <a:rPr lang="sv-SE" dirty="0" smtClean="0"/>
              <a:t> </a:t>
            </a:r>
          </a:p>
          <a:p>
            <a:r>
              <a:rPr lang="sv-SE" dirty="0" smtClean="0"/>
              <a:t>Follow-up at</a:t>
            </a:r>
          </a:p>
          <a:p>
            <a:r>
              <a:rPr lang="sv-SE" dirty="0" smtClean="0"/>
              <a:t>18-24 years</a:t>
            </a:r>
            <a:endParaRPr lang="sv-SE" dirty="0"/>
          </a:p>
        </p:txBody>
      </p:sp>
      <p:sp>
        <p:nvSpPr>
          <p:cNvPr id="29" name="textruta 28"/>
          <p:cNvSpPr txBox="1"/>
          <p:nvPr/>
        </p:nvSpPr>
        <p:spPr>
          <a:xfrm>
            <a:off x="2771800" y="45811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17</a:t>
            </a:r>
            <a:endParaRPr lang="sv-SE" dirty="0"/>
          </a:p>
        </p:txBody>
      </p:sp>
      <p:sp>
        <p:nvSpPr>
          <p:cNvPr id="43" name="textruta 42"/>
          <p:cNvSpPr txBox="1"/>
          <p:nvPr/>
        </p:nvSpPr>
        <p:spPr>
          <a:xfrm>
            <a:off x="2195736" y="366417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1</a:t>
            </a:r>
            <a:endParaRPr lang="sv-SE" dirty="0"/>
          </a:p>
        </p:txBody>
      </p:sp>
      <p:cxnSp>
        <p:nvCxnSpPr>
          <p:cNvPr id="51" name="Rak pil 50"/>
          <p:cNvCxnSpPr/>
          <p:nvPr/>
        </p:nvCxnSpPr>
        <p:spPr>
          <a:xfrm>
            <a:off x="2182082" y="5661248"/>
            <a:ext cx="37369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2" name="textruta 51"/>
          <p:cNvSpPr txBox="1"/>
          <p:nvPr/>
        </p:nvSpPr>
        <p:spPr>
          <a:xfrm>
            <a:off x="2016225" y="3328563"/>
            <a:ext cx="66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8</a:t>
            </a:r>
            <a:endParaRPr lang="sv-SE" dirty="0"/>
          </a:p>
        </p:txBody>
      </p:sp>
      <p:cxnSp>
        <p:nvCxnSpPr>
          <p:cNvPr id="54" name="Rak pil 53"/>
          <p:cNvCxnSpPr>
            <a:stCxn id="8" idx="2"/>
            <a:endCxn id="10" idx="0"/>
          </p:cNvCxnSpPr>
          <p:nvPr/>
        </p:nvCxnSpPr>
        <p:spPr>
          <a:xfrm>
            <a:off x="3167844" y="4415408"/>
            <a:ext cx="0" cy="683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6" name="Rak pil 55"/>
          <p:cNvCxnSpPr>
            <a:stCxn id="3" idx="2"/>
            <a:endCxn id="8" idx="0"/>
          </p:cNvCxnSpPr>
          <p:nvPr/>
        </p:nvCxnSpPr>
        <p:spPr>
          <a:xfrm>
            <a:off x="3167844" y="2975248"/>
            <a:ext cx="0" cy="5977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8" name="Rak pil 57"/>
          <p:cNvCxnSpPr>
            <a:stCxn id="6" idx="2"/>
            <a:endCxn id="3" idx="0"/>
          </p:cNvCxnSpPr>
          <p:nvPr/>
        </p:nvCxnSpPr>
        <p:spPr>
          <a:xfrm>
            <a:off x="3167844" y="1786406"/>
            <a:ext cx="0" cy="346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0" name="Rak pil 59"/>
          <p:cNvCxnSpPr>
            <a:stCxn id="7" idx="2"/>
            <a:endCxn id="5" idx="0"/>
          </p:cNvCxnSpPr>
          <p:nvPr/>
        </p:nvCxnSpPr>
        <p:spPr>
          <a:xfrm>
            <a:off x="4608004" y="1786406"/>
            <a:ext cx="8384" cy="346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4" name="Rak pil 63"/>
          <p:cNvCxnSpPr>
            <a:stCxn id="5" idx="2"/>
            <a:endCxn id="9" idx="0"/>
          </p:cNvCxnSpPr>
          <p:nvPr/>
        </p:nvCxnSpPr>
        <p:spPr>
          <a:xfrm flipH="1">
            <a:off x="4608004" y="2975248"/>
            <a:ext cx="8384" cy="5977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6" name="Rak pil 65"/>
          <p:cNvCxnSpPr>
            <a:stCxn id="9" idx="2"/>
            <a:endCxn id="11" idx="0"/>
          </p:cNvCxnSpPr>
          <p:nvPr/>
        </p:nvCxnSpPr>
        <p:spPr>
          <a:xfrm>
            <a:off x="4608004" y="4415408"/>
            <a:ext cx="0" cy="683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7" name="textruta 66"/>
          <p:cNvSpPr txBox="1"/>
          <p:nvPr/>
        </p:nvSpPr>
        <p:spPr>
          <a:xfrm>
            <a:off x="4572000" y="457252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11</a:t>
            </a:r>
            <a:endParaRPr lang="sv-SE" dirty="0"/>
          </a:p>
        </p:txBody>
      </p:sp>
      <p:cxnSp>
        <p:nvCxnSpPr>
          <p:cNvPr id="69" name="Vinklad  68"/>
          <p:cNvCxnSpPr>
            <a:stCxn id="5" idx="3"/>
          </p:cNvCxnSpPr>
          <p:nvPr/>
        </p:nvCxnSpPr>
        <p:spPr>
          <a:xfrm>
            <a:off x="5228456" y="2554052"/>
            <a:ext cx="135632" cy="2819164"/>
          </a:xfrm>
          <a:prstGeom prst="bentConnector2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2" name="textruta 71"/>
          <p:cNvSpPr txBox="1"/>
          <p:nvPr/>
        </p:nvSpPr>
        <p:spPr>
          <a:xfrm>
            <a:off x="5292080" y="3697895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2</a:t>
            </a:r>
            <a:endParaRPr lang="sv-SE" dirty="0"/>
          </a:p>
        </p:txBody>
      </p:sp>
      <p:cxnSp>
        <p:nvCxnSpPr>
          <p:cNvPr id="74" name="Vinklad  73"/>
          <p:cNvCxnSpPr>
            <a:stCxn id="7" idx="3"/>
          </p:cNvCxnSpPr>
          <p:nvPr/>
        </p:nvCxnSpPr>
        <p:spPr>
          <a:xfrm>
            <a:off x="5220072" y="1365210"/>
            <a:ext cx="360040" cy="4296038"/>
          </a:xfrm>
          <a:prstGeom prst="bentConnector2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6" name="Rak pil 75"/>
          <p:cNvCxnSpPr/>
          <p:nvPr/>
        </p:nvCxnSpPr>
        <p:spPr>
          <a:xfrm flipH="1">
            <a:off x="5228456" y="5661248"/>
            <a:ext cx="3516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7" name="textruta 76"/>
          <p:cNvSpPr txBox="1"/>
          <p:nvPr/>
        </p:nvSpPr>
        <p:spPr>
          <a:xfrm>
            <a:off x="5580112" y="3315101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10</a:t>
            </a:r>
            <a:endParaRPr lang="sv-SE" dirty="0"/>
          </a:p>
        </p:txBody>
      </p:sp>
      <p:sp>
        <p:nvSpPr>
          <p:cNvPr id="78" name="textruta 77"/>
          <p:cNvSpPr txBox="1"/>
          <p:nvPr/>
        </p:nvSpPr>
        <p:spPr>
          <a:xfrm>
            <a:off x="35496" y="908720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Hospital cohort  born 1992-1998</a:t>
            </a:r>
            <a:endParaRPr lang="sv-SE" dirty="0"/>
          </a:p>
        </p:txBody>
      </p:sp>
      <p:cxnSp>
        <p:nvCxnSpPr>
          <p:cNvPr id="4" name="Rak 3"/>
          <p:cNvCxnSpPr>
            <a:stCxn id="6" idx="3"/>
            <a:endCxn id="7" idx="1"/>
          </p:cNvCxnSpPr>
          <p:nvPr/>
        </p:nvCxnSpPr>
        <p:spPr>
          <a:xfrm>
            <a:off x="3779912" y="136521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ak 20"/>
          <p:cNvCxnSpPr>
            <a:stCxn id="3" idx="3"/>
            <a:endCxn id="5" idx="1"/>
          </p:cNvCxnSpPr>
          <p:nvPr/>
        </p:nvCxnSpPr>
        <p:spPr>
          <a:xfrm>
            <a:off x="3779912" y="2554052"/>
            <a:ext cx="2244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ak 22"/>
          <p:cNvCxnSpPr>
            <a:stCxn id="8" idx="3"/>
            <a:endCxn id="9" idx="1"/>
          </p:cNvCxnSpPr>
          <p:nvPr/>
        </p:nvCxnSpPr>
        <p:spPr>
          <a:xfrm>
            <a:off x="3779912" y="3994212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ak 24"/>
          <p:cNvCxnSpPr>
            <a:stCxn id="10" idx="3"/>
            <a:endCxn id="11" idx="1"/>
          </p:cNvCxnSpPr>
          <p:nvPr/>
        </p:nvCxnSpPr>
        <p:spPr>
          <a:xfrm>
            <a:off x="3779912" y="5520174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ak pil 33"/>
          <p:cNvCxnSpPr/>
          <p:nvPr/>
        </p:nvCxnSpPr>
        <p:spPr>
          <a:xfrm flipH="1">
            <a:off x="5228456" y="5373216"/>
            <a:ext cx="1356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7" name="Rak pil 36"/>
          <p:cNvCxnSpPr/>
          <p:nvPr/>
        </p:nvCxnSpPr>
        <p:spPr>
          <a:xfrm>
            <a:off x="2417777" y="5385219"/>
            <a:ext cx="13799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0" name="Rak 39"/>
          <p:cNvCxnSpPr>
            <a:stCxn id="11" idx="3"/>
            <a:endCxn id="12" idx="1"/>
          </p:cNvCxnSpPr>
          <p:nvPr/>
        </p:nvCxnSpPr>
        <p:spPr>
          <a:xfrm>
            <a:off x="5220072" y="5520174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ak 43"/>
          <p:cNvCxnSpPr>
            <a:stCxn id="12" idx="3"/>
            <a:endCxn id="13" idx="1"/>
          </p:cNvCxnSpPr>
          <p:nvPr/>
        </p:nvCxnSpPr>
        <p:spPr>
          <a:xfrm flipV="1">
            <a:off x="7020272" y="5516117"/>
            <a:ext cx="144016" cy="4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Vinklad  45"/>
          <p:cNvCxnSpPr>
            <a:stCxn id="6" idx="1"/>
          </p:cNvCxnSpPr>
          <p:nvPr/>
        </p:nvCxnSpPr>
        <p:spPr>
          <a:xfrm rot="10800000" flipV="1">
            <a:off x="2182082" y="1365210"/>
            <a:ext cx="373694" cy="4296038"/>
          </a:xfrm>
          <a:prstGeom prst="bentConnector2">
            <a:avLst/>
          </a:prstGeom>
          <a:ln>
            <a:headEnd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7" name="Vinklad  56"/>
          <p:cNvCxnSpPr>
            <a:stCxn id="3" idx="1"/>
          </p:cNvCxnSpPr>
          <p:nvPr/>
        </p:nvCxnSpPr>
        <p:spPr>
          <a:xfrm rot="10800000" flipV="1">
            <a:off x="2417778" y="2554051"/>
            <a:ext cx="137999" cy="2831167"/>
          </a:xfrm>
          <a:prstGeom prst="bentConnector2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019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</Words>
  <Application>Microsoft Office PowerPoint</Application>
  <PresentationFormat>Bildspel på skärmen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2" baseType="lpstr">
      <vt:lpstr>Office-tema</vt:lpstr>
      <vt:lpstr>PowerPoint-presentation</vt:lpstr>
    </vt:vector>
  </TitlesOfParts>
  <Company>Karolinska Institutet, IMM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Petra Um-Bergström</dc:creator>
  <cp:lastModifiedBy>Petra Um-Bergström</cp:lastModifiedBy>
  <cp:revision>1</cp:revision>
  <dcterms:created xsi:type="dcterms:W3CDTF">2018-12-05T21:37:57Z</dcterms:created>
  <dcterms:modified xsi:type="dcterms:W3CDTF">2018-12-11T17:41:56Z</dcterms:modified>
</cp:coreProperties>
</file>