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6" r:id="rId2"/>
    <p:sldId id="274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1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A47AC-1503-4D1E-BF0D-5A54C93634B2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6109C-E824-4F70-ABCE-35EB5E1770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1894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56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0923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1604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01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7132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7011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2663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9673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2540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529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2893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481D5-7E7C-4BF9-B44E-06ED75D2408C}" type="datetimeFigureOut">
              <a:rPr lang="ko-KR" altLang="en-US" smtClean="0"/>
              <a:t>2019-04-07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FC242-FEB4-4DEC-8E03-5D1621B7B9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168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136945" y="1311151"/>
            <a:ext cx="346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ko-KR" altLang="ko-KR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-3425" y="-15231"/>
            <a:ext cx="59634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>
                <a:latin typeface="Times New Roman" pitchFamily="18" charset="0"/>
                <a:cs typeface="Times New Roman" pitchFamily="18" charset="0"/>
              </a:rPr>
              <a:t>Supplementary Fig. </a:t>
            </a:r>
            <a:r>
              <a:rPr lang="en-US" altLang="ko-KR" sz="2000" b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Death receptor is induced by PF</a:t>
            </a:r>
            <a:endParaRPr lang="ko-KR" altLang="en-US" sz="2000" dirty="0"/>
          </a:p>
        </p:txBody>
      </p:sp>
      <p:sp>
        <p:nvSpPr>
          <p:cNvPr id="47" name="TextBox 46"/>
          <p:cNvSpPr txBox="1"/>
          <p:nvPr/>
        </p:nvSpPr>
        <p:spPr>
          <a:xfrm>
            <a:off x="2339752" y="2467673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sb-DE" sz="1400" dirty="0" smtClean="0">
                <a:latin typeface="Times New Roman" pitchFamily="18" charset="0"/>
                <a:cs typeface="Times New Roman" pitchFamily="18" charset="0"/>
              </a:rPr>
              <a:t>DR4</a:t>
            </a:r>
          </a:p>
        </p:txBody>
      </p:sp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0849" y="2852936"/>
            <a:ext cx="3120084" cy="844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1907704" y="3284984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sb-DE" sz="1400" dirty="0" smtClean="0">
                <a:latin typeface="Times New Roman" pitchFamily="18" charset="0"/>
                <a:cs typeface="Times New Roman" pitchFamily="18" charset="0"/>
              </a:rPr>
              <a:t>mature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907704" y="3108651"/>
            <a:ext cx="1800200" cy="372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sb-DE" sz="1400" dirty="0" smtClean="0">
                <a:latin typeface="Times New Roman" pitchFamily="18" charset="0"/>
                <a:cs typeface="Times New Roman" pitchFamily="18" charset="0"/>
              </a:rPr>
              <a:t>precursor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403648" y="3256855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sb-DE" sz="1400" dirty="0" smtClean="0">
                <a:latin typeface="Times New Roman" pitchFamily="18" charset="0"/>
                <a:cs typeface="Times New Roman" pitchFamily="18" charset="0"/>
              </a:rPr>
              <a:t>DR5</a:t>
            </a:r>
          </a:p>
        </p:txBody>
      </p:sp>
      <p:cxnSp>
        <p:nvCxnSpPr>
          <p:cNvPr id="53" name="직선 화살표 연결선 52"/>
          <p:cNvCxnSpPr/>
          <p:nvPr/>
        </p:nvCxnSpPr>
        <p:spPr>
          <a:xfrm>
            <a:off x="2699792" y="3447257"/>
            <a:ext cx="208983" cy="0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화살표 연결선 53"/>
          <p:cNvCxnSpPr/>
          <p:nvPr/>
        </p:nvCxnSpPr>
        <p:spPr>
          <a:xfrm>
            <a:off x="2718629" y="3284984"/>
            <a:ext cx="208983" cy="0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084168" y="2545159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sb-DE" sz="1400" dirty="0" smtClean="0">
                <a:latin typeface="Times New Roman" pitchFamily="18" charset="0"/>
                <a:cs typeface="Times New Roman" pitchFamily="18" charset="0"/>
              </a:rPr>
              <a:t>50kDa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084168" y="3193231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sb-DE" sz="1400" dirty="0" smtClean="0">
                <a:latin typeface="Times New Roman" pitchFamily="18" charset="0"/>
                <a:cs typeface="Times New Roman" pitchFamily="18" charset="0"/>
              </a:rPr>
              <a:t>50kDa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923928" y="1475492"/>
            <a:ext cx="1747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LPS 246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8" name="직선 화살표 연결선 57"/>
          <p:cNvCxnSpPr/>
          <p:nvPr/>
        </p:nvCxnSpPr>
        <p:spPr>
          <a:xfrm>
            <a:off x="5940152" y="3356992"/>
            <a:ext cx="208983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035" y="3789040"/>
            <a:ext cx="3117898" cy="4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" name="TextBox 59"/>
          <p:cNvSpPr txBox="1"/>
          <p:nvPr/>
        </p:nvSpPr>
        <p:spPr>
          <a:xfrm>
            <a:off x="2213714" y="3861619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ACTB</a:t>
            </a:r>
            <a:endParaRPr lang="hsb-DE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084168" y="386161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sb-DE" sz="1400" dirty="0" smtClean="0">
                <a:latin typeface="Times New Roman" pitchFamily="18" charset="0"/>
                <a:cs typeface="Times New Roman" pitchFamily="18" charset="0"/>
              </a:rPr>
              <a:t>42kDa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67744" y="4221088"/>
            <a:ext cx="3847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TRAIL       -          +        -        + </a:t>
            </a:r>
            <a:r>
              <a:rPr lang="en-US" altLang="ko-KR" sz="900" dirty="0" smtClean="0"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      +         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altLang="ko-KR" sz="900" dirty="0" smtClean="0"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PF              -          -         +       + </a:t>
            </a:r>
            <a:r>
              <a:rPr lang="en-US" altLang="ko-KR" sz="900" dirty="0" smtClean="0"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      +         + </a:t>
            </a:r>
            <a:r>
              <a:rPr lang="en-US" altLang="ko-KR" sz="9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ko-KR" sz="9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ko-KR" sz="9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ko-KR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035" y="2348880"/>
            <a:ext cx="3117898" cy="426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직선 화살표 연결선 21"/>
          <p:cNvCxnSpPr/>
          <p:nvPr/>
        </p:nvCxnSpPr>
        <p:spPr>
          <a:xfrm>
            <a:off x="5940152" y="2683042"/>
            <a:ext cx="208983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6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776905" y="1239143"/>
            <a:ext cx="346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ko-KR" altLang="ko-KR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-3425" y="-15231"/>
            <a:ext cx="25410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1" dirty="0" smtClean="0">
                <a:latin typeface="Times New Roman" pitchFamily="18" charset="0"/>
                <a:cs typeface="Times New Roman" pitchFamily="18" charset="0"/>
              </a:rPr>
              <a:t>Supplementary Fig. 7</a:t>
            </a:r>
            <a:endParaRPr lang="ko-KR" altLang="en-US" sz="2000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141" y="1998132"/>
            <a:ext cx="3134166" cy="58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223" y="3614075"/>
            <a:ext cx="3120084" cy="544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2187110" y="3738346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sb-DE" sz="1400" dirty="0" smtClean="0">
                <a:latin typeface="Times New Roman" pitchFamily="18" charset="0"/>
                <a:cs typeface="Times New Roman" pitchFamily="18" charset="0"/>
              </a:rPr>
              <a:t>BCL2</a:t>
            </a:r>
          </a:p>
        </p:txBody>
      </p:sp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141" y="2689116"/>
            <a:ext cx="3134166" cy="862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779418" y="1556792"/>
            <a:ext cx="1747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11GS079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87110" y="2204864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sb-DE" sz="1400" dirty="0" smtClean="0">
                <a:latin typeface="Times New Roman" pitchFamily="18" charset="0"/>
                <a:cs typeface="Times New Roman" pitchFamily="18" charset="0"/>
              </a:rPr>
              <a:t>DR4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841322" y="3238854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sb-DE" sz="1400" dirty="0" smtClean="0">
                <a:latin typeface="Times New Roman" pitchFamily="18" charset="0"/>
                <a:cs typeface="Times New Roman" pitchFamily="18" charset="0"/>
              </a:rPr>
              <a:t>mature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755062" y="2951652"/>
            <a:ext cx="1800200" cy="254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sb-DE" sz="1400" dirty="0" smtClean="0">
                <a:latin typeface="Times New Roman" pitchFamily="18" charset="0"/>
                <a:cs typeface="Times New Roman" pitchFamily="18" charset="0"/>
              </a:rPr>
              <a:t>precursor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251006" y="3102386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sb-DE" sz="1400" dirty="0" smtClean="0">
                <a:latin typeface="Times New Roman" pitchFamily="18" charset="0"/>
                <a:cs typeface="Times New Roman" pitchFamily="18" charset="0"/>
              </a:rPr>
              <a:t>DR5</a:t>
            </a:r>
          </a:p>
        </p:txBody>
      </p:sp>
      <p:cxnSp>
        <p:nvCxnSpPr>
          <p:cNvPr id="44" name="직선 화살표 연결선 43"/>
          <p:cNvCxnSpPr/>
          <p:nvPr/>
        </p:nvCxnSpPr>
        <p:spPr>
          <a:xfrm>
            <a:off x="2547150" y="3436804"/>
            <a:ext cx="208983" cy="0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화살표 연결선 44"/>
          <p:cNvCxnSpPr/>
          <p:nvPr/>
        </p:nvCxnSpPr>
        <p:spPr>
          <a:xfrm>
            <a:off x="2565987" y="3130515"/>
            <a:ext cx="208983" cy="0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003534" y="214214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sb-DE" sz="1400" dirty="0" smtClean="0">
                <a:latin typeface="Times New Roman" pitchFamily="18" charset="0"/>
                <a:cs typeface="Times New Roman" pitchFamily="18" charset="0"/>
              </a:rPr>
              <a:t>50kDa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003534" y="2934236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sb-DE" sz="1400" dirty="0" smtClean="0">
                <a:latin typeface="Times New Roman" pitchFamily="18" charset="0"/>
                <a:cs typeface="Times New Roman" pitchFamily="18" charset="0"/>
              </a:rPr>
              <a:t>50kDa</a:t>
            </a:r>
          </a:p>
        </p:txBody>
      </p:sp>
      <p:cxnSp>
        <p:nvCxnSpPr>
          <p:cNvPr id="48" name="직선 화살표 연결선 47"/>
          <p:cNvCxnSpPr/>
          <p:nvPr/>
        </p:nvCxnSpPr>
        <p:spPr>
          <a:xfrm>
            <a:off x="5859518" y="3078252"/>
            <a:ext cx="208983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003534" y="3654316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sb-DE" sz="1400" dirty="0" smtClean="0">
                <a:latin typeface="Times New Roman" pitchFamily="18" charset="0"/>
                <a:cs typeface="Times New Roman" pitchFamily="18" charset="0"/>
              </a:rPr>
              <a:t>26kDa</a:t>
            </a:r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915" y="4177844"/>
            <a:ext cx="3114392" cy="528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2141706" y="4273351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ACTB</a:t>
            </a:r>
            <a:endParaRPr lang="hsb-DE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012160" y="427335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sb-DE" sz="1400" dirty="0" smtClean="0">
                <a:latin typeface="Times New Roman" pitchFamily="18" charset="0"/>
                <a:cs typeface="Times New Roman" pitchFamily="18" charset="0"/>
              </a:rPr>
              <a:t>42kDa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308971" y="4705980"/>
            <a:ext cx="3847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TRAIL     -          +        -         + </a:t>
            </a:r>
            <a:r>
              <a:rPr lang="en-US" altLang="ko-KR" sz="900" dirty="0" smtClean="0"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      +         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altLang="ko-KR" sz="900" dirty="0" smtClean="0"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PF            -          -         +        + </a:t>
            </a:r>
            <a:r>
              <a:rPr lang="en-US" altLang="ko-KR" sz="900" dirty="0" smtClean="0"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      +         + </a:t>
            </a:r>
            <a:r>
              <a:rPr lang="en-US" altLang="ko-KR" sz="9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ko-KR" sz="9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ko-KR" sz="9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ko-KR" altLang="en-US" sz="9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67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5453</TotalTime>
  <Words>90</Words>
  <Application>Microsoft Office PowerPoint</Application>
  <PresentationFormat>화면 슬라이드 쇼(4:3)</PresentationFormat>
  <Paragraphs>28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TRC 홍두표</dc:creator>
  <cp:lastModifiedBy>홍성민</cp:lastModifiedBy>
  <cp:revision>64</cp:revision>
  <dcterms:created xsi:type="dcterms:W3CDTF">2018-11-08T23:08:45Z</dcterms:created>
  <dcterms:modified xsi:type="dcterms:W3CDTF">2019-04-07T14:31:50Z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  <property fmtid="{D5CDD505-2E9C-101B-9397-08002B2CF9AE}" pid="3" name="NSCPROP_SA">
    <vt:lpwstr>D:\홍두표 박사님\메추라기\Mouse sarcoma model\PDX\trail cmet figure\revision\BCAND18 REVISION 181109.pptx</vt:lpwstr>
  </property>
</Properties>
</file>