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ec, Jan" initials="LJ" lastIdx="3" clrIdx="0">
    <p:extLst>
      <p:ext uri="{19B8F6BF-5375-455C-9EA6-DF929625EA0E}">
        <p15:presenceInfo xmlns:p15="http://schemas.microsoft.com/office/powerpoint/2012/main" xmlns="" userId="S-1-5-21-126249482-453980865-1851928258-304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99"/>
    <a:srgbClr val="D60093"/>
    <a:srgbClr val="FF0066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84919" autoAdjust="0"/>
  </p:normalViewPr>
  <p:slideViewPr>
    <p:cSldViewPr>
      <p:cViewPr>
        <p:scale>
          <a:sx n="112" d="100"/>
          <a:sy n="112" d="100"/>
        </p:scale>
        <p:origin x="-960" y="264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264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15945-6199-4706-9261-44B47929DB86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4DFB6-8908-4C5C-81EA-23F4DA785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2066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S8: Effect of metabolic stress on expression of selected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genes from de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novo lipid synthesis or lipid uptake/degradation pathways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different cancer cell lines.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Box plots showing log2 transformed and median normalized values for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FASN 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HMGCR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MGLL expression levels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KCL22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(Leukemia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KG1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(Leukemia), KU812 (Leukemia), SW480 (Colon cancer), SW620 (Colon cancer) and A549 (Lung Cancer)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LPL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expression level in KU812 (Leukemia)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SW480 (Colon cancer) cells. </a:t>
            </a:r>
            <a:r>
              <a:rPr lang="en-US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(e)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CD36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expression level in KU812 (Leukemia)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cells. Cells were cultivated (48 hours) under lipoprotein deficient medium (LPDS serum), low-serum (LS) medium (2% serum), hypoxia (2% O2), or hypoxia in combination with LS medium. The levels of the different transcripts were measured in 3 to 6 samples by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qPCR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The results show the distribution of corresponding transcripts relative to GAPDH, with the box indicating the 25th–75th percentiles, with the median indicated.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line.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whiskers show the range. </a:t>
            </a:r>
            <a:r>
              <a:rPr lang="en-US" sz="1200" b="0" i="0" u="sng" kern="1200" dirty="0" smtClean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Data were normalized to the median expression</a:t>
            </a:r>
            <a:r>
              <a:rPr lang="en-US" sz="1200" b="0" i="0" u="sng" kern="1200" baseline="0" dirty="0" smtClean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 level of the given transcript under normal conditions for the respective cell line</a:t>
            </a:r>
            <a:r>
              <a:rPr lang="en-US" sz="1200" b="0" i="0" kern="1200" baseline="0" dirty="0" smtClean="0">
                <a:solidFill>
                  <a:srgbClr val="C00000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4DFB6-8908-4C5C-81EA-23F4DA78596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2926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72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171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056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611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884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625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473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154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976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883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980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05DB2-982E-4660-9FEC-C681550EE09D}" type="datetimeFigureOut">
              <a:rPr lang="en-US" smtClean="0"/>
              <a:pPr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7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2">
            <a:extLst>
              <a:ext uri="{FF2B5EF4-FFF2-40B4-BE49-F238E27FC236}">
                <a16:creationId xmlns:a16="http://schemas.microsoft.com/office/drawing/2014/main" xmlns="" id="{4C11D632-2AD7-483B-AFDE-B62742F8EE7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/>
          <a:srcRect l="10000" t="12222" r="9111" b="4444"/>
          <a:stretch/>
        </p:blipFill>
        <p:spPr>
          <a:xfrm>
            <a:off x="152400" y="762000"/>
            <a:ext cx="6477000" cy="45904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228600"/>
            <a:ext cx="1345240" cy="20774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75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Supplementary Figure S8</a:t>
            </a:r>
            <a:endParaRPr lang="en-US" sz="7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4248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4289</TotalTime>
  <Words>226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Nousheen Zaidi</dc:creator>
  <cp:lastModifiedBy>Rida Rashid</cp:lastModifiedBy>
  <cp:revision>245</cp:revision>
  <dcterms:created xsi:type="dcterms:W3CDTF">2017-10-04T17:41:58Z</dcterms:created>
  <dcterms:modified xsi:type="dcterms:W3CDTF">2019-04-05T22:39:37Z</dcterms:modified>
</cp:coreProperties>
</file>