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4v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1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8"/>
          <p:cNvCxnSpPr/>
          <p:nvPr/>
        </p:nvCxnSpPr>
        <p:spPr>
          <a:xfrm>
            <a:off x="1208088" y="4343400"/>
            <a:ext cx="987583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/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16AB8-CDF9-4BCE-9E05-45F9B5853915}" type="datetimeFigureOut">
              <a:rPr lang="en-US"/>
              <a:pPr>
                <a:defRPr/>
              </a:pPr>
              <a:t>4/22/2019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5815C-6429-4B48-B87D-6DCADACA1C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1FC31-550C-421D-BA62-9E77E23A0D9A}" type="datetimeFigureOut">
              <a:rPr lang="en-US"/>
              <a:pPr>
                <a:defRPr/>
              </a:pPr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68EB0-2725-4491-8A13-6DDC8D5C3B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7A161-DCF7-48B3-A754-5588F1647098}" type="datetimeFigureOut">
              <a:rPr lang="en-US"/>
              <a:pPr>
                <a:defRPr/>
              </a:pPr>
              <a:t>4/22/2019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45F15-9FE7-4B1B-946E-0D8ED1674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15541-AE43-4F88-A659-05CA31590AA5}" type="datetimeFigureOut">
              <a:rPr lang="en-US"/>
              <a:pPr>
                <a:defRPr/>
              </a:pPr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6CF70-41CE-4266-9E4B-2C65515120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8"/>
          <p:cNvCxnSpPr/>
          <p:nvPr/>
        </p:nvCxnSpPr>
        <p:spPr>
          <a:xfrm>
            <a:off x="1208088" y="4343400"/>
            <a:ext cx="987583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Ctr="0"/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359A1-BF62-44C4-AEE0-66507FDADEF5}" type="datetimeFigureOut">
              <a:rPr lang="en-US"/>
              <a:pPr>
                <a:defRPr/>
              </a:pPr>
              <a:t>4/22/2019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DA3F9-1B3D-4342-9109-4F5CF1E865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DCFCE-7571-4922-ABCF-A82645B0AE54}" type="datetimeFigureOut">
              <a:rPr lang="en-US"/>
              <a:pPr>
                <a:defRPr/>
              </a:pPr>
              <a:t>4/22/2019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1BD38-A4F2-499F-8AC3-5F160E9CC4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FBB0B-8986-4277-A98C-A6385FF255B6}" type="datetimeFigureOut">
              <a:rPr lang="en-US"/>
              <a:pPr>
                <a:defRPr/>
              </a:pPr>
              <a:t>4/22/2019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A1BD8-BCA9-4B6C-A566-269FFDE126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D9731-F958-4A31-8467-AA36CD95D1F3}" type="datetimeFigureOut">
              <a:rPr lang="en-US"/>
              <a:pPr>
                <a:defRPr/>
              </a:pPr>
              <a:t>4/22/2019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1504D-64F5-41A3-9F6A-051C1C54E1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5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4B674-ACD5-4322-80A9-586B6D75493A}" type="datetimeFigureOut">
              <a:rPr lang="en-US"/>
              <a:pPr>
                <a:defRPr/>
              </a:pPr>
              <a:t>4/22/2019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32FA8-27B5-4218-9422-9839BB9CF8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40513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4040188" y="0"/>
            <a:ext cx="635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/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465138" y="6459538"/>
            <a:ext cx="2619375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3816BD9A-D3DD-4B8D-83AD-12A2958043F1}" type="datetimeFigureOut">
              <a:rPr lang="en-US"/>
              <a:pPr>
                <a:defRPr/>
              </a:pPr>
              <a:t>4/22/2019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538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4E295C2-B301-4D74-A60E-767EFB625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0" y="4914900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tIns="0" bIns="0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rtlCol="0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58D46-B8DC-486B-B423-68CECDA35C43}" type="datetimeFigureOut">
              <a:rPr lang="en-US"/>
              <a:pPr>
                <a:defRPr/>
              </a:pPr>
              <a:t>4/22/2019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45266-659E-44A1-99CE-86764117CB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125"/>
            <a:ext cx="12192000" cy="6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963" y="1846263"/>
            <a:ext cx="100584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D1671A-BDE7-4420-ACD6-3B75386F145D}" type="datetimeFigureOut">
              <a:rPr lang="en-US"/>
              <a:pPr>
                <a:defRPr/>
              </a:pPr>
              <a:t>4/22/2019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75" y="6459538"/>
            <a:ext cx="4822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cap="all" baseline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1238" y="6459538"/>
            <a:ext cx="1311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97147B-96EE-4509-A788-E39784A91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800" y="1738313"/>
            <a:ext cx="9966325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2" r:id="rId2"/>
    <p:sldLayoutId id="2147483994" r:id="rId3"/>
    <p:sldLayoutId id="2147483991" r:id="rId4"/>
    <p:sldLayoutId id="2147483990" r:id="rId5"/>
    <p:sldLayoutId id="2147483989" r:id="rId6"/>
    <p:sldLayoutId id="2147483995" r:id="rId7"/>
    <p:sldLayoutId id="2147483996" r:id="rId8"/>
    <p:sldLayoutId id="2147483997" r:id="rId9"/>
    <p:sldLayoutId id="2147483988" r:id="rId10"/>
    <p:sldLayoutId id="2147483998" r:id="rId11"/>
  </p:sldLayoutIdLst>
  <p:txStyles>
    <p:titleStyle>
      <a:lvl1pPr algn="l" rtl="0" fontAlgn="base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2pPr>
      <a:lvl3pPr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3pPr>
      <a:lvl4pPr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4pPr>
      <a:lvl5pPr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9pPr>
    </p:titleStyle>
    <p:bodyStyle>
      <a:lvl1pPr marL="90488" indent="-90488" algn="l" rtl="0" fontAlgn="base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itchFamily="34" charset="0"/>
        <a:buChar char=" 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2588" indent="-182563" algn="l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ern="1200">
          <a:solidFill>
            <a:srgbClr val="404040"/>
          </a:solidFill>
          <a:latin typeface="+mn-lt"/>
          <a:ea typeface="+mn-ea"/>
          <a:cs typeface="+mn-cs"/>
        </a:defRPr>
      </a:lvl2pPr>
      <a:lvl3pPr marL="566738" indent="-182563" algn="l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563" algn="l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1863" indent="-182563" algn="l" rtl="0" fontAlgn="base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000" b="1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b="1" u="sng" dirty="0" smtClean="0"/>
          </a:p>
          <a:p>
            <a:endParaRPr lang="en-US" dirty="0" smtClean="0"/>
          </a:p>
        </p:txBody>
      </p:sp>
      <p:pic>
        <p:nvPicPr>
          <p:cNvPr id="6" name="JPU 2 mois retro anastomos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879" y="77274"/>
            <a:ext cx="12192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0000"/>
      </a:accent1>
      <a:accent2>
        <a:srgbClr val="FFFFFF"/>
      </a:accent2>
      <a:accent3>
        <a:srgbClr val="000000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954F7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1380</TotalTime>
  <Words>0</Words>
  <Application>Microsoft Office PowerPoint</Application>
  <PresentationFormat>Widescreen</PresentationFormat>
  <Paragraphs>1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Retrospect</vt:lpstr>
      <vt:lpstr>    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</dc:creator>
  <cp:lastModifiedBy>Anthony</cp:lastModifiedBy>
  <cp:revision>159</cp:revision>
  <dcterms:created xsi:type="dcterms:W3CDTF">2017-04-05T17:40:43Z</dcterms:created>
  <dcterms:modified xsi:type="dcterms:W3CDTF">2019-04-21T21:42:03Z</dcterms:modified>
</cp:coreProperties>
</file>