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6" d="100"/>
          <a:sy n="106" d="100"/>
        </p:scale>
        <p:origin x="126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2747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63139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04028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0360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18116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32694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60419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6849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287296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33240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10648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2C7B8-9E87-4CE7-894F-6FC25C6C213B}" type="datetimeFigureOut">
              <a:rPr lang="en-GB" smtClean="0"/>
              <a:t>20/09/2018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17BBB6-EC10-4B51-B27C-91AD3CBBA6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5540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3263067" y="943432"/>
            <a:ext cx="5951537" cy="4906962"/>
            <a:chOff x="3643313" y="1287463"/>
            <a:chExt cx="5951537" cy="4906962"/>
          </a:xfrm>
        </p:grpSpPr>
        <p:sp>
          <p:nvSpPr>
            <p:cNvPr id="5" name="AutoShape 3"/>
            <p:cNvSpPr>
              <a:spLocks noChangeAspect="1" noChangeArrowheads="1" noTextEdit="1"/>
            </p:cNvSpPr>
            <p:nvPr/>
          </p:nvSpPr>
          <p:spPr bwMode="auto">
            <a:xfrm>
              <a:off x="3643313" y="1287463"/>
              <a:ext cx="5951537" cy="4906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3744913" y="1370013"/>
              <a:ext cx="5748337" cy="474186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749675" y="1376363"/>
              <a:ext cx="5738812" cy="4730750"/>
            </a:xfrm>
            <a:prstGeom prst="rect">
              <a:avLst/>
            </a:pr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4651375" y="1835150"/>
              <a:ext cx="4641850" cy="373221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4656138" y="1839913"/>
              <a:ext cx="4630737" cy="3722687"/>
            </a:xfrm>
            <a:prstGeom prst="rect">
              <a:avLst/>
            </a:pr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0" name="Line 9"/>
            <p:cNvSpPr>
              <a:spLocks noChangeShapeType="1"/>
            </p:cNvSpPr>
            <p:nvPr/>
          </p:nvSpPr>
          <p:spPr bwMode="auto">
            <a:xfrm>
              <a:off x="4776788" y="3005138"/>
              <a:ext cx="877887" cy="573087"/>
            </a:xfrm>
            <a:prstGeom prst="line">
              <a:avLst/>
            </a:prstGeom>
            <a:noFill/>
            <a:ln w="1111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1" name="Line 10"/>
            <p:cNvSpPr>
              <a:spLocks noChangeShapeType="1"/>
            </p:cNvSpPr>
            <p:nvPr/>
          </p:nvSpPr>
          <p:spPr bwMode="auto">
            <a:xfrm>
              <a:off x="5654675" y="3578225"/>
              <a:ext cx="877887" cy="163512"/>
            </a:xfrm>
            <a:prstGeom prst="line">
              <a:avLst/>
            </a:prstGeom>
            <a:noFill/>
            <a:ln w="1111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" name="Line 11"/>
            <p:cNvSpPr>
              <a:spLocks noChangeShapeType="1"/>
            </p:cNvSpPr>
            <p:nvPr/>
          </p:nvSpPr>
          <p:spPr bwMode="auto">
            <a:xfrm>
              <a:off x="6532563" y="3741738"/>
              <a:ext cx="877887" cy="0"/>
            </a:xfrm>
            <a:prstGeom prst="line">
              <a:avLst/>
            </a:prstGeom>
            <a:noFill/>
            <a:ln w="1111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" name="Line 12"/>
            <p:cNvSpPr>
              <a:spLocks noChangeShapeType="1"/>
            </p:cNvSpPr>
            <p:nvPr/>
          </p:nvSpPr>
          <p:spPr bwMode="auto">
            <a:xfrm flipV="1">
              <a:off x="7410450" y="3660775"/>
              <a:ext cx="877887" cy="80962"/>
            </a:xfrm>
            <a:prstGeom prst="line">
              <a:avLst/>
            </a:prstGeom>
            <a:noFill/>
            <a:ln w="1111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4" name="Line 13"/>
            <p:cNvSpPr>
              <a:spLocks noChangeShapeType="1"/>
            </p:cNvSpPr>
            <p:nvPr/>
          </p:nvSpPr>
          <p:spPr bwMode="auto">
            <a:xfrm flipV="1">
              <a:off x="8288338" y="3578225"/>
              <a:ext cx="877887" cy="82550"/>
            </a:xfrm>
            <a:prstGeom prst="line">
              <a:avLst/>
            </a:prstGeom>
            <a:noFill/>
            <a:ln w="1111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4724400" y="2954338"/>
              <a:ext cx="106362" cy="74612"/>
            </a:xfrm>
            <a:custGeom>
              <a:avLst/>
              <a:gdLst>
                <a:gd name="T0" fmla="*/ 33 w 67"/>
                <a:gd name="T1" fmla="*/ 0 h 47"/>
                <a:gd name="T2" fmla="*/ 0 w 67"/>
                <a:gd name="T3" fmla="*/ 47 h 47"/>
                <a:gd name="T4" fmla="*/ 67 w 67"/>
                <a:gd name="T5" fmla="*/ 47 h 47"/>
                <a:gd name="T6" fmla="*/ 33 w 67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7">
                  <a:moveTo>
                    <a:pt x="33" y="0"/>
                  </a:moveTo>
                  <a:lnTo>
                    <a:pt x="0" y="47"/>
                  </a:lnTo>
                  <a:lnTo>
                    <a:pt x="67" y="4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4740275" y="2968625"/>
              <a:ext cx="74612" cy="53975"/>
            </a:xfrm>
            <a:custGeom>
              <a:avLst/>
              <a:gdLst>
                <a:gd name="T0" fmla="*/ 23 w 47"/>
                <a:gd name="T1" fmla="*/ 0 h 34"/>
                <a:gd name="T2" fmla="*/ 0 w 47"/>
                <a:gd name="T3" fmla="*/ 34 h 34"/>
                <a:gd name="T4" fmla="*/ 47 w 47"/>
                <a:gd name="T5" fmla="*/ 34 h 34"/>
                <a:gd name="T6" fmla="*/ 23 w 4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4">
                  <a:moveTo>
                    <a:pt x="23" y="0"/>
                  </a:moveTo>
                  <a:lnTo>
                    <a:pt x="0" y="34"/>
                  </a:lnTo>
                  <a:lnTo>
                    <a:pt x="47" y="34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602288" y="3527425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616575" y="3541713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6480175" y="3690938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6494463" y="3705225"/>
              <a:ext cx="76200" cy="55562"/>
            </a:xfrm>
            <a:custGeom>
              <a:avLst/>
              <a:gdLst>
                <a:gd name="T0" fmla="*/ 24 w 48"/>
                <a:gd name="T1" fmla="*/ 0 h 35"/>
                <a:gd name="T2" fmla="*/ 0 w 48"/>
                <a:gd name="T3" fmla="*/ 35 h 35"/>
                <a:gd name="T4" fmla="*/ 48 w 48"/>
                <a:gd name="T5" fmla="*/ 35 h 35"/>
                <a:gd name="T6" fmla="*/ 24 w 48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5">
                  <a:moveTo>
                    <a:pt x="24" y="0"/>
                  </a:moveTo>
                  <a:lnTo>
                    <a:pt x="0" y="35"/>
                  </a:lnTo>
                  <a:lnTo>
                    <a:pt x="48" y="35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7358063" y="3690938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7372350" y="3705225"/>
              <a:ext cx="76200" cy="55562"/>
            </a:xfrm>
            <a:custGeom>
              <a:avLst/>
              <a:gdLst>
                <a:gd name="T0" fmla="*/ 24 w 48"/>
                <a:gd name="T1" fmla="*/ 0 h 35"/>
                <a:gd name="T2" fmla="*/ 0 w 48"/>
                <a:gd name="T3" fmla="*/ 35 h 35"/>
                <a:gd name="T4" fmla="*/ 48 w 48"/>
                <a:gd name="T5" fmla="*/ 35 h 35"/>
                <a:gd name="T6" fmla="*/ 24 w 48"/>
                <a:gd name="T7" fmla="*/ 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5">
                  <a:moveTo>
                    <a:pt x="24" y="0"/>
                  </a:moveTo>
                  <a:lnTo>
                    <a:pt x="0" y="35"/>
                  </a:lnTo>
                  <a:lnTo>
                    <a:pt x="48" y="35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8235950" y="3609975"/>
              <a:ext cx="104775" cy="74612"/>
            </a:xfrm>
            <a:custGeom>
              <a:avLst/>
              <a:gdLst>
                <a:gd name="T0" fmla="*/ 33 w 66"/>
                <a:gd name="T1" fmla="*/ 0 h 47"/>
                <a:gd name="T2" fmla="*/ 0 w 66"/>
                <a:gd name="T3" fmla="*/ 47 h 47"/>
                <a:gd name="T4" fmla="*/ 66 w 66"/>
                <a:gd name="T5" fmla="*/ 47 h 47"/>
                <a:gd name="T6" fmla="*/ 33 w 6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7">
                  <a:moveTo>
                    <a:pt x="33" y="0"/>
                  </a:moveTo>
                  <a:lnTo>
                    <a:pt x="0" y="47"/>
                  </a:lnTo>
                  <a:lnTo>
                    <a:pt x="66" y="4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250238" y="3624263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9113838" y="3527425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9128125" y="3541713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7" name="Line 26"/>
            <p:cNvSpPr>
              <a:spLocks noChangeShapeType="1"/>
            </p:cNvSpPr>
            <p:nvPr/>
          </p:nvSpPr>
          <p:spPr bwMode="auto">
            <a:xfrm>
              <a:off x="4776788" y="2062163"/>
              <a:ext cx="0" cy="1884362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8" name="Line 27"/>
            <p:cNvSpPr>
              <a:spLocks noChangeShapeType="1"/>
            </p:cNvSpPr>
            <p:nvPr/>
          </p:nvSpPr>
          <p:spPr bwMode="auto">
            <a:xfrm>
              <a:off x="4706938" y="39465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29" name="Line 28"/>
            <p:cNvSpPr>
              <a:spLocks noChangeShapeType="1"/>
            </p:cNvSpPr>
            <p:nvPr/>
          </p:nvSpPr>
          <p:spPr bwMode="auto">
            <a:xfrm>
              <a:off x="4706938" y="2062163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0" name="Line 29"/>
            <p:cNvSpPr>
              <a:spLocks noChangeShapeType="1"/>
            </p:cNvSpPr>
            <p:nvPr/>
          </p:nvSpPr>
          <p:spPr bwMode="auto">
            <a:xfrm>
              <a:off x="5654675" y="2676525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1" name="Line 30"/>
            <p:cNvSpPr>
              <a:spLocks noChangeShapeType="1"/>
            </p:cNvSpPr>
            <p:nvPr/>
          </p:nvSpPr>
          <p:spPr bwMode="auto">
            <a:xfrm>
              <a:off x="5584825" y="44799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2" name="Line 31"/>
            <p:cNvSpPr>
              <a:spLocks noChangeShapeType="1"/>
            </p:cNvSpPr>
            <p:nvPr/>
          </p:nvSpPr>
          <p:spPr bwMode="auto">
            <a:xfrm>
              <a:off x="5584825" y="26765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3" name="Line 32"/>
            <p:cNvSpPr>
              <a:spLocks noChangeShapeType="1"/>
            </p:cNvSpPr>
            <p:nvPr/>
          </p:nvSpPr>
          <p:spPr bwMode="auto">
            <a:xfrm>
              <a:off x="6532563" y="2881313"/>
              <a:ext cx="0" cy="1720850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4" name="Line 33"/>
            <p:cNvSpPr>
              <a:spLocks noChangeShapeType="1"/>
            </p:cNvSpPr>
            <p:nvPr/>
          </p:nvSpPr>
          <p:spPr bwMode="auto">
            <a:xfrm>
              <a:off x="6462713" y="4602163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5" name="Line 34"/>
            <p:cNvSpPr>
              <a:spLocks noChangeShapeType="1"/>
            </p:cNvSpPr>
            <p:nvPr/>
          </p:nvSpPr>
          <p:spPr bwMode="auto">
            <a:xfrm>
              <a:off x="6462713" y="2881313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6" name="Line 35"/>
            <p:cNvSpPr>
              <a:spLocks noChangeShapeType="1"/>
            </p:cNvSpPr>
            <p:nvPr/>
          </p:nvSpPr>
          <p:spPr bwMode="auto">
            <a:xfrm>
              <a:off x="7410450" y="2840038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7" name="Line 36"/>
            <p:cNvSpPr>
              <a:spLocks noChangeShapeType="1"/>
            </p:cNvSpPr>
            <p:nvPr/>
          </p:nvSpPr>
          <p:spPr bwMode="auto">
            <a:xfrm>
              <a:off x="7340600" y="4643438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8" name="Line 37"/>
            <p:cNvSpPr>
              <a:spLocks noChangeShapeType="1"/>
            </p:cNvSpPr>
            <p:nvPr/>
          </p:nvSpPr>
          <p:spPr bwMode="auto">
            <a:xfrm>
              <a:off x="7340600" y="2840038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39" name="Line 38"/>
            <p:cNvSpPr>
              <a:spLocks noChangeShapeType="1"/>
            </p:cNvSpPr>
            <p:nvPr/>
          </p:nvSpPr>
          <p:spPr bwMode="auto">
            <a:xfrm>
              <a:off x="8288338" y="2800350"/>
              <a:ext cx="0" cy="1720850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0" name="Line 39"/>
            <p:cNvSpPr>
              <a:spLocks noChangeShapeType="1"/>
            </p:cNvSpPr>
            <p:nvPr/>
          </p:nvSpPr>
          <p:spPr bwMode="auto">
            <a:xfrm>
              <a:off x="8218488" y="45212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1" name="Line 40"/>
            <p:cNvSpPr>
              <a:spLocks noChangeShapeType="1"/>
            </p:cNvSpPr>
            <p:nvPr/>
          </p:nvSpPr>
          <p:spPr bwMode="auto">
            <a:xfrm>
              <a:off x="8218488" y="280035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2" name="Line 41"/>
            <p:cNvSpPr>
              <a:spLocks noChangeShapeType="1"/>
            </p:cNvSpPr>
            <p:nvPr/>
          </p:nvSpPr>
          <p:spPr bwMode="auto">
            <a:xfrm>
              <a:off x="9166225" y="1939925"/>
              <a:ext cx="0" cy="3276600"/>
            </a:xfrm>
            <a:prstGeom prst="line">
              <a:avLst/>
            </a:prstGeom>
            <a:noFill/>
            <a:ln w="1746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3" name="Line 42"/>
            <p:cNvSpPr>
              <a:spLocks noChangeShapeType="1"/>
            </p:cNvSpPr>
            <p:nvPr/>
          </p:nvSpPr>
          <p:spPr bwMode="auto">
            <a:xfrm>
              <a:off x="9096375" y="52165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4" name="Line 43"/>
            <p:cNvSpPr>
              <a:spLocks noChangeShapeType="1"/>
            </p:cNvSpPr>
            <p:nvPr/>
          </p:nvSpPr>
          <p:spPr bwMode="auto">
            <a:xfrm>
              <a:off x="9096375" y="19399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5" name="Line 44"/>
            <p:cNvSpPr>
              <a:spLocks noChangeShapeType="1"/>
            </p:cNvSpPr>
            <p:nvPr/>
          </p:nvSpPr>
          <p:spPr bwMode="auto">
            <a:xfrm>
              <a:off x="4776788" y="3578225"/>
              <a:ext cx="877887" cy="327025"/>
            </a:xfrm>
            <a:prstGeom prst="line">
              <a:avLst/>
            </a:prstGeom>
            <a:noFill/>
            <a:ln w="1111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6" name="Line 45"/>
            <p:cNvSpPr>
              <a:spLocks noChangeShapeType="1"/>
            </p:cNvSpPr>
            <p:nvPr/>
          </p:nvSpPr>
          <p:spPr bwMode="auto">
            <a:xfrm>
              <a:off x="5654675" y="3905250"/>
              <a:ext cx="877887" cy="82550"/>
            </a:xfrm>
            <a:prstGeom prst="line">
              <a:avLst/>
            </a:prstGeom>
            <a:noFill/>
            <a:ln w="1111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7" name="Line 46"/>
            <p:cNvSpPr>
              <a:spLocks noChangeShapeType="1"/>
            </p:cNvSpPr>
            <p:nvPr/>
          </p:nvSpPr>
          <p:spPr bwMode="auto">
            <a:xfrm>
              <a:off x="6532563" y="3987800"/>
              <a:ext cx="877887" cy="0"/>
            </a:xfrm>
            <a:prstGeom prst="line">
              <a:avLst/>
            </a:prstGeom>
            <a:noFill/>
            <a:ln w="1111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8" name="Line 47"/>
            <p:cNvSpPr>
              <a:spLocks noChangeShapeType="1"/>
            </p:cNvSpPr>
            <p:nvPr/>
          </p:nvSpPr>
          <p:spPr bwMode="auto">
            <a:xfrm>
              <a:off x="7410450" y="3987800"/>
              <a:ext cx="877887" cy="0"/>
            </a:xfrm>
            <a:prstGeom prst="line">
              <a:avLst/>
            </a:prstGeom>
            <a:noFill/>
            <a:ln w="1111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49" name="Line 48"/>
            <p:cNvSpPr>
              <a:spLocks noChangeShapeType="1"/>
            </p:cNvSpPr>
            <p:nvPr/>
          </p:nvSpPr>
          <p:spPr bwMode="auto">
            <a:xfrm>
              <a:off x="8288338" y="3987800"/>
              <a:ext cx="877887" cy="0"/>
            </a:xfrm>
            <a:prstGeom prst="line">
              <a:avLst/>
            </a:prstGeom>
            <a:noFill/>
            <a:ln w="1111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0" name="Freeform 49"/>
            <p:cNvSpPr>
              <a:spLocks/>
            </p:cNvSpPr>
            <p:nvPr/>
          </p:nvSpPr>
          <p:spPr bwMode="auto">
            <a:xfrm>
              <a:off x="4724400" y="3527425"/>
              <a:ext cx="106362" cy="76200"/>
            </a:xfrm>
            <a:custGeom>
              <a:avLst/>
              <a:gdLst>
                <a:gd name="T0" fmla="*/ 33 w 67"/>
                <a:gd name="T1" fmla="*/ 0 h 48"/>
                <a:gd name="T2" fmla="*/ 0 w 67"/>
                <a:gd name="T3" fmla="*/ 48 h 48"/>
                <a:gd name="T4" fmla="*/ 67 w 67"/>
                <a:gd name="T5" fmla="*/ 48 h 48"/>
                <a:gd name="T6" fmla="*/ 33 w 67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7" h="48">
                  <a:moveTo>
                    <a:pt x="33" y="0"/>
                  </a:moveTo>
                  <a:lnTo>
                    <a:pt x="0" y="48"/>
                  </a:lnTo>
                  <a:lnTo>
                    <a:pt x="67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1" name="Freeform 50"/>
            <p:cNvSpPr>
              <a:spLocks/>
            </p:cNvSpPr>
            <p:nvPr/>
          </p:nvSpPr>
          <p:spPr bwMode="auto">
            <a:xfrm>
              <a:off x="4740275" y="3541713"/>
              <a:ext cx="74612" cy="53975"/>
            </a:xfrm>
            <a:custGeom>
              <a:avLst/>
              <a:gdLst>
                <a:gd name="T0" fmla="*/ 23 w 47"/>
                <a:gd name="T1" fmla="*/ 0 h 34"/>
                <a:gd name="T2" fmla="*/ 0 w 47"/>
                <a:gd name="T3" fmla="*/ 34 h 34"/>
                <a:gd name="T4" fmla="*/ 47 w 47"/>
                <a:gd name="T5" fmla="*/ 34 h 34"/>
                <a:gd name="T6" fmla="*/ 23 w 47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34">
                  <a:moveTo>
                    <a:pt x="23" y="0"/>
                  </a:moveTo>
                  <a:lnTo>
                    <a:pt x="0" y="34"/>
                  </a:lnTo>
                  <a:lnTo>
                    <a:pt x="47" y="34"/>
                  </a:lnTo>
                  <a:lnTo>
                    <a:pt x="23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2" name="Freeform 51"/>
            <p:cNvSpPr>
              <a:spLocks/>
            </p:cNvSpPr>
            <p:nvPr/>
          </p:nvSpPr>
          <p:spPr bwMode="auto">
            <a:xfrm>
              <a:off x="5602288" y="3856038"/>
              <a:ext cx="104775" cy="74612"/>
            </a:xfrm>
            <a:custGeom>
              <a:avLst/>
              <a:gdLst>
                <a:gd name="T0" fmla="*/ 33 w 66"/>
                <a:gd name="T1" fmla="*/ 0 h 47"/>
                <a:gd name="T2" fmla="*/ 0 w 66"/>
                <a:gd name="T3" fmla="*/ 47 h 47"/>
                <a:gd name="T4" fmla="*/ 66 w 66"/>
                <a:gd name="T5" fmla="*/ 47 h 47"/>
                <a:gd name="T6" fmla="*/ 33 w 66"/>
                <a:gd name="T7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7">
                  <a:moveTo>
                    <a:pt x="33" y="0"/>
                  </a:moveTo>
                  <a:lnTo>
                    <a:pt x="0" y="47"/>
                  </a:lnTo>
                  <a:lnTo>
                    <a:pt x="66" y="47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3" name="Freeform 52"/>
            <p:cNvSpPr>
              <a:spLocks/>
            </p:cNvSpPr>
            <p:nvPr/>
          </p:nvSpPr>
          <p:spPr bwMode="auto">
            <a:xfrm>
              <a:off x="5616575" y="3870325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4" name="Freeform 53"/>
            <p:cNvSpPr>
              <a:spLocks/>
            </p:cNvSpPr>
            <p:nvPr/>
          </p:nvSpPr>
          <p:spPr bwMode="auto">
            <a:xfrm>
              <a:off x="6480175" y="3937000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5" name="Freeform 54"/>
            <p:cNvSpPr>
              <a:spLocks/>
            </p:cNvSpPr>
            <p:nvPr/>
          </p:nvSpPr>
          <p:spPr bwMode="auto">
            <a:xfrm>
              <a:off x="6494463" y="3951288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6" name="Freeform 55"/>
            <p:cNvSpPr>
              <a:spLocks/>
            </p:cNvSpPr>
            <p:nvPr/>
          </p:nvSpPr>
          <p:spPr bwMode="auto">
            <a:xfrm>
              <a:off x="7358063" y="3937000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7372350" y="3951288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8" name="Freeform 57"/>
            <p:cNvSpPr>
              <a:spLocks/>
            </p:cNvSpPr>
            <p:nvPr/>
          </p:nvSpPr>
          <p:spPr bwMode="auto">
            <a:xfrm>
              <a:off x="8235950" y="3937000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8250238" y="3951288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0" name="Freeform 59"/>
            <p:cNvSpPr>
              <a:spLocks/>
            </p:cNvSpPr>
            <p:nvPr/>
          </p:nvSpPr>
          <p:spPr bwMode="auto">
            <a:xfrm>
              <a:off x="9113838" y="3937000"/>
              <a:ext cx="104775" cy="76200"/>
            </a:xfrm>
            <a:custGeom>
              <a:avLst/>
              <a:gdLst>
                <a:gd name="T0" fmla="*/ 33 w 66"/>
                <a:gd name="T1" fmla="*/ 0 h 48"/>
                <a:gd name="T2" fmla="*/ 0 w 66"/>
                <a:gd name="T3" fmla="*/ 48 h 48"/>
                <a:gd name="T4" fmla="*/ 66 w 66"/>
                <a:gd name="T5" fmla="*/ 48 h 48"/>
                <a:gd name="T6" fmla="*/ 33 w 66"/>
                <a:gd name="T7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6" h="48">
                  <a:moveTo>
                    <a:pt x="33" y="0"/>
                  </a:moveTo>
                  <a:lnTo>
                    <a:pt x="0" y="48"/>
                  </a:lnTo>
                  <a:lnTo>
                    <a:pt x="66" y="48"/>
                  </a:lnTo>
                  <a:lnTo>
                    <a:pt x="33" y="0"/>
                  </a:lnTo>
                  <a:close/>
                </a:path>
              </a:pathLst>
            </a:custGeom>
            <a:solidFill>
              <a:srgbClr val="0000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9128125" y="3951288"/>
              <a:ext cx="76200" cy="53975"/>
            </a:xfrm>
            <a:custGeom>
              <a:avLst/>
              <a:gdLst>
                <a:gd name="T0" fmla="*/ 24 w 48"/>
                <a:gd name="T1" fmla="*/ 0 h 34"/>
                <a:gd name="T2" fmla="*/ 0 w 48"/>
                <a:gd name="T3" fmla="*/ 34 h 34"/>
                <a:gd name="T4" fmla="*/ 48 w 48"/>
                <a:gd name="T5" fmla="*/ 34 h 34"/>
                <a:gd name="T6" fmla="*/ 24 w 48"/>
                <a:gd name="T7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34">
                  <a:moveTo>
                    <a:pt x="24" y="0"/>
                  </a:moveTo>
                  <a:lnTo>
                    <a:pt x="0" y="34"/>
                  </a:lnTo>
                  <a:lnTo>
                    <a:pt x="48" y="34"/>
                  </a:lnTo>
                  <a:lnTo>
                    <a:pt x="24" y="0"/>
                  </a:lnTo>
                  <a:close/>
                </a:path>
              </a:pathLst>
            </a:cu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2" name="Line 61"/>
            <p:cNvSpPr>
              <a:spLocks noChangeShapeType="1"/>
            </p:cNvSpPr>
            <p:nvPr/>
          </p:nvSpPr>
          <p:spPr bwMode="auto">
            <a:xfrm>
              <a:off x="4776788" y="2676525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3" name="Line 62"/>
            <p:cNvSpPr>
              <a:spLocks noChangeShapeType="1"/>
            </p:cNvSpPr>
            <p:nvPr/>
          </p:nvSpPr>
          <p:spPr bwMode="auto">
            <a:xfrm>
              <a:off x="4706938" y="44799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4" name="Line 63"/>
            <p:cNvSpPr>
              <a:spLocks noChangeShapeType="1"/>
            </p:cNvSpPr>
            <p:nvPr/>
          </p:nvSpPr>
          <p:spPr bwMode="auto">
            <a:xfrm>
              <a:off x="4706938" y="2676525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5" name="Line 64"/>
            <p:cNvSpPr>
              <a:spLocks noChangeShapeType="1"/>
            </p:cNvSpPr>
            <p:nvPr/>
          </p:nvSpPr>
          <p:spPr bwMode="auto">
            <a:xfrm>
              <a:off x="5654675" y="3005138"/>
              <a:ext cx="0" cy="1801812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6" name="Line 65"/>
            <p:cNvSpPr>
              <a:spLocks noChangeShapeType="1"/>
            </p:cNvSpPr>
            <p:nvPr/>
          </p:nvSpPr>
          <p:spPr bwMode="auto">
            <a:xfrm>
              <a:off x="5584825" y="480695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7" name="Line 66"/>
            <p:cNvSpPr>
              <a:spLocks noChangeShapeType="1"/>
            </p:cNvSpPr>
            <p:nvPr/>
          </p:nvSpPr>
          <p:spPr bwMode="auto">
            <a:xfrm>
              <a:off x="5584825" y="3005138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8" name="Line 67"/>
            <p:cNvSpPr>
              <a:spLocks noChangeShapeType="1"/>
            </p:cNvSpPr>
            <p:nvPr/>
          </p:nvSpPr>
          <p:spPr bwMode="auto">
            <a:xfrm>
              <a:off x="6532563" y="3086100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69" name="Line 68"/>
            <p:cNvSpPr>
              <a:spLocks noChangeShapeType="1"/>
            </p:cNvSpPr>
            <p:nvPr/>
          </p:nvSpPr>
          <p:spPr bwMode="auto">
            <a:xfrm>
              <a:off x="6462713" y="48895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0" name="Line 69"/>
            <p:cNvSpPr>
              <a:spLocks noChangeShapeType="1"/>
            </p:cNvSpPr>
            <p:nvPr/>
          </p:nvSpPr>
          <p:spPr bwMode="auto">
            <a:xfrm>
              <a:off x="6462713" y="30861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1" name="Line 70"/>
            <p:cNvSpPr>
              <a:spLocks noChangeShapeType="1"/>
            </p:cNvSpPr>
            <p:nvPr/>
          </p:nvSpPr>
          <p:spPr bwMode="auto">
            <a:xfrm>
              <a:off x="7410450" y="3086100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2" name="Line 71"/>
            <p:cNvSpPr>
              <a:spLocks noChangeShapeType="1"/>
            </p:cNvSpPr>
            <p:nvPr/>
          </p:nvSpPr>
          <p:spPr bwMode="auto">
            <a:xfrm>
              <a:off x="7340600" y="48895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3" name="Line 72"/>
            <p:cNvSpPr>
              <a:spLocks noChangeShapeType="1"/>
            </p:cNvSpPr>
            <p:nvPr/>
          </p:nvSpPr>
          <p:spPr bwMode="auto">
            <a:xfrm>
              <a:off x="7340600" y="30861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4" name="Line 73"/>
            <p:cNvSpPr>
              <a:spLocks noChangeShapeType="1"/>
            </p:cNvSpPr>
            <p:nvPr/>
          </p:nvSpPr>
          <p:spPr bwMode="auto">
            <a:xfrm>
              <a:off x="8288338" y="3086100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5" name="Line 74"/>
            <p:cNvSpPr>
              <a:spLocks noChangeShapeType="1"/>
            </p:cNvSpPr>
            <p:nvPr/>
          </p:nvSpPr>
          <p:spPr bwMode="auto">
            <a:xfrm>
              <a:off x="8218488" y="48895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6" name="Line 75"/>
            <p:cNvSpPr>
              <a:spLocks noChangeShapeType="1"/>
            </p:cNvSpPr>
            <p:nvPr/>
          </p:nvSpPr>
          <p:spPr bwMode="auto">
            <a:xfrm>
              <a:off x="8218488" y="30861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7" name="Line 76"/>
            <p:cNvSpPr>
              <a:spLocks noChangeShapeType="1"/>
            </p:cNvSpPr>
            <p:nvPr/>
          </p:nvSpPr>
          <p:spPr bwMode="auto">
            <a:xfrm>
              <a:off x="9166225" y="3086100"/>
              <a:ext cx="0" cy="1803400"/>
            </a:xfrm>
            <a:prstGeom prst="line">
              <a:avLst/>
            </a:prstGeom>
            <a:noFill/>
            <a:ln w="1746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8" name="Line 77"/>
            <p:cNvSpPr>
              <a:spLocks noChangeShapeType="1"/>
            </p:cNvSpPr>
            <p:nvPr/>
          </p:nvSpPr>
          <p:spPr bwMode="auto">
            <a:xfrm>
              <a:off x="9096375" y="48895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79" name="Line 78"/>
            <p:cNvSpPr>
              <a:spLocks noChangeShapeType="1"/>
            </p:cNvSpPr>
            <p:nvPr/>
          </p:nvSpPr>
          <p:spPr bwMode="auto">
            <a:xfrm>
              <a:off x="9096375" y="3086100"/>
              <a:ext cx="139700" cy="0"/>
            </a:xfrm>
            <a:prstGeom prst="line">
              <a:avLst/>
            </a:prstGeom>
            <a:noFill/>
            <a:ln w="17463" cap="rnd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0" name="Line 79"/>
            <p:cNvSpPr>
              <a:spLocks noChangeShapeType="1"/>
            </p:cNvSpPr>
            <p:nvPr/>
          </p:nvSpPr>
          <p:spPr bwMode="auto">
            <a:xfrm flipV="1">
              <a:off x="4651375" y="1835150"/>
              <a:ext cx="0" cy="3732212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1" name="Line 80"/>
            <p:cNvSpPr>
              <a:spLocks noChangeShapeType="1"/>
            </p:cNvSpPr>
            <p:nvPr/>
          </p:nvSpPr>
          <p:spPr bwMode="auto">
            <a:xfrm flipH="1">
              <a:off x="4570413" y="505301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2" name="Rectangle 81"/>
            <p:cNvSpPr>
              <a:spLocks noChangeArrowheads="1"/>
            </p:cNvSpPr>
            <p:nvPr/>
          </p:nvSpPr>
          <p:spPr bwMode="auto">
            <a:xfrm>
              <a:off x="4252913" y="4984750"/>
              <a:ext cx="3540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3" name="Line 82"/>
            <p:cNvSpPr>
              <a:spLocks noChangeShapeType="1"/>
            </p:cNvSpPr>
            <p:nvPr/>
          </p:nvSpPr>
          <p:spPr bwMode="auto">
            <a:xfrm flipH="1">
              <a:off x="4570413" y="423386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4" name="Rectangle 83"/>
            <p:cNvSpPr>
              <a:spLocks noChangeArrowheads="1"/>
            </p:cNvSpPr>
            <p:nvPr/>
          </p:nvSpPr>
          <p:spPr bwMode="auto">
            <a:xfrm>
              <a:off x="4252913" y="4160838"/>
              <a:ext cx="3540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140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5" name="Line 84"/>
            <p:cNvSpPr>
              <a:spLocks noChangeShapeType="1"/>
            </p:cNvSpPr>
            <p:nvPr/>
          </p:nvSpPr>
          <p:spPr bwMode="auto">
            <a:xfrm flipH="1">
              <a:off x="4570413" y="341471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6" name="Rectangle 85"/>
            <p:cNvSpPr>
              <a:spLocks noChangeArrowheads="1"/>
            </p:cNvSpPr>
            <p:nvPr/>
          </p:nvSpPr>
          <p:spPr bwMode="auto">
            <a:xfrm>
              <a:off x="4252913" y="3341688"/>
              <a:ext cx="3540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150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7" name="Line 86"/>
            <p:cNvSpPr>
              <a:spLocks noChangeShapeType="1"/>
            </p:cNvSpPr>
            <p:nvPr/>
          </p:nvSpPr>
          <p:spPr bwMode="auto">
            <a:xfrm flipH="1">
              <a:off x="4570413" y="2593975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88" name="Rectangle 87"/>
            <p:cNvSpPr>
              <a:spLocks noChangeArrowheads="1"/>
            </p:cNvSpPr>
            <p:nvPr/>
          </p:nvSpPr>
          <p:spPr bwMode="auto">
            <a:xfrm>
              <a:off x="4252913" y="2522538"/>
              <a:ext cx="3540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160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89" name="Line 88"/>
            <p:cNvSpPr>
              <a:spLocks noChangeShapeType="1"/>
            </p:cNvSpPr>
            <p:nvPr/>
          </p:nvSpPr>
          <p:spPr bwMode="auto">
            <a:xfrm flipH="1">
              <a:off x="4570413" y="505301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0" name="Line 89"/>
            <p:cNvSpPr>
              <a:spLocks noChangeShapeType="1"/>
            </p:cNvSpPr>
            <p:nvPr/>
          </p:nvSpPr>
          <p:spPr bwMode="auto">
            <a:xfrm flipH="1">
              <a:off x="4570413" y="423386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1" name="Line 90"/>
            <p:cNvSpPr>
              <a:spLocks noChangeShapeType="1"/>
            </p:cNvSpPr>
            <p:nvPr/>
          </p:nvSpPr>
          <p:spPr bwMode="auto">
            <a:xfrm flipH="1">
              <a:off x="4570413" y="3414713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2" name="Line 91"/>
            <p:cNvSpPr>
              <a:spLocks noChangeShapeType="1"/>
            </p:cNvSpPr>
            <p:nvPr/>
          </p:nvSpPr>
          <p:spPr bwMode="auto">
            <a:xfrm flipH="1">
              <a:off x="4570413" y="2593975"/>
              <a:ext cx="80962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93" name="Rectangle 92"/>
            <p:cNvSpPr>
              <a:spLocks noChangeArrowheads="1"/>
            </p:cNvSpPr>
            <p:nvPr/>
          </p:nvSpPr>
          <p:spPr bwMode="auto">
            <a:xfrm rot="16200000">
              <a:off x="4056360" y="4670167"/>
              <a:ext cx="10259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4" name="Rectangle 93"/>
            <p:cNvSpPr>
              <a:spLocks noChangeArrowheads="1"/>
            </p:cNvSpPr>
            <p:nvPr/>
          </p:nvSpPr>
          <p:spPr bwMode="auto">
            <a:xfrm rot="16200000">
              <a:off x="4069184" y="457809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y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5" name="Rectangle 94"/>
            <p:cNvSpPr>
              <a:spLocks noChangeArrowheads="1"/>
            </p:cNvSpPr>
            <p:nvPr/>
          </p:nvSpPr>
          <p:spPr bwMode="auto">
            <a:xfrm rot="16200000">
              <a:off x="4069184" y="4495542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6" name="Rectangle 95"/>
            <p:cNvSpPr>
              <a:spLocks noChangeArrowheads="1"/>
            </p:cNvSpPr>
            <p:nvPr/>
          </p:nvSpPr>
          <p:spPr bwMode="auto">
            <a:xfrm rot="16200000">
              <a:off x="4086015" y="4435217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7" name="Rectangle 96"/>
            <p:cNvSpPr>
              <a:spLocks noChangeArrowheads="1"/>
            </p:cNvSpPr>
            <p:nvPr/>
          </p:nvSpPr>
          <p:spPr bwMode="auto">
            <a:xfrm rot="16200000">
              <a:off x="4065970" y="4359017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8" name="Rectangle 97"/>
            <p:cNvSpPr>
              <a:spLocks noChangeArrowheads="1"/>
            </p:cNvSpPr>
            <p:nvPr/>
          </p:nvSpPr>
          <p:spPr bwMode="auto">
            <a:xfrm rot="16200000">
              <a:off x="4091618" y="4303454"/>
              <a:ext cx="336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99" name="Rectangle 98"/>
            <p:cNvSpPr>
              <a:spLocks noChangeArrowheads="1"/>
            </p:cNvSpPr>
            <p:nvPr/>
          </p:nvSpPr>
          <p:spPr bwMode="auto">
            <a:xfrm rot="16200000">
              <a:off x="4091618" y="4268529"/>
              <a:ext cx="336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i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0" name="Rectangle 99"/>
            <p:cNvSpPr>
              <a:spLocks noChangeArrowheads="1"/>
            </p:cNvSpPr>
            <p:nvPr/>
          </p:nvSpPr>
          <p:spPr bwMode="auto">
            <a:xfrm rot="16200000">
              <a:off x="4069184" y="4201854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c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1" name="Rectangle 100"/>
            <p:cNvSpPr>
              <a:spLocks noChangeArrowheads="1"/>
            </p:cNvSpPr>
            <p:nvPr/>
          </p:nvSpPr>
          <p:spPr bwMode="auto">
            <a:xfrm rot="16200000">
              <a:off x="4086015" y="4141529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2" name="Rectangle 101"/>
            <p:cNvSpPr>
              <a:spLocks noChangeArrowheads="1"/>
            </p:cNvSpPr>
            <p:nvPr/>
          </p:nvSpPr>
          <p:spPr bwMode="auto">
            <a:xfrm rot="16200000">
              <a:off x="4065970" y="406532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b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3" name="Rectangle 102"/>
            <p:cNvSpPr>
              <a:spLocks noChangeArrowheads="1"/>
            </p:cNvSpPr>
            <p:nvPr/>
          </p:nvSpPr>
          <p:spPr bwMode="auto">
            <a:xfrm rot="16200000">
              <a:off x="4091618" y="4011354"/>
              <a:ext cx="3366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l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4" name="Rectangle 103"/>
            <p:cNvSpPr>
              <a:spLocks noChangeArrowheads="1"/>
            </p:cNvSpPr>
            <p:nvPr/>
          </p:nvSpPr>
          <p:spPr bwMode="auto">
            <a:xfrm rot="16200000">
              <a:off x="4065970" y="393832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5" name="Rectangle 104"/>
            <p:cNvSpPr>
              <a:spLocks noChangeArrowheads="1"/>
            </p:cNvSpPr>
            <p:nvPr/>
          </p:nvSpPr>
          <p:spPr bwMode="auto">
            <a:xfrm rot="16200000">
              <a:off x="4065970" y="384784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o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6" name="Rectangle 105"/>
            <p:cNvSpPr>
              <a:spLocks noChangeArrowheads="1"/>
            </p:cNvSpPr>
            <p:nvPr/>
          </p:nvSpPr>
          <p:spPr bwMode="auto">
            <a:xfrm rot="16200000">
              <a:off x="4065970" y="375735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d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7" name="Rectangle 106"/>
            <p:cNvSpPr>
              <a:spLocks noChangeArrowheads="1"/>
            </p:cNvSpPr>
            <p:nvPr/>
          </p:nvSpPr>
          <p:spPr bwMode="auto">
            <a:xfrm rot="16200000">
              <a:off x="4086015" y="3693854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8" name="Rectangle 107"/>
            <p:cNvSpPr>
              <a:spLocks noChangeArrowheads="1"/>
            </p:cNvSpPr>
            <p:nvPr/>
          </p:nvSpPr>
          <p:spPr bwMode="auto">
            <a:xfrm rot="16200000">
              <a:off x="4065970" y="3619242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09" name="Rectangle 108"/>
            <p:cNvSpPr>
              <a:spLocks noChangeArrowheads="1"/>
            </p:cNvSpPr>
            <p:nvPr/>
          </p:nvSpPr>
          <p:spPr bwMode="auto">
            <a:xfrm rot="16200000">
              <a:off x="4082008" y="3550979"/>
              <a:ext cx="512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0" name="Rectangle 109"/>
            <p:cNvSpPr>
              <a:spLocks noChangeArrowheads="1"/>
            </p:cNvSpPr>
            <p:nvPr/>
          </p:nvSpPr>
          <p:spPr bwMode="auto">
            <a:xfrm rot="16200000">
              <a:off x="4065970" y="3471604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1" name="Rectangle 110"/>
            <p:cNvSpPr>
              <a:spLocks noChangeArrowheads="1"/>
            </p:cNvSpPr>
            <p:nvPr/>
          </p:nvSpPr>
          <p:spPr bwMode="auto">
            <a:xfrm rot="16200000">
              <a:off x="4069184" y="3387467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2" name="Rectangle 111"/>
            <p:cNvSpPr>
              <a:spLocks noChangeArrowheads="1"/>
            </p:cNvSpPr>
            <p:nvPr/>
          </p:nvSpPr>
          <p:spPr bwMode="auto">
            <a:xfrm rot="16200000">
              <a:off x="4069184" y="3304917"/>
              <a:ext cx="76944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s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3" name="Rectangle 112"/>
            <p:cNvSpPr>
              <a:spLocks noChangeArrowheads="1"/>
            </p:cNvSpPr>
            <p:nvPr/>
          </p:nvSpPr>
          <p:spPr bwMode="auto">
            <a:xfrm rot="16200000">
              <a:off x="4065970" y="321442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u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4" name="Rectangle 113"/>
            <p:cNvSpPr>
              <a:spLocks noChangeArrowheads="1"/>
            </p:cNvSpPr>
            <p:nvPr/>
          </p:nvSpPr>
          <p:spPr bwMode="auto">
            <a:xfrm rot="16200000">
              <a:off x="4082008" y="3147754"/>
              <a:ext cx="512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r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5" name="Rectangle 114"/>
            <p:cNvSpPr>
              <a:spLocks noChangeArrowheads="1"/>
            </p:cNvSpPr>
            <p:nvPr/>
          </p:nvSpPr>
          <p:spPr bwMode="auto">
            <a:xfrm rot="16200000">
              <a:off x="4065970" y="306837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e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6" name="Rectangle 115"/>
            <p:cNvSpPr>
              <a:spLocks noChangeArrowheads="1"/>
            </p:cNvSpPr>
            <p:nvPr/>
          </p:nvSpPr>
          <p:spPr bwMode="auto">
            <a:xfrm rot="16200000">
              <a:off x="4082008" y="3001704"/>
              <a:ext cx="512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(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7" name="Rectangle 116"/>
            <p:cNvSpPr>
              <a:spLocks noChangeArrowheads="1"/>
            </p:cNvSpPr>
            <p:nvPr/>
          </p:nvSpPr>
          <p:spPr bwMode="auto">
            <a:xfrm rot="16200000">
              <a:off x="4044330" y="2893754"/>
              <a:ext cx="1282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8" name="Rectangle 117"/>
            <p:cNvSpPr>
              <a:spLocks noChangeArrowheads="1"/>
            </p:cNvSpPr>
            <p:nvPr/>
          </p:nvSpPr>
          <p:spPr bwMode="auto">
            <a:xfrm rot="16200000">
              <a:off x="4044330" y="2750879"/>
              <a:ext cx="12824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m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19" name="Rectangle 118"/>
            <p:cNvSpPr>
              <a:spLocks noChangeArrowheads="1"/>
            </p:cNvSpPr>
            <p:nvPr/>
          </p:nvSpPr>
          <p:spPr bwMode="auto">
            <a:xfrm rot="16200000">
              <a:off x="4086015" y="2665154"/>
              <a:ext cx="4328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 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0" name="Rectangle 119"/>
            <p:cNvSpPr>
              <a:spLocks noChangeArrowheads="1"/>
            </p:cNvSpPr>
            <p:nvPr/>
          </p:nvSpPr>
          <p:spPr bwMode="auto">
            <a:xfrm rot="16200000">
              <a:off x="4052352" y="2571492"/>
              <a:ext cx="110608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H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1" name="Rectangle 120"/>
            <p:cNvSpPr>
              <a:spLocks noChangeArrowheads="1"/>
            </p:cNvSpPr>
            <p:nvPr/>
          </p:nvSpPr>
          <p:spPr bwMode="auto">
            <a:xfrm rot="16200000">
              <a:off x="4065970" y="2471479"/>
              <a:ext cx="8496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g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2" name="Rectangle 121"/>
            <p:cNvSpPr>
              <a:spLocks noChangeArrowheads="1"/>
            </p:cNvSpPr>
            <p:nvPr/>
          </p:nvSpPr>
          <p:spPr bwMode="auto">
            <a:xfrm rot="16200000">
              <a:off x="4082008" y="2403217"/>
              <a:ext cx="512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)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3" name="Line 122"/>
            <p:cNvSpPr>
              <a:spLocks noChangeShapeType="1"/>
            </p:cNvSpPr>
            <p:nvPr/>
          </p:nvSpPr>
          <p:spPr bwMode="auto">
            <a:xfrm>
              <a:off x="4651375" y="5567363"/>
              <a:ext cx="4641850" cy="0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24" name="Rectangle 123"/>
            <p:cNvSpPr>
              <a:spLocks noChangeArrowheads="1"/>
            </p:cNvSpPr>
            <p:nvPr/>
          </p:nvSpPr>
          <p:spPr bwMode="auto">
            <a:xfrm>
              <a:off x="4656138" y="5602288"/>
              <a:ext cx="3159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0-4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5" name="Rectangle 124"/>
            <p:cNvSpPr>
              <a:spLocks noChangeArrowheads="1"/>
            </p:cNvSpPr>
            <p:nvPr/>
          </p:nvSpPr>
          <p:spPr bwMode="auto">
            <a:xfrm>
              <a:off x="5534025" y="5602288"/>
              <a:ext cx="315912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5-8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6" name="Rectangle 125"/>
            <p:cNvSpPr>
              <a:spLocks noChangeArrowheads="1"/>
            </p:cNvSpPr>
            <p:nvPr/>
          </p:nvSpPr>
          <p:spPr bwMode="auto">
            <a:xfrm>
              <a:off x="6364288" y="5602288"/>
              <a:ext cx="40798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9-12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7" name="Rectangle 126"/>
            <p:cNvSpPr>
              <a:spLocks noChangeArrowheads="1"/>
            </p:cNvSpPr>
            <p:nvPr/>
          </p:nvSpPr>
          <p:spPr bwMode="auto">
            <a:xfrm>
              <a:off x="7199313" y="5602288"/>
              <a:ext cx="50323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13-16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8" name="Rectangle 127"/>
            <p:cNvSpPr>
              <a:spLocks noChangeArrowheads="1"/>
            </p:cNvSpPr>
            <p:nvPr/>
          </p:nvSpPr>
          <p:spPr bwMode="auto">
            <a:xfrm>
              <a:off x="8077200" y="5602288"/>
              <a:ext cx="50323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17-20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29" name="Rectangle 128"/>
            <p:cNvSpPr>
              <a:spLocks noChangeArrowheads="1"/>
            </p:cNvSpPr>
            <p:nvPr/>
          </p:nvSpPr>
          <p:spPr bwMode="auto">
            <a:xfrm>
              <a:off x="8956675" y="5602288"/>
              <a:ext cx="503237" cy="1857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1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21-24</a:t>
              </a:r>
              <a:endPara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0" name="Line 129"/>
            <p:cNvSpPr>
              <a:spLocks noChangeShapeType="1"/>
            </p:cNvSpPr>
            <p:nvPr/>
          </p:nvSpPr>
          <p:spPr bwMode="auto">
            <a:xfrm>
              <a:off x="4776788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1" name="Line 130"/>
            <p:cNvSpPr>
              <a:spLocks noChangeShapeType="1"/>
            </p:cNvSpPr>
            <p:nvPr/>
          </p:nvSpPr>
          <p:spPr bwMode="auto">
            <a:xfrm>
              <a:off x="5654675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2" name="Line 131"/>
            <p:cNvSpPr>
              <a:spLocks noChangeShapeType="1"/>
            </p:cNvSpPr>
            <p:nvPr/>
          </p:nvSpPr>
          <p:spPr bwMode="auto">
            <a:xfrm>
              <a:off x="6532563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3" name="Line 132"/>
            <p:cNvSpPr>
              <a:spLocks noChangeShapeType="1"/>
            </p:cNvSpPr>
            <p:nvPr/>
          </p:nvSpPr>
          <p:spPr bwMode="auto">
            <a:xfrm>
              <a:off x="7410450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4" name="Line 133"/>
            <p:cNvSpPr>
              <a:spLocks noChangeShapeType="1"/>
            </p:cNvSpPr>
            <p:nvPr/>
          </p:nvSpPr>
          <p:spPr bwMode="auto">
            <a:xfrm>
              <a:off x="8288338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5" name="Line 134"/>
            <p:cNvSpPr>
              <a:spLocks noChangeShapeType="1"/>
            </p:cNvSpPr>
            <p:nvPr/>
          </p:nvSpPr>
          <p:spPr bwMode="auto">
            <a:xfrm>
              <a:off x="9166225" y="5567363"/>
              <a:ext cx="0" cy="65087"/>
            </a:xfrm>
            <a:prstGeom prst="line">
              <a:avLst/>
            </a:prstGeom>
            <a:noFill/>
            <a:ln w="11113" cap="flat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/>
            </a:p>
          </p:txBody>
        </p:sp>
        <p:sp>
          <p:nvSpPr>
            <p:cNvPr id="136" name="Rectangle 135"/>
            <p:cNvSpPr>
              <a:spLocks noChangeArrowheads="1"/>
            </p:cNvSpPr>
            <p:nvPr/>
          </p:nvSpPr>
          <p:spPr bwMode="auto">
            <a:xfrm>
              <a:off x="5592763" y="5798040"/>
              <a:ext cx="2091022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 dirty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Time post-randomization(hour)</a:t>
              </a:r>
              <a:endParaRPr kumimoji="0" lang="en-US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endParaRPr>
            </a:p>
          </p:txBody>
        </p:sp>
        <p:sp>
          <p:nvSpPr>
            <p:cNvPr id="137" name="Rectangle 136"/>
            <p:cNvSpPr>
              <a:spLocks noChangeArrowheads="1"/>
            </p:cNvSpPr>
            <p:nvPr/>
          </p:nvSpPr>
          <p:spPr bwMode="auto">
            <a:xfrm>
              <a:off x="5708650" y="1945544"/>
              <a:ext cx="2525712" cy="18415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Rectangle 137"/>
            <p:cNvSpPr>
              <a:spLocks noChangeArrowheads="1"/>
            </p:cNvSpPr>
            <p:nvPr/>
          </p:nvSpPr>
          <p:spPr bwMode="auto">
            <a:xfrm>
              <a:off x="5715000" y="1950307"/>
              <a:ext cx="2514600" cy="174625"/>
            </a:xfrm>
            <a:prstGeom prst="rect">
              <a:avLst/>
            </a:prstGeom>
            <a:noFill/>
            <a:ln w="11113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9" name="Line 138"/>
            <p:cNvSpPr>
              <a:spLocks noChangeShapeType="1"/>
            </p:cNvSpPr>
            <p:nvPr/>
          </p:nvSpPr>
          <p:spPr bwMode="auto">
            <a:xfrm>
              <a:off x="5761038" y="2037619"/>
              <a:ext cx="747712" cy="0"/>
            </a:xfrm>
            <a:prstGeom prst="line">
              <a:avLst/>
            </a:prstGeom>
            <a:noFill/>
            <a:ln w="11113" cap="flat">
              <a:solidFill>
                <a:srgbClr val="FF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Line 139"/>
            <p:cNvSpPr>
              <a:spLocks noChangeShapeType="1"/>
            </p:cNvSpPr>
            <p:nvPr/>
          </p:nvSpPr>
          <p:spPr bwMode="auto">
            <a:xfrm>
              <a:off x="7119938" y="2037619"/>
              <a:ext cx="747712" cy="0"/>
            </a:xfrm>
            <a:prstGeom prst="line">
              <a:avLst/>
            </a:prstGeom>
            <a:noFill/>
            <a:ln w="11113" cap="flat">
              <a:solidFill>
                <a:srgbClr val="0000FF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AU" sz="120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Rectangle 140"/>
            <p:cNvSpPr>
              <a:spLocks noChangeArrowheads="1"/>
            </p:cNvSpPr>
            <p:nvPr/>
          </p:nvSpPr>
          <p:spPr bwMode="auto">
            <a:xfrm>
              <a:off x="6629400" y="1986819"/>
              <a:ext cx="26449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ICH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  <p:sp>
          <p:nvSpPr>
            <p:cNvPr id="142" name="Rectangle 141"/>
            <p:cNvSpPr>
              <a:spLocks noChangeArrowheads="1"/>
            </p:cNvSpPr>
            <p:nvPr/>
          </p:nvSpPr>
          <p:spPr bwMode="auto">
            <a:xfrm>
              <a:off x="7986713" y="1986819"/>
              <a:ext cx="248466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1200" b="0" i="0" u="none" strike="noStrike" cap="none" normalizeH="0" baseline="0">
                  <a:ln>
                    <a:noFill/>
                  </a:ln>
                  <a:solidFill>
                    <a:srgbClr val="000000"/>
                  </a:solidFill>
                  <a:effectLst/>
                  <a:cs typeface="Arial" panose="020B0604020202020204" pitchFamily="34" charset="0"/>
                </a:rPr>
                <a:t>AIS</a:t>
              </a:r>
              <a:endParaRPr kumimoji="0" lang="en-US" altLang="en-US" sz="12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1436337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45</Words>
  <Application>Microsoft Office PowerPoint</Application>
  <PresentationFormat>Widescreen</PresentationFormat>
  <Paragraphs>43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University of Leicester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Minhas, Jatinder S. (Dr.)</dc:creator>
  <cp:lastModifiedBy>Minhas, Jatinder S. (Dr.)</cp:lastModifiedBy>
  <cp:revision>1</cp:revision>
  <dcterms:created xsi:type="dcterms:W3CDTF">2018-09-20T11:05:06Z</dcterms:created>
  <dcterms:modified xsi:type="dcterms:W3CDTF">2018-09-20T11:05:31Z</dcterms:modified>
</cp:coreProperties>
</file>