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086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41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18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532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81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344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92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184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666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555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17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2CB96-0D93-41F1-860C-A72EE1594887}" type="datetimeFigureOut">
              <a:rPr lang="en-GB" smtClean="0"/>
              <a:t>14/08/2018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D592B-8CEA-4346-AEF6-AA95E71DF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92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6194" y="237501"/>
            <a:ext cx="348172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/>
              <a:t>a.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5771" y="6197983"/>
            <a:ext cx="357790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/>
              <a:t>b.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34" y="685175"/>
            <a:ext cx="3252052" cy="48780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151" y="685172"/>
            <a:ext cx="3252052" cy="48780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01" y="6465327"/>
            <a:ext cx="1944505" cy="194450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878" y="6499676"/>
            <a:ext cx="1944505" cy="19445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261" y="6499677"/>
            <a:ext cx="1944505" cy="19445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644" y="6962823"/>
            <a:ext cx="942824" cy="94951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43634" y="6182314"/>
            <a:ext cx="1252266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 smtClean="0"/>
              <a:t>Individual A</a:t>
            </a:r>
            <a:endParaRPr lang="en-GB" sz="1745" dirty="0"/>
          </a:p>
        </p:txBody>
      </p:sp>
      <p:sp>
        <p:nvSpPr>
          <p:cNvPr id="20" name="TextBox 19"/>
          <p:cNvSpPr txBox="1"/>
          <p:nvPr/>
        </p:nvSpPr>
        <p:spPr>
          <a:xfrm>
            <a:off x="3299485" y="6182314"/>
            <a:ext cx="1244251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 smtClean="0"/>
              <a:t>Individual B</a:t>
            </a:r>
            <a:endParaRPr lang="en-GB" sz="1745" dirty="0"/>
          </a:p>
        </p:txBody>
      </p:sp>
      <p:sp>
        <p:nvSpPr>
          <p:cNvPr id="21" name="TextBox 20"/>
          <p:cNvSpPr txBox="1"/>
          <p:nvPr/>
        </p:nvSpPr>
        <p:spPr>
          <a:xfrm>
            <a:off x="5637106" y="6138810"/>
            <a:ext cx="1241045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 smtClean="0"/>
              <a:t>Individual C</a:t>
            </a:r>
            <a:endParaRPr lang="en-GB" sz="1745" dirty="0"/>
          </a:p>
        </p:txBody>
      </p:sp>
      <p:sp>
        <p:nvSpPr>
          <p:cNvPr id="22" name="TextBox 21"/>
          <p:cNvSpPr txBox="1"/>
          <p:nvPr/>
        </p:nvSpPr>
        <p:spPr>
          <a:xfrm>
            <a:off x="800759" y="254901"/>
            <a:ext cx="1252266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 smtClean="0"/>
              <a:t>Individual A</a:t>
            </a:r>
            <a:endParaRPr lang="en-GB" sz="1745" dirty="0"/>
          </a:p>
        </p:txBody>
      </p:sp>
      <p:sp>
        <p:nvSpPr>
          <p:cNvPr id="23" name="TextBox 22"/>
          <p:cNvSpPr txBox="1"/>
          <p:nvPr/>
        </p:nvSpPr>
        <p:spPr>
          <a:xfrm>
            <a:off x="4495758" y="254901"/>
            <a:ext cx="1244251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 smtClean="0"/>
              <a:t>Individual B</a:t>
            </a:r>
            <a:endParaRPr lang="en-GB" sz="1745" dirty="0"/>
          </a:p>
        </p:txBody>
      </p:sp>
      <p:sp>
        <p:nvSpPr>
          <p:cNvPr id="24" name="TextBox 23"/>
          <p:cNvSpPr txBox="1"/>
          <p:nvPr/>
        </p:nvSpPr>
        <p:spPr>
          <a:xfrm>
            <a:off x="8204608" y="254901"/>
            <a:ext cx="1241045" cy="360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45" dirty="0" smtClean="0"/>
              <a:t>Individual C</a:t>
            </a:r>
            <a:endParaRPr lang="en-GB" sz="1745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608" y="685171"/>
            <a:ext cx="3300627" cy="495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317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16</Words>
  <Application>Microsoft Office PowerPoint</Application>
  <PresentationFormat>A3 Paper (297x420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Simpson</dc:creator>
  <cp:lastModifiedBy>David Simpson</cp:lastModifiedBy>
  <cp:revision>7</cp:revision>
  <dcterms:created xsi:type="dcterms:W3CDTF">2018-08-09T12:59:48Z</dcterms:created>
  <dcterms:modified xsi:type="dcterms:W3CDTF">2018-08-14T18:33:42Z</dcterms:modified>
</cp:coreProperties>
</file>