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F64AA8-C6FD-4734-8A3F-AFC25D91820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278AF0-6C40-47BB-A0BE-771B7CF66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69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B8A52-C501-45CE-8757-367E9FBA02E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78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4091-64B5-42C9-A5BB-D017246D7B4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BBC7-12CD-4D7A-8B17-B5716C4F6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92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4091-64B5-42C9-A5BB-D017246D7B4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BBC7-12CD-4D7A-8B17-B5716C4F6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07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4091-64B5-42C9-A5BB-D017246D7B4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BBC7-12CD-4D7A-8B17-B5716C4F6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261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4091-64B5-42C9-A5BB-D017246D7B4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BBC7-12CD-4D7A-8B17-B5716C4F6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717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4091-64B5-42C9-A5BB-D017246D7B4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BBC7-12CD-4D7A-8B17-B5716C4F6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132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4091-64B5-42C9-A5BB-D017246D7B4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BBC7-12CD-4D7A-8B17-B5716C4F6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526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4091-64B5-42C9-A5BB-D017246D7B4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BBC7-12CD-4D7A-8B17-B5716C4F6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168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4091-64B5-42C9-A5BB-D017246D7B4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BBC7-12CD-4D7A-8B17-B5716C4F6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731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4091-64B5-42C9-A5BB-D017246D7B4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BBC7-12CD-4D7A-8B17-B5716C4F6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682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4091-64B5-42C9-A5BB-D017246D7B4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BBC7-12CD-4D7A-8B17-B5716C4F6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422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4091-64B5-42C9-A5BB-D017246D7B4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BBC7-12CD-4D7A-8B17-B5716C4F6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34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E4091-64B5-42C9-A5BB-D017246D7B4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ABBC7-12CD-4D7A-8B17-B5716C4F6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678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0" y="122835"/>
            <a:ext cx="27053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08292" y="122930"/>
            <a:ext cx="10420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235025"/>
              </p:ext>
            </p:extLst>
          </p:nvPr>
        </p:nvGraphicFramePr>
        <p:xfrm>
          <a:off x="4229301" y="193040"/>
          <a:ext cx="2486991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60703"/>
                <a:gridCol w="132628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Treatment</a:t>
                      </a:r>
                      <a:endParaRPr lang="en-US" sz="15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FC (Anoikis)</a:t>
                      </a:r>
                      <a:endParaRPr lang="en-US" sz="15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E-cad OE</a:t>
                      </a:r>
                      <a:endParaRPr lang="en-US" sz="15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1.33 +/- 0.01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TBX2 KD</a:t>
                      </a:r>
                      <a:endParaRPr lang="en-US" sz="15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1.45 +/- 0.08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Both</a:t>
                      </a:r>
                      <a:endParaRPr lang="en-US" sz="15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1.61 +/- 0.03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32" y="411215"/>
            <a:ext cx="2852928" cy="1261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4519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</dc:creator>
  <cp:lastModifiedBy>JAS</cp:lastModifiedBy>
  <cp:revision>2</cp:revision>
  <dcterms:created xsi:type="dcterms:W3CDTF">2018-11-06T13:55:58Z</dcterms:created>
  <dcterms:modified xsi:type="dcterms:W3CDTF">2018-11-06T17:34:09Z</dcterms:modified>
</cp:coreProperties>
</file>