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12B553A-5601-4DDC-A559-9361A447526B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CB2C60-4F13-4C66-AAA1-E712668C6C3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980294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sz="1200" kern="1200" dirty="0">
              <a:solidFill>
                <a:schemeClr val="tx1"/>
              </a:solidFill>
              <a:effectLst/>
              <a:latin typeface="+mn-lt"/>
              <a:ea typeface="+mn-ea"/>
              <a:cs typeface="+mn-cs"/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46B8A52-C501-45CE-8757-367E9FBA02E6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135354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2159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61141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7245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98978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241598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53412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85501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768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77381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01284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01719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A482F4-F725-4AFC-81FB-4E5EF3339DF3}" type="datetimeFigureOut">
              <a:rPr lang="en-US" smtClean="0"/>
              <a:t>11/6/2018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CD4CFCF-C099-48F2-A9BD-DF12EA287DA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0029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325" t="5741" r="12563" b="6818"/>
          <a:stretch/>
        </p:blipFill>
        <p:spPr bwMode="auto">
          <a:xfrm>
            <a:off x="324649" y="295274"/>
            <a:ext cx="4264657" cy="2828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4" name="TextBox 3"/>
          <p:cNvSpPr txBox="1"/>
          <p:nvPr/>
        </p:nvSpPr>
        <p:spPr>
          <a:xfrm>
            <a:off x="0" y="152400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A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pic>
        <p:nvPicPr>
          <p:cNvPr id="10" name="Picture 9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00600" y="228600"/>
            <a:ext cx="4115399" cy="306104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648200" y="152400"/>
            <a:ext cx="388248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00" b="1" dirty="0" smtClean="0">
                <a:latin typeface="Arial" panose="020B0604020202020204" pitchFamily="34" charset="0"/>
                <a:cs typeface="Arial" panose="020B0604020202020204" pitchFamily="34" charset="0"/>
              </a:rPr>
              <a:t>B</a:t>
            </a:r>
            <a:endParaRPr lang="en-US" sz="22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719768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</Words>
  <Application>Microsoft Office PowerPoint</Application>
  <PresentationFormat>On-screen Show (4:3)</PresentationFormat>
  <Paragraphs>3</Paragraphs>
  <Slides>1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JAS</dc:creator>
  <cp:lastModifiedBy>JAS</cp:lastModifiedBy>
  <cp:revision>2</cp:revision>
  <dcterms:created xsi:type="dcterms:W3CDTF">2018-11-06T13:56:53Z</dcterms:created>
  <dcterms:modified xsi:type="dcterms:W3CDTF">2018-11-06T17:34:15Z</dcterms:modified>
</cp:coreProperties>
</file>