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6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37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8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5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6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46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16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4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73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517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14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5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271FD-6A9C-4D4E-9DF4-353729D9790E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75BD6-E719-4E1A-9F47-264FCF5752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6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406741" y="1967139"/>
            <a:ext cx="6211570" cy="3115309"/>
            <a:chOff x="0" y="0"/>
            <a:chExt cx="6212174" cy="3115545"/>
          </a:xfrm>
        </p:grpSpPr>
        <p:pic>
          <p:nvPicPr>
            <p:cNvPr id="3" name="Picture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6212174" cy="1557811"/>
            </a:xfrm>
            <a:prstGeom prst="rect">
              <a:avLst/>
            </a:prstGeom>
          </p:spPr>
        </p:pic>
        <p:pic>
          <p:nvPicPr>
            <p:cNvPr id="4" name="Picture 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1557811"/>
              <a:ext cx="6212174" cy="1557734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3055403" y="5155627"/>
            <a:ext cx="5649685" cy="487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1: </a:t>
            </a:r>
            <a:r>
              <a:rPr lang="en-US" sz="12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Sample trajectory plots showing good convergence of the three MCMC chains for select parameters.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52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-1" b="12713"/>
          <a:stretch/>
        </p:blipFill>
        <p:spPr>
          <a:xfrm>
            <a:off x="3123564" y="1006006"/>
            <a:ext cx="5944872" cy="420607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23564" y="5294376"/>
            <a:ext cx="6047868" cy="676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2: Cross-reactivity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assessment: Dose-response curves of each individual biomarker in the </a:t>
            </a:r>
            <a:r>
              <a:rPr lang="en-US" sz="12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singleplex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multiplex format superimpose each other over the entire dynamic range, indicating negligible cross-reactivity. 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965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25" y="1656080"/>
            <a:ext cx="5746750" cy="354584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3422904" y="5458550"/>
            <a:ext cx="5620512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3: 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multi-marker longitudinal profiles representative of various biomarker patterns encountered in the study. </a:t>
            </a:r>
          </a:p>
        </p:txBody>
      </p:sp>
    </p:spTree>
    <p:extLst>
      <p:ext uri="{BB962C8B-B14F-4D97-AF65-F5344CB8AC3E}">
        <p14:creationId xmlns:p14="http://schemas.microsoft.com/office/powerpoint/2010/main" val="428413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69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Robinson,Ruby</dc:creator>
  <cp:lastModifiedBy>Simmons, Archana</cp:lastModifiedBy>
  <cp:revision>5</cp:revision>
  <dcterms:created xsi:type="dcterms:W3CDTF">2019-02-13T19:47:12Z</dcterms:created>
  <dcterms:modified xsi:type="dcterms:W3CDTF">2019-03-27T20:17:53Z</dcterms:modified>
</cp:coreProperties>
</file>