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6858000" cy="9906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9" autoAdjust="0"/>
    <p:restoredTop sz="94660"/>
  </p:normalViewPr>
  <p:slideViewPr>
    <p:cSldViewPr>
      <p:cViewPr varScale="1">
        <p:scale>
          <a:sx n="80" d="100"/>
          <a:sy n="80" d="100"/>
        </p:scale>
        <p:origin x="3408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668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1227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2957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715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1497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18498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4157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5875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6864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4086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517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B389-9BB5-4ED9-85B8-D5ABC6C5478A}" type="datetimeFigureOut">
              <a:rPr lang="en-AU" smtClean="0"/>
              <a:t>17/10/2018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098F-2584-4507-A894-E45ED4CAF10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314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30" y="959334"/>
            <a:ext cx="3104762" cy="21619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98" y="3109207"/>
            <a:ext cx="3104762" cy="21619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530" y="5269828"/>
            <a:ext cx="3104762" cy="21619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050" y="935417"/>
            <a:ext cx="3009900" cy="21526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834" y="3073295"/>
            <a:ext cx="3038475" cy="2114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148" y="5241032"/>
            <a:ext cx="3008162" cy="21307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4760" y="1064568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A</a:t>
            </a:r>
            <a:endParaRPr lang="en-A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164760" y="3236766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B</a:t>
            </a:r>
            <a:endParaRPr lang="en-AU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200856" y="5416762"/>
            <a:ext cx="5040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b="1" dirty="0" smtClean="0"/>
              <a:t>C</a:t>
            </a:r>
            <a:endParaRPr lang="en-A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357904" y="564550"/>
            <a:ext cx="1103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 smtClean="0"/>
              <a:t>DRM1</a:t>
            </a:r>
            <a:endParaRPr lang="en-AU" sz="16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4377672" y="581009"/>
            <a:ext cx="11033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600" b="1" i="1" dirty="0" smtClean="0"/>
              <a:t>miR172</a:t>
            </a:r>
            <a:endParaRPr lang="en-AU" sz="1600" b="1" i="1" dirty="0"/>
          </a:p>
        </p:txBody>
      </p:sp>
    </p:spTree>
    <p:extLst>
      <p:ext uri="{BB962C8B-B14F-4D97-AF65-F5344CB8AC3E}">
        <p14:creationId xmlns:p14="http://schemas.microsoft.com/office/powerpoint/2010/main" val="2749500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6171</TotalTime>
  <Words>5</Words>
  <Application>Microsoft Office PowerPoint</Application>
  <PresentationFormat>A4 Paper (210x297 mm)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The University of Queensland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Francois Barbier</dc:creator>
  <cp:lastModifiedBy>Francois Barbier</cp:lastModifiedBy>
  <cp:revision>99</cp:revision>
  <cp:lastPrinted>2018-06-15T00:27:25Z</cp:lastPrinted>
  <dcterms:created xsi:type="dcterms:W3CDTF">2017-09-15T03:15:04Z</dcterms:created>
  <dcterms:modified xsi:type="dcterms:W3CDTF">2018-10-17T05:17:12Z</dcterms:modified>
</cp:coreProperties>
</file>