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20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EDB3C-03F0-454F-8B4C-22239BAA3507}" type="datetimeFigureOut">
              <a:rPr lang="en-AU" smtClean="0"/>
              <a:t>15/03/2019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1B609-CADA-4402-857E-CB47043DCA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93455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EDB3C-03F0-454F-8B4C-22239BAA3507}" type="datetimeFigureOut">
              <a:rPr lang="en-AU" smtClean="0"/>
              <a:t>15/03/2019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1B609-CADA-4402-857E-CB47043DCA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7237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EDB3C-03F0-454F-8B4C-22239BAA3507}" type="datetimeFigureOut">
              <a:rPr lang="en-AU" smtClean="0"/>
              <a:t>15/03/2019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1B609-CADA-4402-857E-CB47043DCA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6100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EDB3C-03F0-454F-8B4C-22239BAA3507}" type="datetimeFigureOut">
              <a:rPr lang="en-AU" smtClean="0"/>
              <a:t>15/03/2019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1B609-CADA-4402-857E-CB47043DCA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3783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EDB3C-03F0-454F-8B4C-22239BAA3507}" type="datetimeFigureOut">
              <a:rPr lang="en-AU" smtClean="0"/>
              <a:t>15/03/2019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1B609-CADA-4402-857E-CB47043DCA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4035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EDB3C-03F0-454F-8B4C-22239BAA3507}" type="datetimeFigureOut">
              <a:rPr lang="en-AU" smtClean="0"/>
              <a:t>15/03/2019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1B609-CADA-4402-857E-CB47043DCA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4391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EDB3C-03F0-454F-8B4C-22239BAA3507}" type="datetimeFigureOut">
              <a:rPr lang="en-AU" smtClean="0"/>
              <a:t>15/03/2019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1B609-CADA-4402-857E-CB47043DCA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4519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EDB3C-03F0-454F-8B4C-22239BAA3507}" type="datetimeFigureOut">
              <a:rPr lang="en-AU" smtClean="0"/>
              <a:t>15/03/2019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1B609-CADA-4402-857E-CB47043DCA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91944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EDB3C-03F0-454F-8B4C-22239BAA3507}" type="datetimeFigureOut">
              <a:rPr lang="en-AU" smtClean="0"/>
              <a:t>15/03/2019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1B609-CADA-4402-857E-CB47043DCA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3416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EDB3C-03F0-454F-8B4C-22239BAA3507}" type="datetimeFigureOut">
              <a:rPr lang="en-AU" smtClean="0"/>
              <a:t>15/03/2019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1B609-CADA-4402-857E-CB47043DCA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1279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EDB3C-03F0-454F-8B4C-22239BAA3507}" type="datetimeFigureOut">
              <a:rPr lang="en-AU" smtClean="0"/>
              <a:t>15/03/2019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1B609-CADA-4402-857E-CB47043DCA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9496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EDB3C-03F0-454F-8B4C-22239BAA3507}" type="datetimeFigureOut">
              <a:rPr lang="en-AU" smtClean="0"/>
              <a:t>15/03/2019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1B609-CADA-4402-857E-CB47043DCA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9824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9"/>
          <a:stretch/>
        </p:blipFill>
        <p:spPr>
          <a:xfrm>
            <a:off x="1192068" y="768711"/>
            <a:ext cx="5084042" cy="22635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67" y="3051090"/>
            <a:ext cx="5084043" cy="24811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067" y="5521954"/>
            <a:ext cx="5084043" cy="29879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1915" y="810276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smtClean="0"/>
              <a:t>A</a:t>
            </a:r>
            <a:endParaRPr lang="en-A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51915" y="3047162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smtClean="0"/>
              <a:t>B</a:t>
            </a:r>
            <a:endParaRPr lang="en-A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88011" y="5570360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smtClean="0"/>
              <a:t>C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1802533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The University of Queensland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Francois Barbier</dc:creator>
  <cp:lastModifiedBy>Francois Barbier</cp:lastModifiedBy>
  <cp:revision>1</cp:revision>
  <dcterms:created xsi:type="dcterms:W3CDTF">2019-03-14T22:24:53Z</dcterms:created>
  <dcterms:modified xsi:type="dcterms:W3CDTF">2019-03-14T22:33:25Z</dcterms:modified>
</cp:coreProperties>
</file>