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99"/>
    <p:restoredTop sz="74749"/>
  </p:normalViewPr>
  <p:slideViewPr>
    <p:cSldViewPr>
      <p:cViewPr varScale="1">
        <p:scale>
          <a:sx n="84" d="100"/>
          <a:sy n="84" d="100"/>
        </p:scale>
        <p:origin x="1888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780A4-5EC4-41CC-B939-14F02583FDB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AE166-6319-4540-A8D9-E30787ACD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76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AE166-6319-4540-A8D9-E30787ACD0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13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6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353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19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19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131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30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22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684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515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45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B692C-E022-4F03-B4BA-824FC781F6F1}" type="datetimeFigureOut">
              <a:rPr lang="en-US" smtClean="0"/>
              <a:t>3/13/19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0143E-9799-4DAE-AAE1-DBFA1F901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08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844" r="25250" b="8456"/>
          <a:stretch/>
        </p:blipFill>
        <p:spPr>
          <a:xfrm>
            <a:off x="304800" y="274318"/>
            <a:ext cx="1349141" cy="32740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" r="-1"/>
          <a:stretch/>
        </p:blipFill>
        <p:spPr>
          <a:xfrm>
            <a:off x="1828800" y="259080"/>
            <a:ext cx="1349141" cy="32740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228600"/>
            <a:ext cx="3657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A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28800" y="228600"/>
            <a:ext cx="3657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5" r="16897" b="12610"/>
          <a:stretch/>
        </p:blipFill>
        <p:spPr bwMode="auto">
          <a:xfrm>
            <a:off x="3429801" y="289560"/>
            <a:ext cx="1349141" cy="3274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6" t="19087" r="13963" b="19087"/>
          <a:stretch/>
        </p:blipFill>
        <p:spPr bwMode="auto">
          <a:xfrm rot="5400000">
            <a:off x="4075983" y="1244379"/>
            <a:ext cx="3258777" cy="134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29800" y="259080"/>
            <a:ext cx="3657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30801" y="274318"/>
            <a:ext cx="3657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65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14048</TotalTime>
  <Words>5</Words>
  <Application>Microsoft Macintosh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McAlister</dc:creator>
  <cp:lastModifiedBy>Microsoft Office User</cp:lastModifiedBy>
  <cp:revision>48</cp:revision>
  <cp:lastPrinted>2018-10-27T19:21:04Z</cp:lastPrinted>
  <dcterms:created xsi:type="dcterms:W3CDTF">2018-10-27T15:07:48Z</dcterms:created>
  <dcterms:modified xsi:type="dcterms:W3CDTF">2019-03-13T23:02:43Z</dcterms:modified>
</cp:coreProperties>
</file>