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9"/>
    <p:restoredTop sz="74749"/>
  </p:normalViewPr>
  <p:slideViewPr>
    <p:cSldViewPr>
      <p:cViewPr varScale="1">
        <p:scale>
          <a:sx n="84" d="100"/>
          <a:sy n="84" d="100"/>
        </p:scale>
        <p:origin x="188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780A4-5EC4-41CC-B939-14F02583FDB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AE166-6319-4540-A8D9-E30787ACD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7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AE166-6319-4540-A8D9-E30787ACD0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84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5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1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9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8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1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8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327" y="608647"/>
            <a:ext cx="273738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" b="2270"/>
          <a:stretch/>
        </p:blipFill>
        <p:spPr bwMode="auto">
          <a:xfrm>
            <a:off x="2149268" y="608647"/>
            <a:ext cx="1816306" cy="320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99814" y="3440668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3"/>
          <a:stretch/>
        </p:blipFill>
        <p:spPr bwMode="auto">
          <a:xfrm>
            <a:off x="572547" y="608647"/>
            <a:ext cx="1328968" cy="320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84948" y="3439715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35755" y="3440668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30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14042</TotalTime>
  <Words>4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McAlister</dc:creator>
  <cp:lastModifiedBy>Microsoft Office User</cp:lastModifiedBy>
  <cp:revision>44</cp:revision>
  <cp:lastPrinted>2018-10-27T19:21:04Z</cp:lastPrinted>
  <dcterms:created xsi:type="dcterms:W3CDTF">2018-10-27T15:07:48Z</dcterms:created>
  <dcterms:modified xsi:type="dcterms:W3CDTF">2019-03-13T13:32:30Z</dcterms:modified>
</cp:coreProperties>
</file>