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99"/>
    <p:restoredTop sz="74749"/>
  </p:normalViewPr>
  <p:slideViewPr>
    <p:cSldViewPr>
      <p:cViewPr varScale="1">
        <p:scale>
          <a:sx n="84" d="100"/>
          <a:sy n="84" d="100"/>
        </p:scale>
        <p:origin x="1888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1780A4-5EC4-41CC-B939-14F02583FDB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DAE166-6319-4540-A8D9-E30787ACD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176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AE166-6319-4540-A8D9-E30787ACD08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314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86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56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353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19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19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131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309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622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684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515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145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083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04"/>
          <a:stretch/>
        </p:blipFill>
        <p:spPr bwMode="auto">
          <a:xfrm>
            <a:off x="304800" y="304800"/>
            <a:ext cx="1006475" cy="291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04800"/>
            <a:ext cx="1006475" cy="291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00379" y="304800"/>
            <a:ext cx="310896" cy="3108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143379" y="304800"/>
            <a:ext cx="310896" cy="3108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69628"/>
            <a:ext cx="1643786" cy="2951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9" r="8424"/>
          <a:stretch/>
        </p:blipFill>
        <p:spPr bwMode="auto">
          <a:xfrm>
            <a:off x="2590800" y="304352"/>
            <a:ext cx="1006475" cy="291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4" r="13371"/>
          <a:stretch/>
        </p:blipFill>
        <p:spPr bwMode="auto">
          <a:xfrm>
            <a:off x="3733800" y="304352"/>
            <a:ext cx="1006475" cy="2916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86379" y="304352"/>
            <a:ext cx="310896" cy="3108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429379" y="304352"/>
            <a:ext cx="310896" cy="3108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209690" y="266527"/>
            <a:ext cx="310896" cy="3108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85800" y="1371600"/>
            <a:ext cx="0" cy="152400"/>
          </a:xfrm>
          <a:prstGeom prst="straightConnector1">
            <a:avLst/>
          </a:prstGeom>
          <a:ln w="66675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260000">
            <a:off x="750079" y="2134538"/>
            <a:ext cx="0" cy="152400"/>
          </a:xfrm>
          <a:prstGeom prst="straightConnector1">
            <a:avLst/>
          </a:prstGeom>
          <a:ln w="66675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971800" y="1447800"/>
            <a:ext cx="0" cy="152400"/>
          </a:xfrm>
          <a:prstGeom prst="straightConnector1">
            <a:avLst/>
          </a:prstGeom>
          <a:ln w="66675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260000">
            <a:off x="3112279" y="2285062"/>
            <a:ext cx="0" cy="152400"/>
          </a:xfrm>
          <a:prstGeom prst="straightConnector1">
            <a:avLst/>
          </a:prstGeom>
          <a:ln w="66675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7862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14042</TotalTime>
  <Words>6</Words>
  <Application>Microsoft Macintosh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McAlister</dc:creator>
  <cp:lastModifiedBy>Microsoft Office User</cp:lastModifiedBy>
  <cp:revision>44</cp:revision>
  <cp:lastPrinted>2018-10-27T19:21:04Z</cp:lastPrinted>
  <dcterms:created xsi:type="dcterms:W3CDTF">2018-10-27T15:07:48Z</dcterms:created>
  <dcterms:modified xsi:type="dcterms:W3CDTF">2019-03-13T13:30:06Z</dcterms:modified>
</cp:coreProperties>
</file>