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9"/>
    <p:restoredTop sz="74749"/>
  </p:normalViewPr>
  <p:slideViewPr>
    <p:cSldViewPr>
      <p:cViewPr varScale="1">
        <p:scale>
          <a:sx n="84" d="100"/>
          <a:sy n="84" d="100"/>
        </p:scale>
        <p:origin x="188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780A4-5EC4-41CC-B939-14F02583FDB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AE166-6319-4540-A8D9-E30787ACD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7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AE166-6319-4540-A8D9-E30787ACD0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3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5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1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9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8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1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8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023" y="457197"/>
            <a:ext cx="2019166" cy="276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069" y="457198"/>
            <a:ext cx="2131662" cy="276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199"/>
            <a:ext cx="3035577" cy="276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457199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1069" y="460246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01023" y="457199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94871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14040</TotalTime>
  <Words>4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McAlister</dc:creator>
  <cp:lastModifiedBy>Microsoft Office User</cp:lastModifiedBy>
  <cp:revision>44</cp:revision>
  <cp:lastPrinted>2018-10-27T19:21:04Z</cp:lastPrinted>
  <dcterms:created xsi:type="dcterms:W3CDTF">2018-10-27T15:07:48Z</dcterms:created>
  <dcterms:modified xsi:type="dcterms:W3CDTF">2019-03-13T13:34:38Z</dcterms:modified>
</cp:coreProperties>
</file>