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0" r:id="rId2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26" autoAdjust="0"/>
    <p:restoredTop sz="94660"/>
  </p:normalViewPr>
  <p:slideViewPr>
    <p:cSldViewPr snapToGrid="0">
      <p:cViewPr varScale="1">
        <p:scale>
          <a:sx n="54" d="100"/>
          <a:sy n="54" d="100"/>
        </p:scale>
        <p:origin x="268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A34CF-3CA2-42A4-9286-24CA05971CF2}" type="datetimeFigureOut">
              <a:rPr lang="nl-NL" smtClean="0"/>
              <a:t>22-5-2019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D2B434-66F4-414B-9ABC-7706C7C7F4D7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880341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A34CF-3CA2-42A4-9286-24CA05971CF2}" type="datetimeFigureOut">
              <a:rPr lang="nl-NL" smtClean="0"/>
              <a:t>22-5-2019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D2B434-66F4-414B-9ABC-7706C7C7F4D7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584234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A34CF-3CA2-42A4-9286-24CA05971CF2}" type="datetimeFigureOut">
              <a:rPr lang="nl-NL" smtClean="0"/>
              <a:t>22-5-2019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D2B434-66F4-414B-9ABC-7706C7C7F4D7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281615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A34CF-3CA2-42A4-9286-24CA05971CF2}" type="datetimeFigureOut">
              <a:rPr lang="nl-NL" smtClean="0"/>
              <a:t>22-5-2019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D2B434-66F4-414B-9ABC-7706C7C7F4D7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896444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A34CF-3CA2-42A4-9286-24CA05971CF2}" type="datetimeFigureOut">
              <a:rPr lang="nl-NL" smtClean="0"/>
              <a:t>22-5-2019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D2B434-66F4-414B-9ABC-7706C7C7F4D7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913410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A34CF-3CA2-42A4-9286-24CA05971CF2}" type="datetimeFigureOut">
              <a:rPr lang="nl-NL" smtClean="0"/>
              <a:t>22-5-2019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D2B434-66F4-414B-9ABC-7706C7C7F4D7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470007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A34CF-3CA2-42A4-9286-24CA05971CF2}" type="datetimeFigureOut">
              <a:rPr lang="nl-NL" smtClean="0"/>
              <a:t>22-5-2019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D2B434-66F4-414B-9ABC-7706C7C7F4D7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395820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A34CF-3CA2-42A4-9286-24CA05971CF2}" type="datetimeFigureOut">
              <a:rPr lang="nl-NL" smtClean="0"/>
              <a:t>22-5-2019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D2B434-66F4-414B-9ABC-7706C7C7F4D7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311278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A34CF-3CA2-42A4-9286-24CA05971CF2}" type="datetimeFigureOut">
              <a:rPr lang="nl-NL" smtClean="0"/>
              <a:t>22-5-2019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D2B434-66F4-414B-9ABC-7706C7C7F4D7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033319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A34CF-3CA2-42A4-9286-24CA05971CF2}" type="datetimeFigureOut">
              <a:rPr lang="nl-NL" smtClean="0"/>
              <a:t>22-5-2019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D2B434-66F4-414B-9ABC-7706C7C7F4D7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499599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EA34CF-3CA2-42A4-9286-24CA05971CF2}" type="datetimeFigureOut">
              <a:rPr lang="nl-NL" smtClean="0"/>
              <a:t>22-5-2019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D2B434-66F4-414B-9ABC-7706C7C7F4D7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356003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EA34CF-3CA2-42A4-9286-24CA05971CF2}" type="datetimeFigureOut">
              <a:rPr lang="nl-NL" smtClean="0"/>
              <a:t>22-5-2019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D2B434-66F4-414B-9ABC-7706C7C7F4D7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231732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-1733933" y="3255903"/>
            <a:ext cx="9010450" cy="34756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797152" y="6681193"/>
            <a:ext cx="1944216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Supplemental fig S4: Correlation matrix for expression of gene paralogues involved in aliphatic GLS biosynthesis in turnip. Shown are Pearson correlation coefficients (</a:t>
            </a:r>
            <a:r>
              <a:rPr lang="en-GB" sz="1400" dirty="0" err="1"/>
              <a:t>r-values</a:t>
            </a:r>
            <a:r>
              <a:rPr lang="en-GB" sz="1400" dirty="0"/>
              <a:t>). Correlations highlighted in black : r&gt;0.8; grey : r&gt;0.5.</a:t>
            </a:r>
            <a:endParaRPr lang="nl-NL" sz="1400" dirty="0"/>
          </a:p>
        </p:txBody>
      </p:sp>
    </p:spTree>
    <p:extLst>
      <p:ext uri="{BB962C8B-B14F-4D97-AF65-F5344CB8AC3E}">
        <p14:creationId xmlns:p14="http://schemas.microsoft.com/office/powerpoint/2010/main" val="153763027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</TotalTime>
  <Words>42</Words>
  <Application>Microsoft Office PowerPoint</Application>
  <PresentationFormat>A4 Paper (210x297 mm)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Beekwilder, Jules</dc:creator>
  <cp:lastModifiedBy>Beekwilder, Jules</cp:lastModifiedBy>
  <cp:revision>2</cp:revision>
  <dcterms:created xsi:type="dcterms:W3CDTF">2019-05-22T15:37:29Z</dcterms:created>
  <dcterms:modified xsi:type="dcterms:W3CDTF">2019-05-22T15:41:03Z</dcterms:modified>
</cp:coreProperties>
</file>